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1.xml" ContentType="application/vnd.openxmlformats-officedocument.spreadsheetml.worksheet+xml"/>
  <Override PartName="/xl/styles.xml" ContentType="application/vnd.openxmlformats-officedocument.spreadsheetml.styles+xml"/>
  <Override PartName="/xl/worksheets/sheet35.xml" ContentType="application/vnd.openxmlformats-officedocument.spreadsheetml.worksheet+xml"/>
  <Override PartName="/xl/worksheets/sheet34.xml" ContentType="application/vnd.openxmlformats-officedocument.spreadsheetml.worksheet+xml"/>
  <Override PartName="/xl/worksheets/sheet33.xml" ContentType="application/vnd.openxmlformats-officedocument.spreadsheetml.worksheet+xml"/>
  <Override PartName="/xl/worksheets/sheet32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worksheets/sheet27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theme/theme1.xml" ContentType="application/vnd.openxmlformats-officedocument.theme+xml"/>
  <Override PartName="/xl/worksheets/sheet45.xml" ContentType="application/vnd.openxmlformats-officedocument.spreadsheetml.worksheet+xml"/>
  <Override PartName="/xl/worksheets/sheet44.xml" ContentType="application/vnd.openxmlformats-officedocument.spreadsheetml.worksheet+xml"/>
  <Override PartName="/xl/worksheets/sheet43.xml" ContentType="application/vnd.openxmlformats-officedocument.spreadsheetml.worksheet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worksheets/sheet40.xml" ContentType="application/vnd.openxmlformats-officedocument.spreadsheetml.worksheet+xml"/>
  <Override PartName="/xl/worksheets/sheet39.xml" ContentType="application/vnd.openxmlformats-officedocument.spreadsheetml.worksheet+xml"/>
  <Override PartName="/xl/sharedStrings.xml" ContentType="application/vnd.openxmlformats-officedocument.spreadsheetml.sharedStrings+xml"/>
  <Override PartName="/xl/worksheets/sheet26.xml" ContentType="application/vnd.openxmlformats-officedocument.spreadsheetml.worksheet+xml"/>
  <Override PartName="/xl/worksheets/sheet24.xml" ContentType="application/vnd.openxmlformats-officedocument.spreadsheetml.worksheet+xml"/>
  <Override PartName="/xl/worksheets/sheet12.xml" ContentType="application/vnd.openxmlformats-officedocument.spreadsheetml.worksheet+xml"/>
  <Override PartName="/xl/worksheets/sheet11.xml" ContentType="application/vnd.openxmlformats-officedocument.spreadsheetml.worksheet+xml"/>
  <Override PartName="/xl/worksheets/sheet10.xml" ContentType="application/vnd.openxmlformats-officedocument.spreadsheetml.worksheet+xml"/>
  <Override PartName="/xl/worksheets/sheet9.xml" ContentType="application/vnd.openxmlformats-officedocument.spreadsheetml.worksheet+xml"/>
  <Override PartName="/xl/worksheets/sheet8.xml" ContentType="application/vnd.openxmlformats-officedocument.spreadsheetml.worksheet+xml"/>
  <Override PartName="/xl/worksheets/sheet7.xml" ContentType="application/vnd.openxmlformats-officedocument.spreadsheetml.worksheet+xml"/>
  <Override PartName="/xl/worksheets/sheet6.xml" ContentType="application/vnd.openxmlformats-officedocument.spreadsheetml.worksheet+xml"/>
  <Override PartName="/xl/worksheets/sheet5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23.xml" ContentType="application/vnd.openxmlformats-officedocument.spreadsheetml.worksheet+xml"/>
  <Override PartName="/xl/worksheets/sheet22.xml" ContentType="application/vnd.openxmlformats-officedocument.spreadsheetml.worksheet+xml"/>
  <Override PartName="/xl/worksheets/sheet21.xml" ContentType="application/vnd.openxmlformats-officedocument.spreadsheetml.worksheet+xml"/>
  <Override PartName="/xl/worksheets/sheet25.xml" ContentType="application/vnd.openxmlformats-officedocument.spreadsheetml.worksheet+xml"/>
  <Override PartName="/xl/worksheets/sheet20.xml" ContentType="application/vnd.openxmlformats-officedocument.spreadsheetml.worksheet+xml"/>
  <Override PartName="/xl/worksheets/sheet18.xml" ContentType="application/vnd.openxmlformats-officedocument.spreadsheetml.worksheet+xml"/>
  <Override PartName="/xl/worksheets/sheet17.xml" ContentType="application/vnd.openxmlformats-officedocument.spreadsheetml.worksheet+xml"/>
  <Override PartName="/xl/worksheets/sheet16.xml" ContentType="application/vnd.openxmlformats-officedocument.spreadsheetml.worksheet+xml"/>
  <Override PartName="/xl/worksheets/sheet19.xml" ContentType="application/vnd.openxmlformats-officedocument.spreadsheetml.worksheet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7" lowestEdited="7" rupBuild="18201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L:\Actuarial Assumptions\Summary\2017 Experience Study\"/>
    </mc:Choice>
  </mc:AlternateContent>
  <bookViews>
    <workbookView xWindow="0" yWindow="1650" windowWidth="25200" windowHeight="12165" tabRatio="905" activeTab="3"/>
  </bookViews>
  <sheets>
    <sheet name="General Information" sheetId="52" r:id="rId1"/>
    <sheet name="Mort and Disb Rates_PA Misc" sheetId="1" r:id="rId2"/>
    <sheet name="Mort and Disb Rates_PA Fire" sheetId="24" r:id="rId3"/>
    <sheet name="Mort and Disb Rates_PA Police" sheetId="23" r:id="rId4"/>
    <sheet name="Mort and Disb Rates_PA CPO" sheetId="25" r:id="rId5"/>
    <sheet name="Mort and Disb Rates_School" sheetId="39" r:id="rId6"/>
    <sheet name="Pre Retirement Base Mort Rates" sheetId="56" r:id="rId7"/>
    <sheet name="Post Retirement Base Mort Rates" sheetId="54" r:id="rId8"/>
    <sheet name="Terminated Refund Rates_PA Misc" sheetId="2" r:id="rId9"/>
    <sheet name="Terminated Refund Rates_PA Fire" sheetId="14" r:id="rId10"/>
    <sheet name="Terminated Refund Rates_Police" sheetId="18" r:id="rId11"/>
    <sheet name="Terminated Refund Rates_CPO" sheetId="12" r:id="rId12"/>
    <sheet name="Terminated Refund Rates_School" sheetId="40" r:id="rId13"/>
    <sheet name="Terminated Vested Rates_PA Misc" sheetId="3" r:id="rId14"/>
    <sheet name="Terminated Vested Rates_PA Fire" sheetId="15" r:id="rId15"/>
    <sheet name="Terminated Vested Rates_Police" sheetId="19" r:id="rId16"/>
    <sheet name="Terminated Vested Rates_PA CPO" sheetId="13" r:id="rId17"/>
    <sheet name="Terminated Vested Rates_School" sheetId="41" r:id="rId18"/>
    <sheet name="Salary Scale Rates_PA MISC" sheetId="4" r:id="rId19"/>
    <sheet name="Salary Scale Rates_PA Fire" sheetId="8" r:id="rId20"/>
    <sheet name="Salary Scale Rates_PA Police" sheetId="9" r:id="rId21"/>
    <sheet name="Salary Scale Rates_CPO" sheetId="10" r:id="rId22"/>
    <sheet name="Salary Scale Rates_Sch" sheetId="42" r:id="rId23"/>
    <sheet name="Rx PA Misc 2% @ 55" sheetId="35" r:id="rId24"/>
    <sheet name="Rx PA Misc 2% @ 60" sheetId="34" r:id="rId25"/>
    <sheet name="Rx PA Misc 2% @ 62" sheetId="45" r:id="rId26"/>
    <sheet name="Rx PA Misc 2.5% @ 55" sheetId="36" r:id="rId27"/>
    <sheet name="Rx PA Misc 2.7 % @ 55" sheetId="37" r:id="rId28"/>
    <sheet name="Rx PA Misc 3% @ 60" sheetId="38" r:id="rId29"/>
    <sheet name="Rx Safety Fire 2% @ 50" sheetId="31" r:id="rId30"/>
    <sheet name="Rx Safety Fire 2% @ 55" sheetId="33" r:id="rId31"/>
    <sheet name="Rx PA Safety Fire 2% @ 57" sheetId="47" r:id="rId32"/>
    <sheet name="Rx PA Safety Fire 2.5% @ 57" sheetId="49" r:id="rId33"/>
    <sheet name="Rx PA Safety Fire 2.7% @ 57" sheetId="51" r:id="rId34"/>
    <sheet name="Rx Safety Fire 3% @ 50" sheetId="26" r:id="rId35"/>
    <sheet name="Rx Safety Fire 3% @ 55" sheetId="28" r:id="rId36"/>
    <sheet name="Rx Safety Police  2% @ 50" sheetId="30" r:id="rId37"/>
    <sheet name="Rx Safety Police 2% @55" sheetId="32" r:id="rId38"/>
    <sheet name="Rx PA Safety Police 2% @ 57" sheetId="46" r:id="rId39"/>
    <sheet name="Rx PA Safety Police 2.5% @ 57" sheetId="48" r:id="rId40"/>
    <sheet name="Rx PA Safety Police 2.7% @ 57" sheetId="50" r:id="rId41"/>
    <sheet name="Rx Safety Police 3% @ 50" sheetId="27" r:id="rId42"/>
    <sheet name="Rx Safety Police 3% @ 55" sheetId="29" r:id="rId43"/>
    <sheet name="Rx Schools 2% @ 55" sheetId="43" r:id="rId44"/>
    <sheet name="Rx Schools 2% @ 62" sheetId="53" r:id="rId45"/>
  </sheets>
  <definedNames>
    <definedName name="_xlnm.Print_Area" localSheetId="4">'Mort and Disb Rates_PA CPO'!$A$1:$O$136</definedName>
    <definedName name="_xlnm.Print_Area" localSheetId="2">'Mort and Disb Rates_PA Fire'!$A$1:$O$136</definedName>
    <definedName name="_xlnm.Print_Area" localSheetId="1">'Mort and Disb Rates_PA Misc'!$A$1:$O$133</definedName>
    <definedName name="_xlnm.Print_Area" localSheetId="3">'Mort and Disb Rates_PA Police'!$A$1:$O$136</definedName>
    <definedName name="_xlnm.Print_Area" localSheetId="5">'Mort and Disb Rates_School'!$A$1:$O$136</definedName>
    <definedName name="_xlnm.Print_Area" localSheetId="7">'Post Retirement Base Mort Rates'!$A$1:$G$117</definedName>
    <definedName name="_xlnm.Print_Area" localSheetId="6">'Pre Retirement Base Mort Rates'!$A$1:$E$117</definedName>
    <definedName name="_xlnm.Print_Area" localSheetId="23">'Rx PA Misc 2% @ 55'!$A$1:$AE$55</definedName>
    <definedName name="_xlnm.Print_Area" localSheetId="24">'Rx PA Misc 2% @ 60'!$A$1:$AE$55</definedName>
    <definedName name="_xlnm.Print_Area" localSheetId="25">'Rx PA Misc 2% @ 62'!$A$1:$AE$55</definedName>
    <definedName name="_xlnm.Print_Area" localSheetId="26">'Rx PA Misc 2.5% @ 55'!$A$1:$AE$55</definedName>
    <definedName name="_xlnm.Print_Area" localSheetId="27">'Rx PA Misc 2.7 % @ 55'!$A$1:$AE$56</definedName>
    <definedName name="_xlnm.Print_Area" localSheetId="28">'Rx PA Misc 3% @ 60'!$A$1:$AE$56</definedName>
    <definedName name="_xlnm.Print_Area" localSheetId="31">'Rx PA Safety Fire 2% @ 57'!$A$1:$AE$59</definedName>
    <definedName name="_xlnm.Print_Area" localSheetId="32">'Rx PA Safety Fire 2.5% @ 57'!$A$1:$AE$56</definedName>
    <definedName name="_xlnm.Print_Area" localSheetId="33">'Rx PA Safety Fire 2.7% @ 57'!$A$1:$AE$56</definedName>
    <definedName name="_xlnm.Print_Area" localSheetId="38">'Rx PA Safety Police 2% @ 57'!$A$1:$AE$59</definedName>
    <definedName name="_xlnm.Print_Area" localSheetId="39">'Rx PA Safety Police 2.5% @ 57'!$A$1:$AE$56</definedName>
    <definedName name="_xlnm.Print_Area" localSheetId="40">'Rx PA Safety Police 2.7% @ 57'!$A$1:$AE$55</definedName>
    <definedName name="_xlnm.Print_Area" localSheetId="29">'Rx Safety Fire 2% @ 50'!$A$1:$AE$56</definedName>
    <definedName name="_xlnm.Print_Area" localSheetId="34">'Rx Safety Fire 3% @ 50'!$A$1:$AE$56</definedName>
    <definedName name="_xlnm.Print_Area" localSheetId="35">'Rx Safety Fire 3% @ 55'!$A$1:$AE$55</definedName>
    <definedName name="_xlnm.Print_Area" localSheetId="36">'Rx Safety Police  2% @ 50'!$A$1:$AE$57</definedName>
    <definedName name="_xlnm.Print_Area" localSheetId="41">'Rx Safety Police 3% @ 50'!$A$1:$AE$55</definedName>
    <definedName name="_xlnm.Print_Area" localSheetId="42">'Rx Safety Police 3% @ 55'!$A$1:$AE$56</definedName>
    <definedName name="_xlnm.Print_Area" localSheetId="43">'Rx Schools 2% @ 55'!$A$1:$AE$56</definedName>
    <definedName name="_xlnm.Print_Area" localSheetId="44">'Rx Schools 2% @ 62'!$A$1:$AE$56</definedName>
    <definedName name="_xlnm.Print_Area" localSheetId="21">'Salary Scale Rates_CPO'!$A$1:$BN$56</definedName>
    <definedName name="_xlnm.Print_Area" localSheetId="19">'Salary Scale Rates_PA Fire'!$A$1:$BN$57</definedName>
    <definedName name="_xlnm.Print_Area" localSheetId="18">'Salary Scale Rates_PA MISC'!$A$1:$BN$56</definedName>
    <definedName name="_xlnm.Print_Area" localSheetId="20">'Salary Scale Rates_PA Police'!$A$1:$BN$56</definedName>
    <definedName name="_xlnm.Print_Area" localSheetId="22">'Salary Scale Rates_Sch'!$A$1:$BN$57</definedName>
    <definedName name="_xlnm.Print_Area" localSheetId="11">'Terminated Refund Rates_CPO'!$A$1:$BS$55</definedName>
    <definedName name="_xlnm.Print_Area" localSheetId="9">'Terminated Refund Rates_PA Fire'!$A$1:$BS$55</definedName>
    <definedName name="_xlnm.Print_Area" localSheetId="8">'Terminated Refund Rates_PA Misc'!$A$1:$AT$55</definedName>
    <definedName name="_xlnm.Print_Area" localSheetId="10">'Terminated Refund Rates_Police'!$A$1:$AT$57</definedName>
    <definedName name="_xlnm.Print_Area" localSheetId="12">'Terminated Refund Rates_School'!$A$1:$BS$55</definedName>
    <definedName name="_xlnm.Print_Area" localSheetId="16">'Terminated Vested Rates_PA CPO'!$A$1:$BS$57</definedName>
    <definedName name="_xlnm.Print_Area" localSheetId="14">'Terminated Vested Rates_PA Fire'!$A$1:$BS$57</definedName>
    <definedName name="_xlnm.Print_Area" localSheetId="13">'Terminated Vested Rates_PA Misc'!$A$1:$BS$56</definedName>
    <definedName name="_xlnm.Print_Area" localSheetId="15">'Terminated Vested Rates_Police'!$A$1:$BS$57</definedName>
    <definedName name="_xlnm.Print_Area" localSheetId="17">'Terminated Vested Rates_School'!$A$1:$BS$56</definedName>
    <definedName name="_xlnm.Print_Titles" localSheetId="4">'Mort and Disb Rates_PA CPO'!$A:$A,'Mort and Disb Rates_PA CPO'!$1:$5</definedName>
    <definedName name="_xlnm.Print_Titles" localSheetId="2">'Mort and Disb Rates_PA Fire'!$A:$A,'Mort and Disb Rates_PA Fire'!$1:$5</definedName>
    <definedName name="_xlnm.Print_Titles" localSheetId="1">'Mort and Disb Rates_PA Misc'!$A:$A,'Mort and Disb Rates_PA Misc'!$1:$5</definedName>
    <definedName name="_xlnm.Print_Titles" localSheetId="3">'Mort and Disb Rates_PA Police'!$A:$A,'Mort and Disb Rates_PA Police'!$1:$5</definedName>
    <definedName name="_xlnm.Print_Titles" localSheetId="5">'Mort and Disb Rates_School'!$A:$A,'Mort and Disb Rates_School'!$1:$5</definedName>
    <definedName name="_xlnm.Print_Titles" localSheetId="7">'Post Retirement Base Mort Rates'!$A:$A,'Post Retirement Base Mort Rates'!$1:$5</definedName>
    <definedName name="_xlnm.Print_Titles" localSheetId="6">'Pre Retirement Base Mort Rates'!$A:$A,'Pre Retirement Base Mort Rates'!$1:$5</definedName>
    <definedName name="_xlnm.Print_Titles" localSheetId="23">'Rx PA Misc 2% @ 55'!$A:$A</definedName>
    <definedName name="_xlnm.Print_Titles" localSheetId="24">'Rx PA Misc 2% @ 60'!$A:$A</definedName>
    <definedName name="_xlnm.Print_Titles" localSheetId="25">'Rx PA Misc 2% @ 62'!$A:$A</definedName>
    <definedName name="_xlnm.Print_Titles" localSheetId="26">'Rx PA Misc 2.5% @ 55'!$A:$A</definedName>
    <definedName name="_xlnm.Print_Titles" localSheetId="27">'Rx PA Misc 2.7 % @ 55'!$A:$A</definedName>
    <definedName name="_xlnm.Print_Titles" localSheetId="28">'Rx PA Misc 3% @ 60'!$A:$A</definedName>
    <definedName name="_xlnm.Print_Titles" localSheetId="31">'Rx PA Safety Fire 2% @ 57'!$A:$A</definedName>
    <definedName name="_xlnm.Print_Titles" localSheetId="32">'Rx PA Safety Fire 2.5% @ 57'!$A:$A</definedName>
    <definedName name="_xlnm.Print_Titles" localSheetId="33">'Rx PA Safety Fire 2.7% @ 57'!$A:$A</definedName>
    <definedName name="_xlnm.Print_Titles" localSheetId="38">'Rx PA Safety Police 2% @ 57'!$A:$A</definedName>
    <definedName name="_xlnm.Print_Titles" localSheetId="39">'Rx PA Safety Police 2.5% @ 57'!$A:$A</definedName>
    <definedName name="_xlnm.Print_Titles" localSheetId="40">'Rx PA Safety Police 2.7% @ 57'!$A:$A</definedName>
    <definedName name="_xlnm.Print_Titles" localSheetId="29">'Rx Safety Fire 2% @ 50'!$A:$A</definedName>
    <definedName name="_xlnm.Print_Titles" localSheetId="34">'Rx Safety Fire 3% @ 50'!$A:$A</definedName>
    <definedName name="_xlnm.Print_Titles" localSheetId="35">'Rx Safety Fire 3% @ 55'!$A:$A</definedName>
    <definedName name="_xlnm.Print_Titles" localSheetId="36">'Rx Safety Police  2% @ 50'!$A:$A</definedName>
    <definedName name="_xlnm.Print_Titles" localSheetId="41">'Rx Safety Police 3% @ 50'!$A:$A,'Rx Safety Police 3% @ 50'!$1:$4</definedName>
    <definedName name="_xlnm.Print_Titles" localSheetId="42">'Rx Safety Police 3% @ 55'!$A:$A</definedName>
    <definedName name="_xlnm.Print_Titles" localSheetId="43">'Rx Schools 2% @ 55'!$A:$A</definedName>
    <definedName name="_xlnm.Print_Titles" localSheetId="44">'Rx Schools 2% @ 62'!$A:$A</definedName>
    <definedName name="_xlnm.Print_Titles" localSheetId="21">'Salary Scale Rates_CPO'!$A:$A,'Salary Scale Rates_CPO'!$1:$2</definedName>
    <definedName name="_xlnm.Print_Titles" localSheetId="19">'Salary Scale Rates_PA Fire'!$A:$A,'Salary Scale Rates_PA Fire'!$1:$2</definedName>
    <definedName name="_xlnm.Print_Titles" localSheetId="18">'Salary Scale Rates_PA MISC'!$A:$A</definedName>
    <definedName name="_xlnm.Print_Titles" localSheetId="20">'Salary Scale Rates_PA Police'!$A:$A,'Salary Scale Rates_PA Police'!$1:$2</definedName>
    <definedName name="_xlnm.Print_Titles" localSheetId="22">'Salary Scale Rates_Sch'!$A:$A</definedName>
    <definedName name="_xlnm.Print_Titles" localSheetId="11">'Terminated Refund Rates_CPO'!$A:$A</definedName>
    <definedName name="_xlnm.Print_Titles" localSheetId="9">'Terminated Refund Rates_PA Fire'!$A:$A</definedName>
    <definedName name="_xlnm.Print_Titles" localSheetId="8">'Terminated Refund Rates_PA Misc'!$A:$A</definedName>
    <definedName name="_xlnm.Print_Titles" localSheetId="10">'Terminated Refund Rates_Police'!$A:$A</definedName>
    <definedName name="_xlnm.Print_Titles" localSheetId="12">'Terminated Refund Rates_School'!$A:$A</definedName>
    <definedName name="_xlnm.Print_Titles" localSheetId="16">'Terminated Vested Rates_PA CPO'!$A:$A</definedName>
    <definedName name="_xlnm.Print_Titles" localSheetId="14">'Terminated Vested Rates_PA Fire'!$A:$A</definedName>
    <definedName name="_xlnm.Print_Titles" localSheetId="13">'Terminated Vested Rates_PA Misc'!$A:$A</definedName>
    <definedName name="_xlnm.Print_Titles" localSheetId="15">'Terminated Vested Rates_Police'!$A:$A</definedName>
    <definedName name="_xlnm.Print_Titles" localSheetId="17">'Terminated Vested Rates_School'!$A:$A</definedName>
  </definedNames>
  <calcPr calcId="171027" fullPrecision="0"/>
</workbook>
</file>

<file path=xl/calcChain.xml><?xml version="1.0" encoding="utf-8"?>
<calcChain xmlns="http://schemas.openxmlformats.org/spreadsheetml/2006/main">
  <c r="Y3" i="2" l="1"/>
  <c r="AU4" i="14" l="1"/>
  <c r="Y3" i="14"/>
  <c r="AV3" i="14" s="1"/>
  <c r="AV4" i="14" l="1"/>
  <c r="AW4" i="14" l="1"/>
  <c r="AX4" i="14" l="1"/>
  <c r="AY4" i="14" l="1"/>
  <c r="AZ4" i="14" l="1"/>
  <c r="BA4" i="14" l="1"/>
  <c r="BB4" i="14" l="1"/>
  <c r="BC4" i="14" l="1"/>
  <c r="BD4" i="14" l="1"/>
  <c r="BE4" i="14" l="1"/>
  <c r="BF4" i="14" l="1"/>
  <c r="BG4" i="14" l="1"/>
  <c r="BH4" i="14" l="1"/>
  <c r="BI4" i="14" l="1"/>
  <c r="BJ4" i="14" l="1"/>
  <c r="BK4" i="14" l="1"/>
  <c r="BL4" i="14" l="1"/>
  <c r="BM4" i="14" l="1"/>
  <c r="BN4" i="14" l="1"/>
  <c r="BO4" i="14" l="1"/>
  <c r="BP4" i="14" l="1"/>
  <c r="BQ4" i="14" l="1"/>
  <c r="BR4" i="14" l="1"/>
  <c r="BS4" i="14" l="1"/>
  <c r="Q2" i="51" l="1"/>
  <c r="Y3" i="18" l="1"/>
  <c r="A7" i="32"/>
  <c r="A8" i="32" s="1"/>
  <c r="A9" i="32" s="1"/>
  <c r="A10" i="32" s="1"/>
  <c r="A11" i="32" s="1"/>
  <c r="A12" i="32" s="1"/>
  <c r="A13" i="32" s="1"/>
  <c r="A14" i="32" s="1"/>
  <c r="A7" i="33"/>
  <c r="A8" i="33" s="1"/>
  <c r="A9" i="33" s="1"/>
  <c r="A10" i="33" s="1"/>
  <c r="A11" i="33" s="1"/>
  <c r="A12" i="33" s="1"/>
  <c r="A13" i="33" s="1"/>
  <c r="A14" i="33" s="1"/>
  <c r="A15" i="33" s="1"/>
</calcChain>
</file>

<file path=xl/sharedStrings.xml><?xml version="1.0" encoding="utf-8"?>
<sst xmlns="http://schemas.openxmlformats.org/spreadsheetml/2006/main" count="524" uniqueCount="118">
  <si>
    <t>Notes:</t>
  </si>
  <si>
    <t>The Police Termination and Refund rates are used for Public Agency Local Prosecutors, Other Safety, Local Sheriff, and School Police</t>
  </si>
  <si>
    <t>Overall Payroll Growth:</t>
  </si>
  <si>
    <t>This assumption is used for all plans.</t>
  </si>
  <si>
    <t>Inflation</t>
  </si>
  <si>
    <t>Investment Return</t>
  </si>
  <si>
    <t>Age of Spouse</t>
  </si>
  <si>
    <t>It is assumed that female spouses are 3 years younger than male spouses.</t>
  </si>
  <si>
    <t>Separated Members</t>
  </si>
  <si>
    <t>Member Category</t>
  </si>
  <si>
    <t>Percent Married</t>
  </si>
  <si>
    <t>Miscellaneous Member</t>
  </si>
  <si>
    <t>*** When a member is eligible to retire, the termination with vested benefits probability is set to zero</t>
  </si>
  <si>
    <t>*** The Police Termination with vested benefits rates are used for Public Agency Local Prosecutors, Other Safety, Local Sheriff, and School Police</t>
  </si>
  <si>
    <t>*** Miscellaneous Salary Scale is used for Local Prosecutors</t>
  </si>
  <si>
    <t>*** Police Salary Scale is used for Other Safety, Local Sheriff and School Police</t>
  </si>
  <si>
    <t xml:space="preserve"> </t>
  </si>
  <si>
    <t>Service</t>
  </si>
  <si>
    <t>Pre-Retirement Mortality</t>
  </si>
  <si>
    <t>Post-Retirement Mortality</t>
  </si>
  <si>
    <t>Non-Industrial Death rate shown above will be split into two components: 99% will become the Non-Industrial Death rate and 1% will become the Industrial Death rate</t>
  </si>
  <si>
    <t>non-industrial disability rate will be split into two components:</t>
  </si>
  <si>
    <t>50% will become the Non-Industrial Disability rate and 50% will become the Industrial Disability rate.</t>
  </si>
  <si>
    <t xml:space="preserve">Entry Ages                                                                                           </t>
  </si>
  <si>
    <t>Entry Ages</t>
  </si>
  <si>
    <t>Non Industrial Disability</t>
  </si>
  <si>
    <t>Non Industrial   Death</t>
  </si>
  <si>
    <t>Industrial Death</t>
  </si>
  <si>
    <t>Non Industrially Disabled</t>
  </si>
  <si>
    <t>Industrially Disabled</t>
  </si>
  <si>
    <t>Industrial Disability</t>
  </si>
  <si>
    <t>Healthy Recipients</t>
  </si>
  <si>
    <t xml:space="preserve">Attained  Age  </t>
  </si>
  <si>
    <t xml:space="preserve">Attained Ages                                                     </t>
  </si>
  <si>
    <t>These rates also apply to Local Prosecutors, Local Sheriff, School Police, and Other Safety.</t>
  </si>
  <si>
    <t>Age</t>
  </si>
  <si>
    <t>Males</t>
  </si>
  <si>
    <t>Females</t>
  </si>
  <si>
    <t>60 and over</t>
  </si>
  <si>
    <t>d</t>
  </si>
  <si>
    <t>Marital Status (% of future retirees with spousal coverage)</t>
  </si>
  <si>
    <t>This Excel file contains all new actuarial assumptions used when performing actuarial valuations for public agency and schools pension plans.</t>
  </si>
  <si>
    <t>The assumptions have been separated by types and by category.  Each tab in the Excel file correspond to a specific set of actuarial assumptions.</t>
  </si>
  <si>
    <t>Public Agency Miscellaneous 2% @ 62</t>
  </si>
  <si>
    <t>Public Agency Safety Police 2% @ 57</t>
  </si>
  <si>
    <t>Public Agency Safety Fire 2% @ 57</t>
  </si>
  <si>
    <t>Public Agency Safety Police 2.5% @ 57</t>
  </si>
  <si>
    <t>Public Agency Safety Fire 2.5% @ 57</t>
  </si>
  <si>
    <t>Public Agency Safety Police 2.7% @ 57</t>
  </si>
  <si>
    <t>Public Agency Safety Fire 2.7% @ 57</t>
  </si>
  <si>
    <t xml:space="preserve">2) Miscellaneous Plans usually have Industrial Death rates set to zero unless the agency has specifically contracted for Industrial Death benefits.  If so, each </t>
  </si>
  <si>
    <t>3) The Miscellaneous Non-Industrial Disability rates are used for Local Prosecutors</t>
  </si>
  <si>
    <t>2) The Police Non-Industrial Disability rates are used for Other Safety, Local Sheriff, and School Police.</t>
  </si>
  <si>
    <t>3) The Police Industrial Disability rates are used for Local Sheriff and Other Safety.</t>
  </si>
  <si>
    <t>4) One Percent of the Police Industrial Disability rates are used for Local Prosecutors.</t>
  </si>
  <si>
    <t xml:space="preserve">4) Normally, Industrial Disability rates are zero for miscellaneous plans unless the agency has specifically contracted for Industrial Disability benefits.  If so, each miscellaneous </t>
  </si>
  <si>
    <t>Effective 12/20/2017 (approved by the Board)</t>
  </si>
  <si>
    <t>Local Fire</t>
  </si>
  <si>
    <t xml:space="preserve">Other Local Safety </t>
  </si>
  <si>
    <t>Local Police and School Police</t>
  </si>
  <si>
    <t>County Peace Officers</t>
  </si>
  <si>
    <t>It is assumed that members will retire at age 59 for Miscellaneous members and age 54 for Safety members.</t>
  </si>
  <si>
    <t>Disability Rates Note</t>
  </si>
  <si>
    <t>Police, Local Sheriff, PA School Police and Other Safety groups share the same disability rates</t>
  </si>
  <si>
    <t>Actuarial Assumptions Used In Actuarial Valuations
 of Public Agencies and Schools Pension Plans</t>
  </si>
  <si>
    <t>Demographic Assumptions:</t>
  </si>
  <si>
    <t>Male Assumptions</t>
  </si>
  <si>
    <t>Female Assumptions</t>
  </si>
  <si>
    <t>Disability</t>
  </si>
  <si>
    <t>MORTALITY AND DISABILITY RATES</t>
  </si>
  <si>
    <t xml:space="preserve">TERMINATED REFUND RATES  </t>
  </si>
  <si>
    <t xml:space="preserve">TERMINATED VESTED RATES  </t>
  </si>
  <si>
    <t xml:space="preserve">SALARY SCALE RATES </t>
  </si>
  <si>
    <t>MATRIX OF SERVICE RETIREMENT ASSUMPTION RATES</t>
  </si>
  <si>
    <t>Retirement Rates</t>
  </si>
  <si>
    <t>Age Based</t>
  </si>
  <si>
    <t>Public Agency Miscellaneous</t>
  </si>
  <si>
    <t>Public Agency Fire</t>
  </si>
  <si>
    <t>Public Agency Police</t>
  </si>
  <si>
    <t>Public Agency County Peace Officer</t>
  </si>
  <si>
    <t>School Districts</t>
  </si>
  <si>
    <t>School District</t>
  </si>
  <si>
    <t>Public Agency CPO</t>
  </si>
  <si>
    <t>Public Agency Miscellaneous  2% @ 55</t>
  </si>
  <si>
    <t>Public Agency Miscellaneous  2% @ 60</t>
  </si>
  <si>
    <t>Public Agency Miscellaneous  2.5% @ 55</t>
  </si>
  <si>
    <t>Public Agency Miscellaneous  2.7% @ 55</t>
  </si>
  <si>
    <t>Public Agency Miscellaneous  3.0% @ 60</t>
  </si>
  <si>
    <t>Public Agency Fire  2% @ 50</t>
  </si>
  <si>
    <t>Public Agency Fire 2% @ 55 and 1/2 % @ 55</t>
  </si>
  <si>
    <t>Public Agency Fire  3.0% @ 50</t>
  </si>
  <si>
    <t>Public Agency Fire  3.0% @ 55</t>
  </si>
  <si>
    <t>Public Agency Police  2% @ 50</t>
  </si>
  <si>
    <t>Public Agency Police 2% @ 55 and 1/2 % @ 55</t>
  </si>
  <si>
    <t>Public Agency Police  3.0% @ 50</t>
  </si>
  <si>
    <t>Public Agency Police  3.0% @ 55</t>
  </si>
  <si>
    <t>School Districts  2.0% @ 55</t>
  </si>
  <si>
    <t>1) Pre-Retirement and Post-Retirement mortality rates include 15 years of projected on-going mortality improvement using MP2016 published by the Society of Actuaries.</t>
  </si>
  <si>
    <t>Wage Inflation</t>
  </si>
  <si>
    <t>School Districts  2.0% @ 62</t>
  </si>
  <si>
    <t>Economic Assumptions for Public Agencies:</t>
  </si>
  <si>
    <t>Economic Assumptions for Schools:</t>
  </si>
  <si>
    <t>7.25% Compounded annually (net of expenses) for the 6/30/2017 Actuarial Valuation;
7.00% thereafter</t>
  </si>
  <si>
    <t>2.875% Compounded annually (used in projecting the payroll over which the unfunded liability is amortized) for the 6/30/2017 Actuarial Valuation;
2.75% thereafter</t>
  </si>
  <si>
    <t>2.625% Inflation assumption for the 6/30/2017 Actuarial Valuation;
2.500% thereafter</t>
  </si>
  <si>
    <t>2.875% Wage Inflation added to Salary Rates for the 6/30/2017 Actuarial Valuation; 
2.75% thereafter.</t>
  </si>
  <si>
    <t>7.375% Compounded annually (net of expenses) for the 6/30/2017 Actuarial Valuation;
7.25% Compounded annually (net of expenses) for the 6/30/2018 Actuarial Valuation;
7.00% thereafter</t>
  </si>
  <si>
    <t>3.0% Compounded annually (used in projecting the payroll over which the unfunded liability is amortized) for the 6/30/2017 Actuarial Valuation;
2.875% Compounded annually (used in projecting the payroll over which the unfunded liability is amortized) for the 6/30/2018 Actuarial Valuation;
2.75% thereafter</t>
  </si>
  <si>
    <t>2.75% Inflation assumption for the 6/30/2017 Actuarial Valuation;
2.625% Inflation assumption for the 6/30/2018 Actuarial Valuation;
2.500% thereafter</t>
  </si>
  <si>
    <t>3.0% Wage Inflation added to Salary Rates for the 6/30/2017 Actuarial Valuation; 
2.875% Wage Inflation added to Salary Rates for the 6/30/2018 Actuarial Valuation; 
2.75% thereafter.</t>
  </si>
  <si>
    <t>POST-RETIREMENT BASE MORTALITY RATES</t>
  </si>
  <si>
    <t>All Plans</t>
  </si>
  <si>
    <t>1) Post-Retirement base mortality rates include 15 years of projected on-going
mortality improvement using MP2016 published by the Society of Actuaries.</t>
  </si>
  <si>
    <t>PRE-RETIREMENT BASE MORTALITY RATES</t>
  </si>
  <si>
    <t>65 and over</t>
  </si>
  <si>
    <t>Industrial Death*
(Safety Plans only)</t>
  </si>
  <si>
    <t>Non Industrial Death</t>
  </si>
  <si>
    <t>1) PA Miscellaneous plans usually have Industrial Death rates set to zero unless the agency has specifically contracted for Industrial Death benefits.  If so, Non-Industrial Death rate will be split into two components: 99% will become the Non-Industrial Death Rate and 1% will become the Industrial Death rate.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3">
    <numFmt numFmtId="164" formatCode="0.00000"/>
    <numFmt numFmtId="165" formatCode="0.0000"/>
    <numFmt numFmtId="166" formatCode="0.000000"/>
  </numFmts>
  <fonts count="22" x14ac:knownFonts="1">
    <font>
      <sz val="10"/>
      <name val="Arial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8"/>
      <name val="Arial"/>
      <family val="2"/>
    </font>
    <font>
      <sz val="48"/>
      <name val="CalPERSLogo"/>
    </font>
    <font>
      <b/>
      <u/>
      <sz val="10"/>
      <name val="Arial"/>
      <family val="2"/>
    </font>
    <font>
      <b/>
      <sz val="10"/>
      <name val="Arial"/>
      <family val="2"/>
    </font>
    <font>
      <b/>
      <sz val="12"/>
      <color indexed="18"/>
      <name val="Arial"/>
      <family val="2"/>
    </font>
    <font>
      <b/>
      <sz val="14"/>
      <color indexed="18"/>
      <name val="Arial"/>
      <family val="2"/>
    </font>
    <font>
      <b/>
      <sz val="10"/>
      <color indexed="12"/>
      <name val="Arial"/>
      <family val="2"/>
    </font>
    <font>
      <sz val="10"/>
      <color rgb="FF00B0F0"/>
      <name val="Arial"/>
      <family val="2"/>
    </font>
    <font>
      <sz val="10"/>
      <color rgb="FF92D050"/>
      <name val="Arial"/>
      <family val="2"/>
    </font>
    <font>
      <b/>
      <sz val="12"/>
      <name val="Arial"/>
      <family val="2"/>
    </font>
    <font>
      <b/>
      <sz val="12"/>
      <color rgb="FF004F8A"/>
      <name val="Arial"/>
      <family val="2"/>
    </font>
    <font>
      <b/>
      <sz val="8"/>
      <name val="Arial"/>
      <family val="2"/>
    </font>
    <font>
      <sz val="10"/>
      <color indexed="8"/>
      <name val="Arial"/>
      <family val="2"/>
    </font>
    <font>
      <sz val="10"/>
      <color indexed="8"/>
      <name val="Arial"/>
      <family val="2"/>
    </font>
    <font>
      <sz val="11"/>
      <color indexed="8"/>
      <name val="Calibri"/>
      <family val="2"/>
    </font>
    <font>
      <sz val="12"/>
      <name val="Arial"/>
      <family val="2"/>
    </font>
    <font>
      <b/>
      <sz val="20"/>
      <color rgb="FF000000"/>
      <name val="Times New Roman"/>
      <family val="1"/>
    </font>
  </fonts>
  <fills count="3">
    <fill>
      <patternFill patternType="none"/>
    </fill>
    <fill>
      <patternFill patternType="gray125"/>
    </fill>
    <fill>
      <patternFill patternType="solid">
        <fgColor theme="0" tint="-0.249977111117893"/>
        <bgColor indexed="64"/>
      </patternFill>
    </fill>
  </fills>
  <borders count="18">
    <border>
      <left/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medium">
        <color indexed="64"/>
      </left>
      <right/>
      <top/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</borders>
  <cellStyleXfs count="12">
    <xf numFmtId="0" fontId="0" fillId="0" borderId="0"/>
    <xf numFmtId="9" fontId="4" fillId="0" borderId="0" applyFont="0" applyFill="0" applyBorder="0" applyAlignment="0" applyProtection="0"/>
    <xf numFmtId="0" fontId="3" fillId="0" borderId="0"/>
    <xf numFmtId="0" fontId="4" fillId="0" borderId="0"/>
    <xf numFmtId="0" fontId="2" fillId="0" borderId="0"/>
    <xf numFmtId="0" fontId="1" fillId="0" borderId="0"/>
    <xf numFmtId="0" fontId="17" fillId="0" borderId="0"/>
    <xf numFmtId="0" fontId="18" fillId="0" borderId="0"/>
    <xf numFmtId="0" fontId="17" fillId="0" borderId="0"/>
    <xf numFmtId="0" fontId="17" fillId="0" borderId="0"/>
    <xf numFmtId="0" fontId="17" fillId="0" borderId="0"/>
    <xf numFmtId="0" fontId="4" fillId="0" borderId="0"/>
  </cellStyleXfs>
  <cellXfs count="129">
    <xf numFmtId="0" fontId="0" fillId="0" borderId="0" xfId="0"/>
    <xf numFmtId="0" fontId="0" fillId="0" borderId="0" xfId="0" applyFill="1"/>
    <xf numFmtId="0" fontId="0" fillId="0" borderId="0" xfId="0" applyBorder="1"/>
    <xf numFmtId="0" fontId="0" fillId="0" borderId="4" xfId="0" applyBorder="1"/>
    <xf numFmtId="0" fontId="0" fillId="0" borderId="7" xfId="0" applyBorder="1" applyAlignment="1">
      <alignment horizontal="center"/>
    </xf>
    <xf numFmtId="0" fontId="0" fillId="0" borderId="5" xfId="0" applyBorder="1" applyAlignment="1">
      <alignment horizontal="center"/>
    </xf>
    <xf numFmtId="0" fontId="0" fillId="0" borderId="6" xfId="0" applyBorder="1" applyAlignment="1">
      <alignment horizontal="center"/>
    </xf>
    <xf numFmtId="0" fontId="0" fillId="0" borderId="0" xfId="0" applyBorder="1" applyAlignment="1">
      <alignment horizontal="right"/>
    </xf>
    <xf numFmtId="0" fontId="0" fillId="0" borderId="4" xfId="0" applyBorder="1" applyAlignment="1">
      <alignment horizontal="center"/>
    </xf>
    <xf numFmtId="0" fontId="6" fillId="0" borderId="0" xfId="0" applyFont="1" applyAlignment="1">
      <alignment horizontal="left"/>
    </xf>
    <xf numFmtId="0" fontId="7" fillId="0" borderId="0" xfId="0" applyFont="1" applyBorder="1"/>
    <xf numFmtId="0" fontId="11" fillId="0" borderId="0" xfId="0" applyFont="1"/>
    <xf numFmtId="164" fontId="0" fillId="0" borderId="6" xfId="0" applyNumberFormat="1" applyBorder="1"/>
    <xf numFmtId="164" fontId="0" fillId="0" borderId="7" xfId="0" applyNumberFormat="1" applyBorder="1"/>
    <xf numFmtId="165" fontId="0" fillId="0" borderId="6" xfId="0" applyNumberFormat="1" applyBorder="1"/>
    <xf numFmtId="165" fontId="0" fillId="0" borderId="7" xfId="0" applyNumberFormat="1" applyBorder="1"/>
    <xf numFmtId="0" fontId="9" fillId="0" borderId="0" xfId="0" applyFont="1" applyAlignment="1">
      <alignment horizontal="centerContinuous"/>
    </xf>
    <xf numFmtId="0" fontId="0" fillId="0" borderId="0" xfId="0" applyAlignment="1">
      <alignment horizontal="centerContinuous"/>
    </xf>
    <xf numFmtId="0" fontId="8" fillId="0" borderId="0" xfId="0" applyFont="1" applyAlignment="1">
      <alignment horizontal="centerContinuous"/>
    </xf>
    <xf numFmtId="0" fontId="10" fillId="0" borderId="0" xfId="0" applyFont="1" applyAlignment="1">
      <alignment horizontal="centerContinuous"/>
    </xf>
    <xf numFmtId="0" fontId="4" fillId="0" borderId="0" xfId="0" applyFont="1"/>
    <xf numFmtId="0" fontId="13" fillId="0" borderId="0" xfId="0" applyFont="1"/>
    <xf numFmtId="0" fontId="12" fillId="0" borderId="0" xfId="0" applyFont="1"/>
    <xf numFmtId="0" fontId="4" fillId="0" borderId="0" xfId="0" applyFont="1" applyBorder="1"/>
    <xf numFmtId="0" fontId="4" fillId="0" borderId="5" xfId="0" applyFont="1" applyBorder="1"/>
    <xf numFmtId="0" fontId="4" fillId="0" borderId="6" xfId="0" applyFont="1" applyBorder="1" applyAlignment="1">
      <alignment horizontal="center"/>
    </xf>
    <xf numFmtId="0" fontId="4" fillId="0" borderId="0" xfId="0" applyFont="1" applyAlignment="1">
      <alignment wrapText="1"/>
    </xf>
    <xf numFmtId="0" fontId="4" fillId="0" borderId="5" xfId="0" applyFont="1" applyBorder="1" applyAlignment="1">
      <alignment horizontal="center"/>
    </xf>
    <xf numFmtId="0" fontId="4" fillId="0" borderId="7" xfId="0" applyFont="1" applyBorder="1" applyAlignment="1">
      <alignment horizontal="center"/>
    </xf>
    <xf numFmtId="0" fontId="4" fillId="0" borderId="0" xfId="0" applyFont="1" applyFill="1" applyBorder="1"/>
    <xf numFmtId="0" fontId="14" fillId="0" borderId="0" xfId="0" applyFont="1" applyAlignment="1">
      <alignment horizontal="centerContinuous"/>
    </xf>
    <xf numFmtId="0" fontId="4" fillId="0" borderId="0" xfId="0" applyFont="1" applyAlignment="1">
      <alignment horizontal="centerContinuous"/>
    </xf>
    <xf numFmtId="0" fontId="4" fillId="0" borderId="4" xfId="0" applyFont="1" applyBorder="1"/>
    <xf numFmtId="166" fontId="4" fillId="0" borderId="5" xfId="0" applyNumberFormat="1" applyFont="1" applyBorder="1" applyAlignment="1">
      <alignment horizontal="center"/>
    </xf>
    <xf numFmtId="166" fontId="4" fillId="0" borderId="6" xfId="0" applyNumberFormat="1" applyFont="1" applyBorder="1" applyAlignment="1">
      <alignment horizontal="center"/>
    </xf>
    <xf numFmtId="0" fontId="4" fillId="0" borderId="0" xfId="3" applyFont="1" applyBorder="1"/>
    <xf numFmtId="0" fontId="4" fillId="0" borderId="0" xfId="3" applyFont="1" applyFill="1" applyBorder="1"/>
    <xf numFmtId="0" fontId="4" fillId="0" borderId="0" xfId="3" applyFont="1" applyBorder="1"/>
    <xf numFmtId="0" fontId="4" fillId="0" borderId="0" xfId="3" applyFont="1" applyFill="1" applyBorder="1"/>
    <xf numFmtId="0" fontId="7" fillId="0" borderId="0" xfId="3" applyFont="1" applyBorder="1"/>
    <xf numFmtId="0" fontId="4" fillId="0" borderId="0" xfId="3" applyFont="1" applyFill="1" applyBorder="1"/>
    <xf numFmtId="0" fontId="7" fillId="0" borderId="0" xfId="3" applyFont="1" applyBorder="1"/>
    <xf numFmtId="0" fontId="4" fillId="0" borderId="0" xfId="3" applyFont="1" applyFill="1" applyBorder="1"/>
    <xf numFmtId="0" fontId="7" fillId="0" borderId="0" xfId="3" applyFont="1" applyBorder="1"/>
    <xf numFmtId="0" fontId="4" fillId="0" borderId="0" xfId="3" applyFont="1" applyFill="1" applyBorder="1"/>
    <xf numFmtId="0" fontId="16" fillId="0" borderId="0" xfId="0" applyFont="1" applyFill="1" applyBorder="1"/>
    <xf numFmtId="0" fontId="7" fillId="0" borderId="0" xfId="0" applyFont="1"/>
    <xf numFmtId="0" fontId="0" fillId="0" borderId="5" xfId="0" applyBorder="1"/>
    <xf numFmtId="0" fontId="0" fillId="0" borderId="6" xfId="0" applyBorder="1"/>
    <xf numFmtId="0" fontId="0" fillId="0" borderId="7" xfId="0" applyBorder="1"/>
    <xf numFmtId="0" fontId="4" fillId="0" borderId="5" xfId="0" applyFont="1" applyBorder="1" applyAlignment="1">
      <alignment horizontal="center" wrapText="1"/>
    </xf>
    <xf numFmtId="0" fontId="4" fillId="0" borderId="6" xfId="0" applyFont="1" applyBorder="1" applyAlignment="1">
      <alignment horizontal="center" wrapText="1"/>
    </xf>
    <xf numFmtId="0" fontId="19" fillId="0" borderId="14" xfId="7" applyFont="1" applyFill="1" applyBorder="1" applyAlignment="1">
      <alignment horizontal="right" wrapText="1"/>
    </xf>
    <xf numFmtId="0" fontId="0" fillId="0" borderId="9" xfId="0" applyBorder="1"/>
    <xf numFmtId="0" fontId="14" fillId="0" borderId="0" xfId="0" applyFont="1"/>
    <xf numFmtId="9" fontId="0" fillId="0" borderId="6" xfId="1" applyNumberFormat="1" applyFont="1" applyBorder="1"/>
    <xf numFmtId="0" fontId="4" fillId="0" borderId="6" xfId="0" applyFont="1" applyBorder="1"/>
    <xf numFmtId="0" fontId="0" fillId="0" borderId="5" xfId="0" applyBorder="1" applyAlignment="1">
      <alignment wrapText="1"/>
    </xf>
    <xf numFmtId="0" fontId="4" fillId="0" borderId="13" xfId="0" applyFont="1" applyBorder="1"/>
    <xf numFmtId="165" fontId="0" fillId="0" borderId="0" xfId="0" applyNumberFormat="1"/>
    <xf numFmtId="0" fontId="4" fillId="0" borderId="4" xfId="0" applyFont="1" applyBorder="1" applyAlignment="1">
      <alignment wrapText="1"/>
    </xf>
    <xf numFmtId="0" fontId="8" fillId="0" borderId="0" xfId="0" applyFont="1" applyAlignment="1">
      <alignment horizontal="center"/>
    </xf>
    <xf numFmtId="0" fontId="9" fillId="0" borderId="0" xfId="0" applyFont="1" applyAlignment="1">
      <alignment horizontal="center"/>
    </xf>
    <xf numFmtId="164" fontId="4" fillId="0" borderId="6" xfId="0" applyNumberFormat="1" applyFont="1" applyBorder="1" applyAlignment="1">
      <alignment horizontal="right"/>
    </xf>
    <xf numFmtId="164" fontId="4" fillId="0" borderId="7" xfId="0" applyNumberFormat="1" applyFont="1" applyBorder="1" applyAlignment="1">
      <alignment horizontal="right"/>
    </xf>
    <xf numFmtId="0" fontId="20" fillId="0" borderId="0" xfId="0" applyFont="1" applyAlignment="1">
      <alignment horizontal="centerContinuous"/>
    </xf>
    <xf numFmtId="0" fontId="0" fillId="0" borderId="0" xfId="0" applyBorder="1" applyAlignment="1">
      <alignment horizontal="center"/>
    </xf>
    <xf numFmtId="0" fontId="4" fillId="0" borderId="0" xfId="0" applyFont="1" applyBorder="1" applyAlignment="1">
      <alignment horizontal="center"/>
    </xf>
    <xf numFmtId="0" fontId="4" fillId="0" borderId="9" xfId="0" applyFont="1" applyBorder="1" applyAlignment="1">
      <alignment horizontal="centerContinuous"/>
    </xf>
    <xf numFmtId="0" fontId="4" fillId="0" borderId="10" xfId="0" applyFont="1" applyBorder="1" applyAlignment="1">
      <alignment horizontal="centerContinuous"/>
    </xf>
    <xf numFmtId="0" fontId="4" fillId="0" borderId="8" xfId="0" applyFont="1" applyBorder="1" applyAlignment="1">
      <alignment horizontal="centerContinuous"/>
    </xf>
    <xf numFmtId="0" fontId="21" fillId="0" borderId="0" xfId="0" applyFont="1" applyAlignment="1">
      <alignment horizontal="centerContinuous" vertical="center" wrapText="1" readingOrder="1"/>
    </xf>
    <xf numFmtId="0" fontId="0" fillId="0" borderId="6" xfId="0" applyBorder="1" applyAlignment="1">
      <alignment horizontal="centerContinuous" vertical="center" wrapText="1"/>
    </xf>
    <xf numFmtId="0" fontId="15" fillId="0" borderId="0" xfId="0" applyFont="1" applyAlignment="1">
      <alignment horizontal="centerContinuous"/>
    </xf>
    <xf numFmtId="0" fontId="10" fillId="0" borderId="11" xfId="0" applyFont="1" applyBorder="1" applyAlignment="1">
      <alignment horizontal="centerContinuous"/>
    </xf>
    <xf numFmtId="0" fontId="10" fillId="0" borderId="12" xfId="0" applyFont="1" applyBorder="1" applyAlignment="1">
      <alignment horizontal="centerContinuous"/>
    </xf>
    <xf numFmtId="0" fontId="8" fillId="0" borderId="2" xfId="0" applyFont="1" applyBorder="1" applyAlignment="1">
      <alignment horizontal="centerContinuous"/>
    </xf>
    <xf numFmtId="0" fontId="8" fillId="0" borderId="3" xfId="0" applyFont="1" applyBorder="1" applyAlignment="1">
      <alignment horizontal="centerContinuous"/>
    </xf>
    <xf numFmtId="0" fontId="8" fillId="0" borderId="9" xfId="0" applyFont="1" applyBorder="1" applyAlignment="1">
      <alignment horizontal="centerContinuous"/>
    </xf>
    <xf numFmtId="0" fontId="8" fillId="0" borderId="8" xfId="0" applyFont="1" applyBorder="1" applyAlignment="1">
      <alignment horizontal="centerContinuous"/>
    </xf>
    <xf numFmtId="166" fontId="17" fillId="0" borderId="5" xfId="6" applyNumberFormat="1" applyFont="1" applyFill="1" applyBorder="1" applyAlignment="1">
      <alignment horizontal="right" wrapText="1"/>
    </xf>
    <xf numFmtId="166" fontId="17" fillId="0" borderId="6" xfId="6" applyNumberFormat="1" applyFont="1" applyFill="1" applyBorder="1" applyAlignment="1">
      <alignment horizontal="right" wrapText="1"/>
    </xf>
    <xf numFmtId="0" fontId="0" fillId="0" borderId="5" xfId="0" applyBorder="1" applyAlignment="1">
      <alignment horizontal="left" vertical="center" wrapText="1"/>
    </xf>
    <xf numFmtId="0" fontId="0" fillId="0" borderId="0" xfId="0" applyFill="1" applyBorder="1"/>
    <xf numFmtId="0" fontId="8" fillId="2" borderId="9" xfId="0" applyFont="1" applyFill="1" applyBorder="1" applyAlignment="1">
      <alignment horizontal="centerContinuous"/>
    </xf>
    <xf numFmtId="0" fontId="8" fillId="2" borderId="4" xfId="0" applyFont="1" applyFill="1" applyBorder="1" applyAlignment="1">
      <alignment horizontal="centerContinuous"/>
    </xf>
    <xf numFmtId="166" fontId="4" fillId="0" borderId="6" xfId="0" applyNumberFormat="1" applyFont="1" applyBorder="1" applyAlignment="1">
      <alignment horizontal="right"/>
    </xf>
    <xf numFmtId="166" fontId="4" fillId="0" borderId="1" xfId="0" applyNumberFormat="1" applyFont="1" applyBorder="1" applyAlignment="1">
      <alignment horizontal="right"/>
    </xf>
    <xf numFmtId="166" fontId="4" fillId="0" borderId="7" xfId="0" applyNumberFormat="1" applyFont="1" applyBorder="1" applyAlignment="1">
      <alignment horizontal="right"/>
    </xf>
    <xf numFmtId="166" fontId="17" fillId="0" borderId="7" xfId="6" applyNumberFormat="1" applyFont="1" applyFill="1" applyBorder="1" applyAlignment="1">
      <alignment horizontal="right" wrapText="1"/>
    </xf>
    <xf numFmtId="166" fontId="4" fillId="0" borderId="3" xfId="0" applyNumberFormat="1" applyFont="1" applyBorder="1" applyAlignment="1">
      <alignment horizontal="right"/>
    </xf>
    <xf numFmtId="166" fontId="4" fillId="0" borderId="0" xfId="0" applyNumberFormat="1" applyFont="1" applyAlignment="1">
      <alignment horizontal="right"/>
    </xf>
    <xf numFmtId="166" fontId="4" fillId="0" borderId="5" xfId="0" applyNumberFormat="1" applyFont="1" applyBorder="1" applyAlignment="1">
      <alignment horizontal="right"/>
    </xf>
    <xf numFmtId="166" fontId="4" fillId="0" borderId="12" xfId="0" applyNumberFormat="1" applyFont="1" applyBorder="1" applyAlignment="1">
      <alignment horizontal="right"/>
    </xf>
    <xf numFmtId="166" fontId="17" fillId="0" borderId="6" xfId="8" applyNumberFormat="1" applyFont="1" applyFill="1" applyBorder="1" applyAlignment="1">
      <alignment horizontal="right" wrapText="1"/>
    </xf>
    <xf numFmtId="166" fontId="17" fillId="0" borderId="7" xfId="8" applyNumberFormat="1" applyFont="1" applyFill="1" applyBorder="1" applyAlignment="1">
      <alignment horizontal="right" wrapText="1"/>
    </xf>
    <xf numFmtId="166" fontId="4" fillId="0" borderId="11" xfId="0" applyNumberFormat="1" applyFont="1" applyBorder="1" applyAlignment="1">
      <alignment horizontal="right"/>
    </xf>
    <xf numFmtId="166" fontId="4" fillId="0" borderId="15" xfId="0" applyNumberFormat="1" applyFont="1" applyBorder="1" applyAlignment="1">
      <alignment horizontal="right"/>
    </xf>
    <xf numFmtId="166" fontId="17" fillId="0" borderId="6" xfId="7" applyNumberFormat="1" applyFont="1" applyFill="1" applyBorder="1" applyAlignment="1">
      <alignment horizontal="right" wrapText="1"/>
    </xf>
    <xf numFmtId="166" fontId="17" fillId="0" borderId="15" xfId="7" applyNumberFormat="1" applyFont="1" applyFill="1" applyBorder="1" applyAlignment="1">
      <alignment horizontal="right" wrapText="1"/>
    </xf>
    <xf numFmtId="166" fontId="17" fillId="0" borderId="7" xfId="7" applyNumberFormat="1" applyFont="1" applyFill="1" applyBorder="1" applyAlignment="1">
      <alignment horizontal="right" wrapText="1"/>
    </xf>
    <xf numFmtId="166" fontId="17" fillId="0" borderId="2" xfId="7" applyNumberFormat="1" applyFont="1" applyFill="1" applyBorder="1" applyAlignment="1">
      <alignment horizontal="right" wrapText="1"/>
    </xf>
    <xf numFmtId="166" fontId="4" fillId="0" borderId="2" xfId="0" applyNumberFormat="1" applyFont="1" applyBorder="1" applyAlignment="1">
      <alignment horizontal="right"/>
    </xf>
    <xf numFmtId="166" fontId="17" fillId="0" borderId="6" xfId="9" applyNumberFormat="1" applyFont="1" applyFill="1" applyBorder="1" applyAlignment="1">
      <alignment horizontal="right" wrapText="1"/>
    </xf>
    <xf numFmtId="166" fontId="17" fillId="0" borderId="7" xfId="9" applyNumberFormat="1" applyFont="1" applyFill="1" applyBorder="1" applyAlignment="1">
      <alignment horizontal="right" wrapText="1"/>
    </xf>
    <xf numFmtId="166" fontId="17" fillId="0" borderId="6" xfId="10" applyNumberFormat="1" applyFont="1" applyFill="1" applyBorder="1" applyAlignment="1">
      <alignment horizontal="right" wrapText="1"/>
    </xf>
    <xf numFmtId="166" fontId="17" fillId="0" borderId="7" xfId="10" applyNumberFormat="1" applyFont="1" applyFill="1" applyBorder="1" applyAlignment="1">
      <alignment horizontal="right" wrapText="1"/>
    </xf>
    <xf numFmtId="164" fontId="0" fillId="0" borderId="5" xfId="0" applyNumberFormat="1" applyBorder="1"/>
    <xf numFmtId="164" fontId="4" fillId="0" borderId="5" xfId="0" applyNumberFormat="1" applyFont="1" applyBorder="1" applyAlignment="1">
      <alignment horizontal="right"/>
    </xf>
    <xf numFmtId="164" fontId="4" fillId="0" borderId="5" xfId="0" applyNumberFormat="1" applyFont="1" applyBorder="1"/>
    <xf numFmtId="164" fontId="4" fillId="0" borderId="6" xfId="0" applyNumberFormat="1" applyFont="1" applyBorder="1"/>
    <xf numFmtId="164" fontId="4" fillId="0" borderId="7" xfId="0" applyNumberFormat="1" applyFont="1" applyBorder="1"/>
    <xf numFmtId="0" fontId="0" fillId="2" borderId="10" xfId="0" applyFill="1" applyBorder="1" applyAlignment="1">
      <alignment horizontal="centerContinuous"/>
    </xf>
    <xf numFmtId="0" fontId="8" fillId="2" borderId="10" xfId="0" applyFont="1" applyFill="1" applyBorder="1" applyAlignment="1">
      <alignment horizontal="centerContinuous"/>
    </xf>
    <xf numFmtId="0" fontId="0" fillId="2" borderId="8" xfId="0" applyFill="1" applyBorder="1" applyAlignment="1">
      <alignment horizontal="centerContinuous"/>
    </xf>
    <xf numFmtId="164" fontId="4" fillId="0" borderId="5" xfId="3" applyNumberFormat="1" applyBorder="1"/>
    <xf numFmtId="164" fontId="4" fillId="0" borderId="6" xfId="3" applyNumberFormat="1" applyBorder="1"/>
    <xf numFmtId="164" fontId="4" fillId="0" borderId="7" xfId="3" applyNumberFormat="1" applyBorder="1"/>
    <xf numFmtId="0" fontId="0" fillId="0" borderId="11" xfId="0" applyBorder="1"/>
    <xf numFmtId="0" fontId="8" fillId="2" borderId="16" xfId="0" applyFont="1" applyFill="1" applyBorder="1" applyAlignment="1">
      <alignment horizontal="centerContinuous"/>
    </xf>
    <xf numFmtId="0" fontId="8" fillId="2" borderId="17" xfId="0" applyFont="1" applyFill="1" applyBorder="1" applyAlignment="1">
      <alignment horizontal="centerContinuous"/>
    </xf>
    <xf numFmtId="0" fontId="0" fillId="0" borderId="10" xfId="0" applyBorder="1" applyAlignment="1">
      <alignment horizontal="centerContinuous" wrapText="1"/>
    </xf>
    <xf numFmtId="0" fontId="0" fillId="0" borderId="8" xfId="0" applyBorder="1" applyAlignment="1">
      <alignment horizontal="centerContinuous"/>
    </xf>
    <xf numFmtId="10" fontId="4" fillId="0" borderId="9" xfId="0" applyNumberFormat="1" applyFont="1" applyBorder="1" applyAlignment="1">
      <alignment horizontal="centerContinuous" wrapText="1"/>
    </xf>
    <xf numFmtId="0" fontId="4" fillId="0" borderId="4" xfId="0" applyFont="1" applyBorder="1" applyAlignment="1">
      <alignment horizontal="centerContinuous"/>
    </xf>
    <xf numFmtId="0" fontId="4" fillId="0" borderId="0" xfId="3" applyFont="1" applyFill="1" applyBorder="1" applyAlignment="1">
      <alignment horizontal="centerContinuous" wrapText="1"/>
    </xf>
    <xf numFmtId="0" fontId="4" fillId="0" borderId="0" xfId="11" applyFont="1" applyAlignment="1">
      <alignment horizontal="centerContinuous"/>
    </xf>
    <xf numFmtId="166" fontId="4" fillId="0" borderId="0" xfId="11" applyNumberFormat="1" applyFont="1"/>
    <xf numFmtId="0" fontId="4" fillId="0" borderId="0" xfId="11" applyFont="1"/>
  </cellXfs>
  <cellStyles count="12">
    <cellStyle name="Normal" xfId="0" builtinId="0"/>
    <cellStyle name="Normal 2" xfId="2"/>
    <cellStyle name="Normal 2 2" xfId="4"/>
    <cellStyle name="Normal 2 3" xfId="11"/>
    <cellStyle name="Normal 3" xfId="3"/>
    <cellStyle name="Normal 4" xfId="5"/>
    <cellStyle name="Normal_Mort and Disb Rates_CPO" xfId="9"/>
    <cellStyle name="Normal_Mort and Disb Rates_Fire" xfId="8"/>
    <cellStyle name="Normal_Mort and Disb Rates_Misc" xfId="6"/>
    <cellStyle name="Normal_Mort and Disb Rates_Police" xfId="7"/>
    <cellStyle name="Normal_Mort and Disb Rates_Sch" xfId="10"/>
    <cellStyle name="Percent" xfId="1" builtinId="5"/>
  </cellStyles>
  <dxfs count="0"/>
  <tableStyles count="0" defaultTableStyle="TableStyleMedium2" defaultPivotStyle="PivotStyleLight16"/>
  <colors>
    <mruColors>
      <color rgb="FF004F8A"/>
      <color rgb="FF005A9E"/>
      <color rgb="FF004376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styles" Target="styles.xml"/><Relationship Id="rId50" Type="http://schemas.openxmlformats.org/officeDocument/2006/relationships/customXml" Target="../customXml/item1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customXml" Target="../customXml/item4.xml"/><Relationship Id="rId5" Type="http://schemas.openxmlformats.org/officeDocument/2006/relationships/worksheet" Target="worksheets/sheet5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theme" Target="theme/theme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calcChain" Target="calcChain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D25"/>
  <sheetViews>
    <sheetView topLeftCell="A4" zoomScale="90" zoomScaleNormal="90" workbookViewId="0">
      <selection activeCell="C1" sqref="C1"/>
    </sheetView>
  </sheetViews>
  <sheetFormatPr defaultRowHeight="12.75" x14ac:dyDescent="0.2"/>
  <cols>
    <col min="1" max="1" width="29.85546875" customWidth="1"/>
    <col min="2" max="2" width="14.28515625" customWidth="1"/>
    <col min="3" max="3" width="47.28515625" customWidth="1"/>
    <col min="4" max="4" width="39.28515625" customWidth="1"/>
    <col min="6" max="6" width="24.28515625" customWidth="1"/>
  </cols>
  <sheetData>
    <row r="1" spans="1:4" ht="101.25" x14ac:dyDescent="1.8">
      <c r="A1" s="9" t="s">
        <v>39</v>
      </c>
      <c r="B1" s="71" t="s">
        <v>64</v>
      </c>
      <c r="C1" s="17"/>
      <c r="D1" s="17"/>
    </row>
    <row r="2" spans="1:4" x14ac:dyDescent="0.2">
      <c r="A2" s="11" t="s">
        <v>41</v>
      </c>
    </row>
    <row r="3" spans="1:4" ht="13.5" thickBot="1" x14ac:dyDescent="0.25">
      <c r="A3" s="11" t="s">
        <v>42</v>
      </c>
    </row>
    <row r="4" spans="1:4" ht="13.5" thickBot="1" x14ac:dyDescent="0.25">
      <c r="A4" s="84" t="s">
        <v>100</v>
      </c>
      <c r="B4" s="119"/>
      <c r="C4" s="119"/>
      <c r="D4" s="120"/>
    </row>
    <row r="5" spans="1:4" ht="26.25" thickBot="1" x14ac:dyDescent="0.25">
      <c r="A5" s="118" t="s">
        <v>5</v>
      </c>
      <c r="B5" s="123" t="s">
        <v>102</v>
      </c>
      <c r="C5" s="121"/>
      <c r="D5" s="122"/>
    </row>
    <row r="6" spans="1:4" ht="39" thickBot="1" x14ac:dyDescent="0.25">
      <c r="A6" s="47" t="s">
        <v>2</v>
      </c>
      <c r="B6" s="123" t="s">
        <v>103</v>
      </c>
      <c r="C6" s="121"/>
      <c r="D6" s="122"/>
    </row>
    <row r="7" spans="1:4" ht="26.25" thickBot="1" x14ac:dyDescent="0.25">
      <c r="A7" s="47" t="s">
        <v>4</v>
      </c>
      <c r="B7" s="123" t="s">
        <v>104</v>
      </c>
      <c r="C7" s="121"/>
      <c r="D7" s="122"/>
    </row>
    <row r="8" spans="1:4" ht="26.25" thickBot="1" x14ac:dyDescent="0.25">
      <c r="A8" s="3" t="s">
        <v>98</v>
      </c>
      <c r="B8" s="123" t="s">
        <v>105</v>
      </c>
      <c r="C8" s="121"/>
      <c r="D8" s="122"/>
    </row>
    <row r="9" spans="1:4" ht="13.5" thickBot="1" x14ac:dyDescent="0.25">
      <c r="A9" s="84" t="s">
        <v>101</v>
      </c>
      <c r="B9" s="119"/>
      <c r="C9" s="119"/>
      <c r="D9" s="120"/>
    </row>
    <row r="10" spans="1:4" ht="39" thickBot="1" x14ac:dyDescent="0.25">
      <c r="A10" s="118" t="s">
        <v>5</v>
      </c>
      <c r="B10" s="123" t="s">
        <v>106</v>
      </c>
      <c r="C10" s="121"/>
      <c r="D10" s="122"/>
    </row>
    <row r="11" spans="1:4" ht="64.5" thickBot="1" x14ac:dyDescent="0.25">
      <c r="A11" s="47" t="s">
        <v>2</v>
      </c>
      <c r="B11" s="123" t="s">
        <v>107</v>
      </c>
      <c r="C11" s="121"/>
      <c r="D11" s="122"/>
    </row>
    <row r="12" spans="1:4" ht="39" thickBot="1" x14ac:dyDescent="0.25">
      <c r="A12" s="47" t="s">
        <v>4</v>
      </c>
      <c r="B12" s="123" t="s">
        <v>108</v>
      </c>
      <c r="C12" s="121"/>
      <c r="D12" s="122"/>
    </row>
    <row r="13" spans="1:4" ht="39" thickBot="1" x14ac:dyDescent="0.25">
      <c r="A13" s="3" t="s">
        <v>98</v>
      </c>
      <c r="B13" s="123" t="s">
        <v>109</v>
      </c>
      <c r="C13" s="121"/>
      <c r="D13" s="122"/>
    </row>
    <row r="14" spans="1:4" ht="13.5" thickBot="1" x14ac:dyDescent="0.25">
      <c r="A14" s="85" t="s">
        <v>65</v>
      </c>
      <c r="B14" s="112"/>
      <c r="C14" s="113"/>
      <c r="D14" s="114"/>
    </row>
    <row r="15" spans="1:4" s="1" customFormat="1" ht="25.5" x14ac:dyDescent="0.2">
      <c r="A15" s="82" t="s">
        <v>40</v>
      </c>
      <c r="B15" s="47" t="s">
        <v>10</v>
      </c>
      <c r="C15" s="47" t="s">
        <v>9</v>
      </c>
      <c r="D15" s="47"/>
    </row>
    <row r="16" spans="1:4" s="1" customFormat="1" x14ac:dyDescent="0.2">
      <c r="A16" s="72"/>
      <c r="B16" s="55">
        <v>0.7</v>
      </c>
      <c r="C16" s="58" t="s">
        <v>11</v>
      </c>
      <c r="D16" s="48"/>
    </row>
    <row r="17" spans="1:4" s="1" customFormat="1" x14ac:dyDescent="0.2">
      <c r="A17" s="72"/>
      <c r="B17" s="55">
        <v>0.85</v>
      </c>
      <c r="C17" s="56" t="s">
        <v>59</v>
      </c>
      <c r="D17" s="48"/>
    </row>
    <row r="18" spans="1:4" s="1" customFormat="1" x14ac:dyDescent="0.2">
      <c r="A18" s="72"/>
      <c r="B18" s="55">
        <v>0.9</v>
      </c>
      <c r="C18" s="56" t="s">
        <v>57</v>
      </c>
      <c r="D18" s="48"/>
    </row>
    <row r="19" spans="1:4" s="1" customFormat="1" x14ac:dyDescent="0.2">
      <c r="A19" s="72"/>
      <c r="B19" s="55">
        <v>0.7</v>
      </c>
      <c r="C19" s="56" t="s">
        <v>58</v>
      </c>
      <c r="D19" s="48"/>
    </row>
    <row r="20" spans="1:4" s="1" customFormat="1" ht="13.5" thickBot="1" x14ac:dyDescent="0.25">
      <c r="A20" s="72"/>
      <c r="B20" s="55">
        <v>0.75</v>
      </c>
      <c r="C20" s="56" t="s">
        <v>60</v>
      </c>
      <c r="D20" s="48"/>
    </row>
    <row r="21" spans="1:4" ht="26.25" thickBot="1" x14ac:dyDescent="0.25">
      <c r="A21" s="47" t="s">
        <v>6</v>
      </c>
      <c r="B21" s="47"/>
      <c r="C21" s="57" t="s">
        <v>7</v>
      </c>
      <c r="D21" s="47" t="s">
        <v>3</v>
      </c>
    </row>
    <row r="22" spans="1:4" ht="39" thickBot="1" x14ac:dyDescent="0.25">
      <c r="A22" s="3" t="s">
        <v>8</v>
      </c>
      <c r="B22" s="3"/>
      <c r="C22" s="60" t="s">
        <v>61</v>
      </c>
      <c r="D22" s="3" t="s">
        <v>3</v>
      </c>
    </row>
    <row r="23" spans="1:4" ht="26.25" thickBot="1" x14ac:dyDescent="0.25">
      <c r="A23" s="3" t="s">
        <v>62</v>
      </c>
      <c r="B23" s="3"/>
      <c r="C23" s="60" t="s">
        <v>63</v>
      </c>
      <c r="D23" s="3"/>
    </row>
    <row r="24" spans="1:4" ht="15.75" x14ac:dyDescent="0.25">
      <c r="A24" s="54" t="s">
        <v>56</v>
      </c>
    </row>
    <row r="25" spans="1:4" x14ac:dyDescent="0.2">
      <c r="A25" s="83"/>
    </row>
  </sheetData>
  <pageMargins left="0.75" right="0.75" top="0.5" bottom="0.5" header="0.5" footer="0.5"/>
  <pageSetup scale="80" orientation="landscape" r:id="rId1"/>
  <headerFooter alignWithMargins="0">
    <oddFooter>&amp;L&amp;A&amp;C&amp;P of &amp;N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"/>
  <dimension ref="A1:V133"/>
  <sheetViews>
    <sheetView zoomScaleNormal="100" workbookViewId="0">
      <pane ySplit="5" topLeftCell="A6" activePane="bottomLeft" state="frozen"/>
      <selection pane="bottomLeft" activeCell="G6" sqref="G6"/>
    </sheetView>
  </sheetViews>
  <sheetFormatPr defaultColWidth="8.7109375" defaultRowHeight="12.75" x14ac:dyDescent="0.2"/>
  <cols>
    <col min="1" max="1" width="9.140625" style="23" customWidth="1"/>
    <col min="2" max="3" width="10.140625" style="23" customWidth="1"/>
    <col min="4" max="15" width="10.140625" style="20" customWidth="1"/>
    <col min="16" max="21" width="8.7109375" style="20"/>
    <col min="22" max="22" width="18.5703125" style="20" bestFit="1" customWidth="1"/>
    <col min="23" max="16384" width="8.7109375" style="20"/>
  </cols>
  <sheetData>
    <row r="1" spans="1:22" ht="15.75" x14ac:dyDescent="0.25">
      <c r="B1" s="73" t="s">
        <v>69</v>
      </c>
      <c r="C1" s="73"/>
      <c r="D1" s="73"/>
      <c r="E1" s="73"/>
      <c r="F1" s="73"/>
      <c r="G1" s="73"/>
      <c r="H1" s="73"/>
      <c r="I1" s="73"/>
      <c r="J1" s="73"/>
      <c r="K1" s="73"/>
      <c r="L1" s="73"/>
      <c r="M1" s="73"/>
      <c r="N1" s="73"/>
      <c r="O1" s="73"/>
    </row>
    <row r="2" spans="1:22" ht="13.5" thickBot="1" x14ac:dyDescent="0.25">
      <c r="B2" s="18" t="s">
        <v>76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</row>
    <row r="3" spans="1:22" ht="13.5" thickBot="1" x14ac:dyDescent="0.25">
      <c r="A3" s="24"/>
      <c r="B3" s="68" t="s">
        <v>18</v>
      </c>
      <c r="C3" s="69"/>
      <c r="D3" s="69"/>
      <c r="E3" s="70"/>
      <c r="F3" s="68" t="s">
        <v>19</v>
      </c>
      <c r="G3" s="69"/>
      <c r="H3" s="69"/>
      <c r="I3" s="69"/>
      <c r="J3" s="69"/>
      <c r="K3" s="70"/>
      <c r="L3" s="68" t="s">
        <v>68</v>
      </c>
      <c r="M3" s="69"/>
      <c r="N3" s="69"/>
      <c r="O3" s="70"/>
    </row>
    <row r="4" spans="1:22" ht="13.5" thickBot="1" x14ac:dyDescent="0.25">
      <c r="A4" s="25"/>
      <c r="B4" s="68" t="s">
        <v>66</v>
      </c>
      <c r="C4" s="70"/>
      <c r="D4" s="68" t="s">
        <v>67</v>
      </c>
      <c r="E4" s="70"/>
      <c r="F4" s="68" t="s">
        <v>66</v>
      </c>
      <c r="G4" s="70"/>
      <c r="H4" s="68"/>
      <c r="I4" s="68" t="s">
        <v>67</v>
      </c>
      <c r="J4" s="70"/>
      <c r="K4" s="68"/>
      <c r="L4" s="68" t="s">
        <v>66</v>
      </c>
      <c r="M4" s="70"/>
      <c r="N4" s="68" t="s">
        <v>67</v>
      </c>
      <c r="O4" s="70"/>
    </row>
    <row r="5" spans="1:22" s="26" customFormat="1" ht="39" thickBot="1" x14ac:dyDescent="0.25">
      <c r="A5" s="51" t="s">
        <v>32</v>
      </c>
      <c r="B5" s="50" t="s">
        <v>26</v>
      </c>
      <c r="C5" s="50" t="s">
        <v>27</v>
      </c>
      <c r="D5" s="50" t="s">
        <v>26</v>
      </c>
      <c r="E5" s="50" t="s">
        <v>27</v>
      </c>
      <c r="F5" s="50" t="s">
        <v>31</v>
      </c>
      <c r="G5" s="50" t="s">
        <v>28</v>
      </c>
      <c r="H5" s="50" t="s">
        <v>29</v>
      </c>
      <c r="I5" s="50" t="s">
        <v>31</v>
      </c>
      <c r="J5" s="50" t="s">
        <v>28</v>
      </c>
      <c r="K5" s="50" t="s">
        <v>29</v>
      </c>
      <c r="L5" s="50" t="s">
        <v>25</v>
      </c>
      <c r="M5" s="50" t="s">
        <v>30</v>
      </c>
      <c r="N5" s="50" t="s">
        <v>25</v>
      </c>
      <c r="O5" s="50" t="s">
        <v>30</v>
      </c>
      <c r="V5" s="20"/>
    </row>
    <row r="6" spans="1:22" x14ac:dyDescent="0.2">
      <c r="A6" s="27">
        <v>1</v>
      </c>
      <c r="B6" s="92">
        <v>0</v>
      </c>
      <c r="C6" s="92">
        <v>0</v>
      </c>
      <c r="D6" s="92">
        <v>0</v>
      </c>
      <c r="E6" s="92">
        <v>0</v>
      </c>
      <c r="F6" s="80">
        <v>1.55E-4</v>
      </c>
      <c r="G6" s="80">
        <v>1.55E-4</v>
      </c>
      <c r="H6" s="80">
        <v>3.0000000000000001E-5</v>
      </c>
      <c r="I6" s="80">
        <v>3.4E-5</v>
      </c>
      <c r="J6" s="80">
        <v>3.4E-5</v>
      </c>
      <c r="K6" s="80">
        <v>3.0000000000000001E-5</v>
      </c>
      <c r="L6" s="92">
        <v>0</v>
      </c>
      <c r="M6" s="92">
        <v>0</v>
      </c>
      <c r="N6" s="92">
        <v>0</v>
      </c>
      <c r="O6" s="93">
        <v>0</v>
      </c>
    </row>
    <row r="7" spans="1:22" x14ac:dyDescent="0.2">
      <c r="A7" s="25">
        <v>2</v>
      </c>
      <c r="B7" s="86">
        <v>0</v>
      </c>
      <c r="C7" s="86">
        <v>0</v>
      </c>
      <c r="D7" s="86">
        <v>0</v>
      </c>
      <c r="E7" s="86">
        <v>0</v>
      </c>
      <c r="F7" s="81">
        <v>1.55E-4</v>
      </c>
      <c r="G7" s="81">
        <v>1.55E-4</v>
      </c>
      <c r="H7" s="81">
        <v>3.0000000000000001E-5</v>
      </c>
      <c r="I7" s="81">
        <v>3.4E-5</v>
      </c>
      <c r="J7" s="81">
        <v>3.4E-5</v>
      </c>
      <c r="K7" s="81">
        <v>3.0000000000000001E-5</v>
      </c>
      <c r="L7" s="86">
        <v>0</v>
      </c>
      <c r="M7" s="86">
        <v>0</v>
      </c>
      <c r="N7" s="86">
        <v>0</v>
      </c>
      <c r="O7" s="87">
        <v>0</v>
      </c>
    </row>
    <row r="8" spans="1:22" x14ac:dyDescent="0.2">
      <c r="A8" s="25">
        <v>3</v>
      </c>
      <c r="B8" s="86">
        <v>0</v>
      </c>
      <c r="C8" s="86">
        <v>0</v>
      </c>
      <c r="D8" s="86">
        <v>0</v>
      </c>
      <c r="E8" s="86">
        <v>0</v>
      </c>
      <c r="F8" s="81">
        <v>1.55E-4</v>
      </c>
      <c r="G8" s="81">
        <v>1.55E-4</v>
      </c>
      <c r="H8" s="81">
        <v>3.0000000000000001E-5</v>
      </c>
      <c r="I8" s="81">
        <v>3.4E-5</v>
      </c>
      <c r="J8" s="81">
        <v>3.4E-5</v>
      </c>
      <c r="K8" s="81">
        <v>3.0000000000000001E-5</v>
      </c>
      <c r="L8" s="86">
        <v>0</v>
      </c>
      <c r="M8" s="86">
        <v>0</v>
      </c>
      <c r="N8" s="86">
        <v>0</v>
      </c>
      <c r="O8" s="87">
        <v>0</v>
      </c>
    </row>
    <row r="9" spans="1:22" x14ac:dyDescent="0.2">
      <c r="A9" s="25">
        <v>4</v>
      </c>
      <c r="B9" s="86">
        <v>0</v>
      </c>
      <c r="C9" s="86">
        <v>0</v>
      </c>
      <c r="D9" s="86">
        <v>0</v>
      </c>
      <c r="E9" s="86">
        <v>0</v>
      </c>
      <c r="F9" s="81">
        <v>1.55E-4</v>
      </c>
      <c r="G9" s="81">
        <v>1.55E-4</v>
      </c>
      <c r="H9" s="81">
        <v>3.0000000000000001E-5</v>
      </c>
      <c r="I9" s="81">
        <v>3.4E-5</v>
      </c>
      <c r="J9" s="81">
        <v>3.4E-5</v>
      </c>
      <c r="K9" s="81">
        <v>3.0000000000000001E-5</v>
      </c>
      <c r="L9" s="86">
        <v>0</v>
      </c>
      <c r="M9" s="86">
        <v>0</v>
      </c>
      <c r="N9" s="86">
        <v>0</v>
      </c>
      <c r="O9" s="87">
        <v>0</v>
      </c>
    </row>
    <row r="10" spans="1:22" x14ac:dyDescent="0.2">
      <c r="A10" s="25">
        <v>5</v>
      </c>
      <c r="B10" s="86">
        <v>0</v>
      </c>
      <c r="C10" s="86">
        <v>0</v>
      </c>
      <c r="D10" s="86">
        <v>0</v>
      </c>
      <c r="E10" s="86">
        <v>0</v>
      </c>
      <c r="F10" s="81">
        <v>1.55E-4</v>
      </c>
      <c r="G10" s="81">
        <v>1.55E-4</v>
      </c>
      <c r="H10" s="81">
        <v>3.0000000000000001E-5</v>
      </c>
      <c r="I10" s="81">
        <v>3.4E-5</v>
      </c>
      <c r="J10" s="81">
        <v>3.4E-5</v>
      </c>
      <c r="K10" s="81">
        <v>3.0000000000000001E-5</v>
      </c>
      <c r="L10" s="86">
        <v>0</v>
      </c>
      <c r="M10" s="86">
        <v>0</v>
      </c>
      <c r="N10" s="86">
        <v>0</v>
      </c>
      <c r="O10" s="87">
        <v>0</v>
      </c>
    </row>
    <row r="11" spans="1:22" x14ac:dyDescent="0.2">
      <c r="A11" s="25">
        <v>6</v>
      </c>
      <c r="B11" s="86">
        <v>0</v>
      </c>
      <c r="C11" s="86">
        <v>0</v>
      </c>
      <c r="D11" s="86">
        <v>0</v>
      </c>
      <c r="E11" s="86">
        <v>0</v>
      </c>
      <c r="F11" s="81">
        <v>1.55E-4</v>
      </c>
      <c r="G11" s="81">
        <v>1.55E-4</v>
      </c>
      <c r="H11" s="81">
        <v>3.0000000000000001E-5</v>
      </c>
      <c r="I11" s="81">
        <v>3.4E-5</v>
      </c>
      <c r="J11" s="81">
        <v>3.4E-5</v>
      </c>
      <c r="K11" s="81">
        <v>3.0000000000000001E-5</v>
      </c>
      <c r="L11" s="86">
        <v>0</v>
      </c>
      <c r="M11" s="86">
        <v>0</v>
      </c>
      <c r="N11" s="86">
        <v>0</v>
      </c>
      <c r="O11" s="87">
        <v>0</v>
      </c>
    </row>
    <row r="12" spans="1:22" x14ac:dyDescent="0.2">
      <c r="A12" s="25">
        <v>7</v>
      </c>
      <c r="B12" s="86">
        <v>0</v>
      </c>
      <c r="C12" s="86">
        <v>0</v>
      </c>
      <c r="D12" s="86">
        <v>0</v>
      </c>
      <c r="E12" s="86">
        <v>0</v>
      </c>
      <c r="F12" s="81">
        <v>1.55E-4</v>
      </c>
      <c r="G12" s="81">
        <v>1.55E-4</v>
      </c>
      <c r="H12" s="81">
        <v>3.0000000000000001E-5</v>
      </c>
      <c r="I12" s="81">
        <v>3.4E-5</v>
      </c>
      <c r="J12" s="81">
        <v>3.4E-5</v>
      </c>
      <c r="K12" s="81">
        <v>3.0000000000000001E-5</v>
      </c>
      <c r="L12" s="86">
        <v>0</v>
      </c>
      <c r="M12" s="86">
        <v>0</v>
      </c>
      <c r="N12" s="86">
        <v>0</v>
      </c>
      <c r="O12" s="87">
        <v>0</v>
      </c>
    </row>
    <row r="13" spans="1:22" x14ac:dyDescent="0.2">
      <c r="A13" s="25">
        <v>8</v>
      </c>
      <c r="B13" s="86">
        <v>0</v>
      </c>
      <c r="C13" s="86">
        <v>0</v>
      </c>
      <c r="D13" s="86">
        <v>0</v>
      </c>
      <c r="E13" s="86">
        <v>0</v>
      </c>
      <c r="F13" s="81">
        <v>1.55E-4</v>
      </c>
      <c r="G13" s="81">
        <v>1.55E-4</v>
      </c>
      <c r="H13" s="81">
        <v>3.0000000000000001E-5</v>
      </c>
      <c r="I13" s="81">
        <v>3.4E-5</v>
      </c>
      <c r="J13" s="81">
        <v>3.4E-5</v>
      </c>
      <c r="K13" s="81">
        <v>3.0000000000000001E-5</v>
      </c>
      <c r="L13" s="86">
        <v>0</v>
      </c>
      <c r="M13" s="86">
        <v>0</v>
      </c>
      <c r="N13" s="86">
        <v>0</v>
      </c>
      <c r="O13" s="87">
        <v>0</v>
      </c>
    </row>
    <row r="14" spans="1:22" x14ac:dyDescent="0.2">
      <c r="A14" s="25">
        <v>9</v>
      </c>
      <c r="B14" s="86">
        <v>0</v>
      </c>
      <c r="C14" s="86">
        <v>0</v>
      </c>
      <c r="D14" s="86">
        <v>0</v>
      </c>
      <c r="E14" s="86">
        <v>0</v>
      </c>
      <c r="F14" s="81">
        <v>1.55E-4</v>
      </c>
      <c r="G14" s="81">
        <v>1.55E-4</v>
      </c>
      <c r="H14" s="81">
        <v>3.0000000000000001E-5</v>
      </c>
      <c r="I14" s="81">
        <v>3.4E-5</v>
      </c>
      <c r="J14" s="81">
        <v>3.4E-5</v>
      </c>
      <c r="K14" s="81">
        <v>3.0000000000000001E-5</v>
      </c>
      <c r="L14" s="86">
        <v>0</v>
      </c>
      <c r="M14" s="86">
        <v>0</v>
      </c>
      <c r="N14" s="86">
        <v>0</v>
      </c>
      <c r="O14" s="87">
        <v>0</v>
      </c>
    </row>
    <row r="15" spans="1:22" x14ac:dyDescent="0.2">
      <c r="A15" s="25">
        <v>10</v>
      </c>
      <c r="B15" s="86">
        <v>0</v>
      </c>
      <c r="C15" s="86">
        <v>0</v>
      </c>
      <c r="D15" s="86">
        <v>0</v>
      </c>
      <c r="E15" s="86">
        <v>0</v>
      </c>
      <c r="F15" s="81">
        <v>1.55E-4</v>
      </c>
      <c r="G15" s="81">
        <v>1.55E-4</v>
      </c>
      <c r="H15" s="81">
        <v>3.0000000000000001E-5</v>
      </c>
      <c r="I15" s="81">
        <v>3.4E-5</v>
      </c>
      <c r="J15" s="81">
        <v>3.4E-5</v>
      </c>
      <c r="K15" s="81">
        <v>3.0000000000000001E-5</v>
      </c>
      <c r="L15" s="86">
        <v>0</v>
      </c>
      <c r="M15" s="86">
        <v>0</v>
      </c>
      <c r="N15" s="86">
        <v>0</v>
      </c>
      <c r="O15" s="87">
        <v>0</v>
      </c>
    </row>
    <row r="16" spans="1:22" x14ac:dyDescent="0.2">
      <c r="A16" s="25">
        <v>11</v>
      </c>
      <c r="B16" s="86">
        <v>0</v>
      </c>
      <c r="C16" s="86">
        <v>0</v>
      </c>
      <c r="D16" s="86">
        <v>0</v>
      </c>
      <c r="E16" s="86">
        <v>0</v>
      </c>
      <c r="F16" s="81">
        <v>1.55E-4</v>
      </c>
      <c r="G16" s="81">
        <v>1.55E-4</v>
      </c>
      <c r="H16" s="81">
        <v>3.0000000000000001E-5</v>
      </c>
      <c r="I16" s="81">
        <v>3.4E-5</v>
      </c>
      <c r="J16" s="81">
        <v>3.4E-5</v>
      </c>
      <c r="K16" s="81">
        <v>3.0000000000000001E-5</v>
      </c>
      <c r="L16" s="86">
        <v>0</v>
      </c>
      <c r="M16" s="86">
        <v>0</v>
      </c>
      <c r="N16" s="86">
        <v>0</v>
      </c>
      <c r="O16" s="87">
        <v>0</v>
      </c>
    </row>
    <row r="17" spans="1:15" x14ac:dyDescent="0.2">
      <c r="A17" s="25">
        <v>12</v>
      </c>
      <c r="B17" s="86">
        <v>0</v>
      </c>
      <c r="C17" s="86">
        <v>0</v>
      </c>
      <c r="D17" s="86">
        <v>0</v>
      </c>
      <c r="E17" s="86">
        <v>0</v>
      </c>
      <c r="F17" s="81">
        <v>1.55E-4</v>
      </c>
      <c r="G17" s="81">
        <v>1.55E-4</v>
      </c>
      <c r="H17" s="81">
        <v>3.0000000000000001E-5</v>
      </c>
      <c r="I17" s="81">
        <v>3.4E-5</v>
      </c>
      <c r="J17" s="81">
        <v>3.4E-5</v>
      </c>
      <c r="K17" s="81">
        <v>3.0000000000000001E-5</v>
      </c>
      <c r="L17" s="86">
        <v>0</v>
      </c>
      <c r="M17" s="86">
        <v>0</v>
      </c>
      <c r="N17" s="86">
        <v>0</v>
      </c>
      <c r="O17" s="87">
        <v>0</v>
      </c>
    </row>
    <row r="18" spans="1:15" x14ac:dyDescent="0.2">
      <c r="A18" s="25">
        <v>13</v>
      </c>
      <c r="B18" s="86">
        <v>0</v>
      </c>
      <c r="C18" s="86">
        <v>0</v>
      </c>
      <c r="D18" s="86">
        <v>0</v>
      </c>
      <c r="E18" s="86">
        <v>0</v>
      </c>
      <c r="F18" s="81">
        <v>1.55E-4</v>
      </c>
      <c r="G18" s="81">
        <v>1.55E-4</v>
      </c>
      <c r="H18" s="81">
        <v>3.0000000000000001E-5</v>
      </c>
      <c r="I18" s="81">
        <v>3.4E-5</v>
      </c>
      <c r="J18" s="81">
        <v>3.4E-5</v>
      </c>
      <c r="K18" s="81">
        <v>3.0000000000000001E-5</v>
      </c>
      <c r="L18" s="86">
        <v>0</v>
      </c>
      <c r="M18" s="86">
        <v>0</v>
      </c>
      <c r="N18" s="86">
        <v>0</v>
      </c>
      <c r="O18" s="87">
        <v>0</v>
      </c>
    </row>
    <row r="19" spans="1:15" x14ac:dyDescent="0.2">
      <c r="A19" s="25">
        <v>14</v>
      </c>
      <c r="B19" s="86">
        <v>0</v>
      </c>
      <c r="C19" s="86">
        <v>0</v>
      </c>
      <c r="D19" s="86">
        <v>0</v>
      </c>
      <c r="E19" s="86">
        <v>0</v>
      </c>
      <c r="F19" s="81">
        <v>1.55E-4</v>
      </c>
      <c r="G19" s="81">
        <v>1.55E-4</v>
      </c>
      <c r="H19" s="81">
        <v>3.0000000000000001E-5</v>
      </c>
      <c r="I19" s="81">
        <v>3.4E-5</v>
      </c>
      <c r="J19" s="81">
        <v>3.4E-5</v>
      </c>
      <c r="K19" s="81">
        <v>3.0000000000000001E-5</v>
      </c>
      <c r="L19" s="86">
        <v>0</v>
      </c>
      <c r="M19" s="86">
        <v>0</v>
      </c>
      <c r="N19" s="86">
        <v>0</v>
      </c>
      <c r="O19" s="87">
        <v>0</v>
      </c>
    </row>
    <row r="20" spans="1:15" x14ac:dyDescent="0.2">
      <c r="A20" s="25">
        <v>15</v>
      </c>
      <c r="B20" s="86">
        <v>1.55E-4</v>
      </c>
      <c r="C20" s="86">
        <v>0</v>
      </c>
      <c r="D20" s="81">
        <v>3.4E-5</v>
      </c>
      <c r="E20" s="86">
        <v>0</v>
      </c>
      <c r="F20" s="81">
        <v>1.55E-4</v>
      </c>
      <c r="G20" s="81">
        <v>1.55E-4</v>
      </c>
      <c r="H20" s="81">
        <v>3.0000000000000001E-5</v>
      </c>
      <c r="I20" s="81">
        <v>3.4E-5</v>
      </c>
      <c r="J20" s="81">
        <v>3.4E-5</v>
      </c>
      <c r="K20" s="81">
        <v>3.0000000000000001E-5</v>
      </c>
      <c r="L20" s="81">
        <v>1.7000000000000001E-4</v>
      </c>
      <c r="M20" s="86">
        <v>0</v>
      </c>
      <c r="N20" s="81">
        <v>1E-4</v>
      </c>
      <c r="O20" s="87">
        <v>0</v>
      </c>
    </row>
    <row r="21" spans="1:15" x14ac:dyDescent="0.2">
      <c r="A21" s="25">
        <v>16</v>
      </c>
      <c r="B21" s="86">
        <v>1.6699999999999999E-4</v>
      </c>
      <c r="C21" s="86">
        <v>0</v>
      </c>
      <c r="D21" s="81">
        <v>4.1E-5</v>
      </c>
      <c r="E21" s="86">
        <v>0</v>
      </c>
      <c r="F21" s="81">
        <v>1.6699999999999999E-4</v>
      </c>
      <c r="G21" s="81">
        <v>1.6699999999999999E-4</v>
      </c>
      <c r="H21" s="81">
        <v>3.0000000000000001E-5</v>
      </c>
      <c r="I21" s="81">
        <v>4.1E-5</v>
      </c>
      <c r="J21" s="81">
        <v>4.1E-5</v>
      </c>
      <c r="K21" s="81">
        <v>3.0000000000000001E-5</v>
      </c>
      <c r="L21" s="81">
        <v>1.7000000000000001E-4</v>
      </c>
      <c r="M21" s="86">
        <v>0</v>
      </c>
      <c r="N21" s="81">
        <v>1E-4</v>
      </c>
      <c r="O21" s="87">
        <v>0</v>
      </c>
    </row>
    <row r="22" spans="1:15" x14ac:dyDescent="0.2">
      <c r="A22" s="25">
        <v>17</v>
      </c>
      <c r="B22" s="86">
        <v>1.7899999999999999E-4</v>
      </c>
      <c r="C22" s="86">
        <v>0</v>
      </c>
      <c r="D22" s="81">
        <v>4.8000000000000001E-5</v>
      </c>
      <c r="E22" s="86">
        <v>0</v>
      </c>
      <c r="F22" s="81">
        <v>1.7899999999999999E-4</v>
      </c>
      <c r="G22" s="81">
        <v>1.7899999999999999E-4</v>
      </c>
      <c r="H22" s="81">
        <v>3.0000000000000001E-5</v>
      </c>
      <c r="I22" s="81">
        <v>4.8000000000000001E-5</v>
      </c>
      <c r="J22" s="81">
        <v>4.8000000000000001E-5</v>
      </c>
      <c r="K22" s="81">
        <v>3.0000000000000001E-5</v>
      </c>
      <c r="L22" s="81">
        <v>1.7000000000000001E-4</v>
      </c>
      <c r="M22" s="86">
        <v>0</v>
      </c>
      <c r="N22" s="81">
        <v>1E-4</v>
      </c>
      <c r="O22" s="87">
        <v>0</v>
      </c>
    </row>
    <row r="23" spans="1:15" x14ac:dyDescent="0.2">
      <c r="A23" s="25">
        <v>18</v>
      </c>
      <c r="B23" s="86">
        <v>1.92E-4</v>
      </c>
      <c r="C23" s="86">
        <v>0</v>
      </c>
      <c r="D23" s="81">
        <v>5.5000000000000002E-5</v>
      </c>
      <c r="E23" s="86">
        <v>0</v>
      </c>
      <c r="F23" s="81">
        <v>1.92E-4</v>
      </c>
      <c r="G23" s="81">
        <v>1.92E-4</v>
      </c>
      <c r="H23" s="81">
        <v>3.0000000000000001E-5</v>
      </c>
      <c r="I23" s="81">
        <v>5.5000000000000002E-5</v>
      </c>
      <c r="J23" s="81">
        <v>5.5000000000000002E-5</v>
      </c>
      <c r="K23" s="81">
        <v>3.0000000000000001E-5</v>
      </c>
      <c r="L23" s="81">
        <v>1.7000000000000001E-4</v>
      </c>
      <c r="M23" s="86">
        <v>0</v>
      </c>
      <c r="N23" s="81">
        <v>1E-4</v>
      </c>
      <c r="O23" s="87">
        <v>0</v>
      </c>
    </row>
    <row r="24" spans="1:15" x14ac:dyDescent="0.2">
      <c r="A24" s="25">
        <v>19</v>
      </c>
      <c r="B24" s="86">
        <v>2.04E-4</v>
      </c>
      <c r="C24" s="86">
        <v>0</v>
      </c>
      <c r="D24" s="81">
        <v>6.2000000000000003E-5</v>
      </c>
      <c r="E24" s="86">
        <v>0</v>
      </c>
      <c r="F24" s="81">
        <v>2.04E-4</v>
      </c>
      <c r="G24" s="81">
        <v>2.04E-4</v>
      </c>
      <c r="H24" s="81">
        <v>4.0000000000000003E-5</v>
      </c>
      <c r="I24" s="81">
        <v>6.2000000000000003E-5</v>
      </c>
      <c r="J24" s="81">
        <v>6.2000000000000003E-5</v>
      </c>
      <c r="K24" s="81">
        <v>4.0000000000000003E-5</v>
      </c>
      <c r="L24" s="81">
        <v>1.7000000000000001E-4</v>
      </c>
      <c r="M24" s="86">
        <v>0</v>
      </c>
      <c r="N24" s="81">
        <v>1E-4</v>
      </c>
      <c r="O24" s="87">
        <v>0</v>
      </c>
    </row>
    <row r="25" spans="1:15" x14ac:dyDescent="0.2">
      <c r="A25" s="25">
        <v>20</v>
      </c>
      <c r="B25" s="86">
        <v>2.1599999999999999E-4</v>
      </c>
      <c r="C25" s="86">
        <v>0</v>
      </c>
      <c r="D25" s="81">
        <v>6.8999999999999997E-5</v>
      </c>
      <c r="E25" s="86">
        <v>0</v>
      </c>
      <c r="F25" s="81">
        <v>2.1599999999999999E-4</v>
      </c>
      <c r="G25" s="81">
        <v>2.1599999999999999E-4</v>
      </c>
      <c r="H25" s="81">
        <v>4.0000000000000003E-5</v>
      </c>
      <c r="I25" s="81">
        <v>6.8999999999999997E-5</v>
      </c>
      <c r="J25" s="81">
        <v>6.8999999999999997E-5</v>
      </c>
      <c r="K25" s="81">
        <v>4.0000000000000003E-5</v>
      </c>
      <c r="L25" s="81">
        <v>1.7000000000000001E-4</v>
      </c>
      <c r="M25" s="86">
        <v>0</v>
      </c>
      <c r="N25" s="81">
        <v>1E-4</v>
      </c>
      <c r="O25" s="87">
        <v>0</v>
      </c>
    </row>
    <row r="26" spans="1:15" x14ac:dyDescent="0.2">
      <c r="A26" s="25">
        <v>21</v>
      </c>
      <c r="B26" s="86">
        <v>2.3000000000000001E-4</v>
      </c>
      <c r="C26" s="86">
        <v>0</v>
      </c>
      <c r="D26" s="81">
        <v>7.7000000000000001E-5</v>
      </c>
      <c r="E26" s="86">
        <v>0</v>
      </c>
      <c r="F26" s="81">
        <v>2.3000000000000001E-4</v>
      </c>
      <c r="G26" s="81">
        <v>2.3000000000000001E-4</v>
      </c>
      <c r="H26" s="81">
        <v>4.0000000000000003E-5</v>
      </c>
      <c r="I26" s="81">
        <v>7.7000000000000001E-5</v>
      </c>
      <c r="J26" s="81">
        <v>7.7000000000000001E-5</v>
      </c>
      <c r="K26" s="81">
        <v>4.0000000000000003E-5</v>
      </c>
      <c r="L26" s="81">
        <v>1.7000000000000001E-4</v>
      </c>
      <c r="M26" s="86">
        <v>0</v>
      </c>
      <c r="N26" s="81">
        <v>1E-4</v>
      </c>
      <c r="O26" s="87">
        <v>0</v>
      </c>
    </row>
    <row r="27" spans="1:15" x14ac:dyDescent="0.2">
      <c r="A27" s="25">
        <v>22</v>
      </c>
      <c r="B27" s="86">
        <v>2.43E-4</v>
      </c>
      <c r="C27" s="86">
        <v>0</v>
      </c>
      <c r="D27" s="81">
        <v>8.5000000000000006E-5</v>
      </c>
      <c r="E27" s="86">
        <v>0</v>
      </c>
      <c r="F27" s="81">
        <v>2.43E-4</v>
      </c>
      <c r="G27" s="81">
        <v>2.43E-4</v>
      </c>
      <c r="H27" s="81">
        <v>5.0000000000000002E-5</v>
      </c>
      <c r="I27" s="81">
        <v>8.5000000000000006E-5</v>
      </c>
      <c r="J27" s="81">
        <v>8.5000000000000006E-5</v>
      </c>
      <c r="K27" s="81">
        <v>5.0000000000000002E-5</v>
      </c>
      <c r="L27" s="81">
        <v>1.7000000000000001E-4</v>
      </c>
      <c r="M27" s="86">
        <v>0</v>
      </c>
      <c r="N27" s="81">
        <v>1E-4</v>
      </c>
      <c r="O27" s="87">
        <v>0</v>
      </c>
    </row>
    <row r="28" spans="1:15" x14ac:dyDescent="0.2">
      <c r="A28" s="25">
        <v>23</v>
      </c>
      <c r="B28" s="86">
        <v>2.5799999999999998E-4</v>
      </c>
      <c r="C28" s="86">
        <v>0</v>
      </c>
      <c r="D28" s="81">
        <v>9.2999999999999997E-5</v>
      </c>
      <c r="E28" s="86">
        <v>0</v>
      </c>
      <c r="F28" s="81">
        <v>2.5799999999999998E-4</v>
      </c>
      <c r="G28" s="81">
        <v>2.5799999999999998E-4</v>
      </c>
      <c r="H28" s="81">
        <v>5.0000000000000002E-5</v>
      </c>
      <c r="I28" s="81">
        <v>9.2999999999999997E-5</v>
      </c>
      <c r="J28" s="81">
        <v>9.2999999999999997E-5</v>
      </c>
      <c r="K28" s="81">
        <v>5.0000000000000002E-5</v>
      </c>
      <c r="L28" s="81">
        <v>1.7000000000000001E-4</v>
      </c>
      <c r="M28" s="86">
        <v>0</v>
      </c>
      <c r="N28" s="81">
        <v>1E-4</v>
      </c>
      <c r="O28" s="87">
        <v>0</v>
      </c>
    </row>
    <row r="29" spans="1:15" x14ac:dyDescent="0.2">
      <c r="A29" s="25">
        <v>24</v>
      </c>
      <c r="B29" s="86">
        <v>2.7300000000000002E-4</v>
      </c>
      <c r="C29" s="86">
        <v>0</v>
      </c>
      <c r="D29" s="81">
        <v>1.01E-4</v>
      </c>
      <c r="E29" s="86">
        <v>0</v>
      </c>
      <c r="F29" s="81">
        <v>2.7300000000000002E-4</v>
      </c>
      <c r="G29" s="81">
        <v>2.7300000000000002E-4</v>
      </c>
      <c r="H29" s="81">
        <v>5.0000000000000002E-5</v>
      </c>
      <c r="I29" s="81">
        <v>1.01E-4</v>
      </c>
      <c r="J29" s="81">
        <v>1.01E-4</v>
      </c>
      <c r="K29" s="81">
        <v>5.0000000000000002E-5</v>
      </c>
      <c r="L29" s="81">
        <v>1.7000000000000001E-4</v>
      </c>
      <c r="M29" s="86">
        <v>0</v>
      </c>
      <c r="N29" s="81">
        <v>1E-4</v>
      </c>
      <c r="O29" s="87">
        <v>0</v>
      </c>
    </row>
    <row r="30" spans="1:15" x14ac:dyDescent="0.2">
      <c r="A30" s="25">
        <v>25</v>
      </c>
      <c r="B30" s="86">
        <v>2.8899999999999998E-4</v>
      </c>
      <c r="C30" s="86">
        <v>0</v>
      </c>
      <c r="D30" s="81">
        <v>1.0900000000000001E-4</v>
      </c>
      <c r="E30" s="86">
        <v>0</v>
      </c>
      <c r="F30" s="81">
        <v>2.8899999999999998E-4</v>
      </c>
      <c r="G30" s="81">
        <v>2.8899999999999998E-4</v>
      </c>
      <c r="H30" s="81">
        <v>6.0000000000000002E-5</v>
      </c>
      <c r="I30" s="81">
        <v>1.0900000000000001E-4</v>
      </c>
      <c r="J30" s="81">
        <v>1.0900000000000001E-4</v>
      </c>
      <c r="K30" s="81">
        <v>6.0000000000000002E-5</v>
      </c>
      <c r="L30" s="81">
        <v>1.7000000000000001E-4</v>
      </c>
      <c r="M30" s="86">
        <v>0</v>
      </c>
      <c r="N30" s="81">
        <v>1E-4</v>
      </c>
      <c r="O30" s="87">
        <v>0</v>
      </c>
    </row>
    <row r="31" spans="1:15" x14ac:dyDescent="0.2">
      <c r="A31" s="25">
        <v>26</v>
      </c>
      <c r="B31" s="86">
        <v>3.0600000000000001E-4</v>
      </c>
      <c r="C31" s="86">
        <v>0</v>
      </c>
      <c r="D31" s="81">
        <v>1.18E-4</v>
      </c>
      <c r="E31" s="86">
        <v>0</v>
      </c>
      <c r="F31" s="81">
        <v>3.0600000000000001E-4</v>
      </c>
      <c r="G31" s="81">
        <v>3.0600000000000001E-4</v>
      </c>
      <c r="H31" s="81">
        <v>6.0000000000000002E-5</v>
      </c>
      <c r="I31" s="81">
        <v>1.18E-4</v>
      </c>
      <c r="J31" s="81">
        <v>1.18E-4</v>
      </c>
      <c r="K31" s="81">
        <v>6.0000000000000002E-5</v>
      </c>
      <c r="L31" s="81">
        <v>1.7000000000000001E-4</v>
      </c>
      <c r="M31" s="86">
        <v>0</v>
      </c>
      <c r="N31" s="81">
        <v>1E-4</v>
      </c>
      <c r="O31" s="87">
        <v>0</v>
      </c>
    </row>
    <row r="32" spans="1:15" x14ac:dyDescent="0.2">
      <c r="A32" s="25">
        <v>27</v>
      </c>
      <c r="B32" s="86">
        <v>3.2299999999999999E-4</v>
      </c>
      <c r="C32" s="86">
        <v>0</v>
      </c>
      <c r="D32" s="81">
        <v>1.27E-4</v>
      </c>
      <c r="E32" s="86">
        <v>0</v>
      </c>
      <c r="F32" s="81">
        <v>3.2299999999999999E-4</v>
      </c>
      <c r="G32" s="81">
        <v>3.2299999999999999E-4</v>
      </c>
      <c r="H32" s="81">
        <v>6.0000000000000002E-5</v>
      </c>
      <c r="I32" s="81">
        <v>1.27E-4</v>
      </c>
      <c r="J32" s="81">
        <v>1.27E-4</v>
      </c>
      <c r="K32" s="81">
        <v>6.0000000000000002E-5</v>
      </c>
      <c r="L32" s="81">
        <v>1.7000000000000001E-4</v>
      </c>
      <c r="M32" s="86">
        <v>0</v>
      </c>
      <c r="N32" s="81">
        <v>1E-4</v>
      </c>
      <c r="O32" s="87">
        <v>0</v>
      </c>
    </row>
    <row r="33" spans="1:15" x14ac:dyDescent="0.2">
      <c r="A33" s="25">
        <v>28</v>
      </c>
      <c r="B33" s="86">
        <v>3.4099999999999999E-4</v>
      </c>
      <c r="C33" s="86">
        <v>0</v>
      </c>
      <c r="D33" s="81">
        <v>1.36E-4</v>
      </c>
      <c r="E33" s="86">
        <v>0</v>
      </c>
      <c r="F33" s="81">
        <v>3.4099999999999999E-4</v>
      </c>
      <c r="G33" s="81">
        <v>3.4099999999999999E-4</v>
      </c>
      <c r="H33" s="81">
        <v>6.0000000000000002E-5</v>
      </c>
      <c r="I33" s="81">
        <v>1.36E-4</v>
      </c>
      <c r="J33" s="81">
        <v>1.36E-4</v>
      </c>
      <c r="K33" s="81">
        <v>6.0000000000000002E-5</v>
      </c>
      <c r="L33" s="81">
        <v>1.7000000000000001E-4</v>
      </c>
      <c r="M33" s="86">
        <v>0</v>
      </c>
      <c r="N33" s="81">
        <v>1E-4</v>
      </c>
      <c r="O33" s="87">
        <v>0</v>
      </c>
    </row>
    <row r="34" spans="1:15" x14ac:dyDescent="0.2">
      <c r="A34" s="25">
        <v>29</v>
      </c>
      <c r="B34" s="86">
        <v>3.6000000000000002E-4</v>
      </c>
      <c r="C34" s="86">
        <v>0</v>
      </c>
      <c r="D34" s="81">
        <v>1.45E-4</v>
      </c>
      <c r="E34" s="86">
        <v>0</v>
      </c>
      <c r="F34" s="81">
        <v>3.6000000000000002E-4</v>
      </c>
      <c r="G34" s="81">
        <v>3.6000000000000002E-4</v>
      </c>
      <c r="H34" s="81">
        <v>6.9999999999999994E-5</v>
      </c>
      <c r="I34" s="81">
        <v>1.45E-4</v>
      </c>
      <c r="J34" s="81">
        <v>1.45E-4</v>
      </c>
      <c r="K34" s="81">
        <v>6.9999999999999994E-5</v>
      </c>
      <c r="L34" s="81">
        <v>1.7000000000000001E-4</v>
      </c>
      <c r="M34" s="86">
        <v>0</v>
      </c>
      <c r="N34" s="81">
        <v>1.6000000000000001E-4</v>
      </c>
      <c r="O34" s="87">
        <v>0</v>
      </c>
    </row>
    <row r="35" spans="1:15" x14ac:dyDescent="0.2">
      <c r="A35" s="25">
        <v>30</v>
      </c>
      <c r="B35" s="86">
        <v>3.79E-4</v>
      </c>
      <c r="C35" s="86">
        <v>0</v>
      </c>
      <c r="D35" s="81">
        <v>1.55E-4</v>
      </c>
      <c r="E35" s="86">
        <v>0</v>
      </c>
      <c r="F35" s="81">
        <v>3.79E-4</v>
      </c>
      <c r="G35" s="81">
        <v>3.79E-4</v>
      </c>
      <c r="H35" s="81">
        <v>6.9999999999999994E-5</v>
      </c>
      <c r="I35" s="81">
        <v>1.55E-4</v>
      </c>
      <c r="J35" s="81">
        <v>1.55E-4</v>
      </c>
      <c r="K35" s="81">
        <v>6.9999999999999994E-5</v>
      </c>
      <c r="L35" s="81">
        <v>1.9000000000000001E-4</v>
      </c>
      <c r="M35" s="86">
        <v>0</v>
      </c>
      <c r="N35" s="81">
        <v>2.4000000000000001E-4</v>
      </c>
      <c r="O35" s="87">
        <v>0</v>
      </c>
    </row>
    <row r="36" spans="1:15" x14ac:dyDescent="0.2">
      <c r="A36" s="25">
        <v>31</v>
      </c>
      <c r="B36" s="86">
        <v>3.9899999999999999E-4</v>
      </c>
      <c r="C36" s="86">
        <v>0</v>
      </c>
      <c r="D36" s="81">
        <v>1.7100000000000001E-4</v>
      </c>
      <c r="E36" s="86">
        <v>0</v>
      </c>
      <c r="F36" s="81">
        <v>3.9899999999999999E-4</v>
      </c>
      <c r="G36" s="81">
        <v>3.9899999999999999E-4</v>
      </c>
      <c r="H36" s="81">
        <v>6.9999999999999994E-5</v>
      </c>
      <c r="I36" s="81">
        <v>1.7100000000000001E-4</v>
      </c>
      <c r="J36" s="81">
        <v>1.7100000000000001E-4</v>
      </c>
      <c r="K36" s="81">
        <v>6.9999999999999994E-5</v>
      </c>
      <c r="L36" s="81">
        <v>2.1000000000000001E-4</v>
      </c>
      <c r="M36" s="86">
        <v>0</v>
      </c>
      <c r="N36" s="81">
        <v>3.3E-4</v>
      </c>
      <c r="O36" s="87">
        <v>0</v>
      </c>
    </row>
    <row r="37" spans="1:15" x14ac:dyDescent="0.2">
      <c r="A37" s="25">
        <v>32</v>
      </c>
      <c r="B37" s="86">
        <v>4.1800000000000002E-4</v>
      </c>
      <c r="C37" s="86">
        <v>0</v>
      </c>
      <c r="D37" s="81">
        <v>1.94E-4</v>
      </c>
      <c r="E37" s="86">
        <v>0</v>
      </c>
      <c r="F37" s="81">
        <v>4.1800000000000002E-4</v>
      </c>
      <c r="G37" s="81">
        <v>4.1800000000000002E-4</v>
      </c>
      <c r="H37" s="81">
        <v>8.0000000000000007E-5</v>
      </c>
      <c r="I37" s="81">
        <v>1.94E-4</v>
      </c>
      <c r="J37" s="81">
        <v>1.94E-4</v>
      </c>
      <c r="K37" s="81">
        <v>8.0000000000000007E-5</v>
      </c>
      <c r="L37" s="81">
        <v>2.5999999999999998E-4</v>
      </c>
      <c r="M37" s="86">
        <v>0</v>
      </c>
      <c r="N37" s="81">
        <v>4.2999999999999999E-4</v>
      </c>
      <c r="O37" s="87">
        <v>0</v>
      </c>
    </row>
    <row r="38" spans="1:15" x14ac:dyDescent="0.2">
      <c r="A38" s="25">
        <v>33</v>
      </c>
      <c r="B38" s="86">
        <v>4.3800000000000002E-4</v>
      </c>
      <c r="C38" s="86">
        <v>0</v>
      </c>
      <c r="D38" s="81">
        <v>2.2000000000000001E-4</v>
      </c>
      <c r="E38" s="86">
        <v>0</v>
      </c>
      <c r="F38" s="81">
        <v>4.3800000000000002E-4</v>
      </c>
      <c r="G38" s="81">
        <v>4.3800000000000002E-4</v>
      </c>
      <c r="H38" s="81">
        <v>8.0000000000000007E-5</v>
      </c>
      <c r="I38" s="81">
        <v>2.2000000000000001E-4</v>
      </c>
      <c r="J38" s="81">
        <v>2.2000000000000001E-4</v>
      </c>
      <c r="K38" s="81">
        <v>8.0000000000000007E-5</v>
      </c>
      <c r="L38" s="81">
        <v>3.2000000000000003E-4</v>
      </c>
      <c r="M38" s="86">
        <v>0</v>
      </c>
      <c r="N38" s="81">
        <v>5.5000000000000003E-4</v>
      </c>
      <c r="O38" s="87">
        <v>0</v>
      </c>
    </row>
    <row r="39" spans="1:15" x14ac:dyDescent="0.2">
      <c r="A39" s="25">
        <v>34</v>
      </c>
      <c r="B39" s="86">
        <v>4.64E-4</v>
      </c>
      <c r="C39" s="86">
        <v>0</v>
      </c>
      <c r="D39" s="81">
        <v>2.4600000000000002E-4</v>
      </c>
      <c r="E39" s="86">
        <v>0</v>
      </c>
      <c r="F39" s="81">
        <v>4.64E-4</v>
      </c>
      <c r="G39" s="81">
        <v>4.64E-4</v>
      </c>
      <c r="H39" s="81">
        <v>8.0000000000000007E-5</v>
      </c>
      <c r="I39" s="81">
        <v>2.4600000000000002E-4</v>
      </c>
      <c r="J39" s="81">
        <v>2.4600000000000002E-4</v>
      </c>
      <c r="K39" s="81">
        <v>8.0000000000000007E-5</v>
      </c>
      <c r="L39" s="81">
        <v>3.8999999999999999E-4</v>
      </c>
      <c r="M39" s="86">
        <v>0</v>
      </c>
      <c r="N39" s="81">
        <v>6.8000000000000005E-4</v>
      </c>
      <c r="O39" s="87">
        <v>0</v>
      </c>
    </row>
    <row r="40" spans="1:15" x14ac:dyDescent="0.2">
      <c r="A40" s="25">
        <v>35</v>
      </c>
      <c r="B40" s="86">
        <v>4.9100000000000001E-4</v>
      </c>
      <c r="C40" s="86">
        <v>0</v>
      </c>
      <c r="D40" s="81">
        <v>2.7E-4</v>
      </c>
      <c r="E40" s="86">
        <v>0</v>
      </c>
      <c r="F40" s="81">
        <v>4.9100000000000001E-4</v>
      </c>
      <c r="G40" s="81">
        <v>4.9100000000000001E-4</v>
      </c>
      <c r="H40" s="81">
        <v>9.0000000000000006E-5</v>
      </c>
      <c r="I40" s="81">
        <v>2.7E-4</v>
      </c>
      <c r="J40" s="81">
        <v>2.7E-4</v>
      </c>
      <c r="K40" s="81">
        <v>9.0000000000000006E-5</v>
      </c>
      <c r="L40" s="81">
        <v>3.8999999999999999E-4</v>
      </c>
      <c r="M40" s="86">
        <v>0</v>
      </c>
      <c r="N40" s="81">
        <v>7.1000000000000002E-4</v>
      </c>
      <c r="O40" s="87">
        <v>0</v>
      </c>
    </row>
    <row r="41" spans="1:15" x14ac:dyDescent="0.2">
      <c r="A41" s="25">
        <v>36</v>
      </c>
      <c r="B41" s="86">
        <v>5.1900000000000004E-4</v>
      </c>
      <c r="C41" s="86">
        <v>0</v>
      </c>
      <c r="D41" s="81">
        <v>2.9100000000000003E-4</v>
      </c>
      <c r="E41" s="86">
        <v>0</v>
      </c>
      <c r="F41" s="81">
        <v>5.1900000000000004E-4</v>
      </c>
      <c r="G41" s="81">
        <v>5.1900000000000004E-4</v>
      </c>
      <c r="H41" s="81">
        <v>9.0000000000000006E-5</v>
      </c>
      <c r="I41" s="81">
        <v>2.9100000000000003E-4</v>
      </c>
      <c r="J41" s="81">
        <v>2.9100000000000003E-4</v>
      </c>
      <c r="K41" s="81">
        <v>9.0000000000000006E-5</v>
      </c>
      <c r="L41" s="81">
        <v>4.0000000000000002E-4</v>
      </c>
      <c r="M41" s="86">
        <v>0</v>
      </c>
      <c r="N41" s="81">
        <v>8.0999999999999996E-4</v>
      </c>
      <c r="O41" s="87">
        <v>0</v>
      </c>
    </row>
    <row r="42" spans="1:15" x14ac:dyDescent="0.2">
      <c r="A42" s="25">
        <v>37</v>
      </c>
      <c r="B42" s="86">
        <v>5.4900000000000001E-4</v>
      </c>
      <c r="C42" s="86">
        <v>0</v>
      </c>
      <c r="D42" s="81">
        <v>3.1E-4</v>
      </c>
      <c r="E42" s="86">
        <v>0</v>
      </c>
      <c r="F42" s="81">
        <v>5.4900000000000001E-4</v>
      </c>
      <c r="G42" s="81">
        <v>5.4900000000000001E-4</v>
      </c>
      <c r="H42" s="81">
        <v>9.0000000000000006E-5</v>
      </c>
      <c r="I42" s="81">
        <v>3.1E-4</v>
      </c>
      <c r="J42" s="81">
        <v>3.1E-4</v>
      </c>
      <c r="K42" s="81">
        <v>9.0000000000000006E-5</v>
      </c>
      <c r="L42" s="81">
        <v>5.4000000000000001E-4</v>
      </c>
      <c r="M42" s="86">
        <v>0</v>
      </c>
      <c r="N42" s="81">
        <v>9.5E-4</v>
      </c>
      <c r="O42" s="87">
        <v>0</v>
      </c>
    </row>
    <row r="43" spans="1:15" x14ac:dyDescent="0.2">
      <c r="A43" s="25">
        <v>38</v>
      </c>
      <c r="B43" s="86">
        <v>5.7899999999999998E-4</v>
      </c>
      <c r="C43" s="86">
        <v>0</v>
      </c>
      <c r="D43" s="81">
        <v>3.2899999999999997E-4</v>
      </c>
      <c r="E43" s="86">
        <v>0</v>
      </c>
      <c r="F43" s="81">
        <v>5.7899999999999998E-4</v>
      </c>
      <c r="G43" s="81">
        <v>5.7899999999999998E-4</v>
      </c>
      <c r="H43" s="81">
        <v>9.0000000000000006E-5</v>
      </c>
      <c r="I43" s="81">
        <v>3.2899999999999997E-4</v>
      </c>
      <c r="J43" s="81">
        <v>3.2899999999999997E-4</v>
      </c>
      <c r="K43" s="81">
        <v>9.0000000000000006E-5</v>
      </c>
      <c r="L43" s="81">
        <v>6.8999999999999997E-4</v>
      </c>
      <c r="M43" s="86">
        <v>0</v>
      </c>
      <c r="N43" s="81">
        <v>1.0499999999999999E-3</v>
      </c>
      <c r="O43" s="87">
        <v>0</v>
      </c>
    </row>
    <row r="44" spans="1:15" x14ac:dyDescent="0.2">
      <c r="A44" s="25">
        <v>39</v>
      </c>
      <c r="B44" s="86">
        <v>6.0800000000000003E-4</v>
      </c>
      <c r="C44" s="86">
        <v>0</v>
      </c>
      <c r="D44" s="81">
        <v>3.4499999999999998E-4</v>
      </c>
      <c r="E44" s="86">
        <v>0</v>
      </c>
      <c r="F44" s="81">
        <v>6.0800000000000003E-4</v>
      </c>
      <c r="G44" s="81">
        <v>6.0800000000000003E-4</v>
      </c>
      <c r="H44" s="81">
        <v>1E-4</v>
      </c>
      <c r="I44" s="81">
        <v>3.4499999999999998E-4</v>
      </c>
      <c r="J44" s="81">
        <v>3.4499999999999998E-4</v>
      </c>
      <c r="K44" s="81">
        <v>1E-4</v>
      </c>
      <c r="L44" s="81">
        <v>8.4999999999999995E-4</v>
      </c>
      <c r="M44" s="86">
        <v>0</v>
      </c>
      <c r="N44" s="81">
        <v>1.1999999999999999E-3</v>
      </c>
      <c r="O44" s="87">
        <v>0</v>
      </c>
    </row>
    <row r="45" spans="1:15" x14ac:dyDescent="0.2">
      <c r="A45" s="25">
        <v>40</v>
      </c>
      <c r="B45" s="86">
        <v>6.3699999999999998E-4</v>
      </c>
      <c r="C45" s="86">
        <v>0</v>
      </c>
      <c r="D45" s="81">
        <v>3.6600000000000001E-4</v>
      </c>
      <c r="E45" s="86">
        <v>0</v>
      </c>
      <c r="F45" s="81">
        <v>6.3699999999999998E-4</v>
      </c>
      <c r="G45" s="81">
        <v>6.3699999999999998E-4</v>
      </c>
      <c r="H45" s="81">
        <v>1E-4</v>
      </c>
      <c r="I45" s="81">
        <v>3.6600000000000001E-4</v>
      </c>
      <c r="J45" s="81">
        <v>3.6600000000000001E-4</v>
      </c>
      <c r="K45" s="81">
        <v>1E-4</v>
      </c>
      <c r="L45" s="81">
        <v>1.0200000000000001E-3</v>
      </c>
      <c r="M45" s="86">
        <v>0</v>
      </c>
      <c r="N45" s="81">
        <v>1.3500000000000001E-3</v>
      </c>
      <c r="O45" s="87">
        <v>0</v>
      </c>
    </row>
    <row r="46" spans="1:15" x14ac:dyDescent="0.2">
      <c r="A46" s="25">
        <v>41</v>
      </c>
      <c r="B46" s="86">
        <v>6.6699999999999995E-4</v>
      </c>
      <c r="C46" s="86">
        <v>0</v>
      </c>
      <c r="D46" s="81">
        <v>3.9100000000000002E-4</v>
      </c>
      <c r="E46" s="86">
        <v>0</v>
      </c>
      <c r="F46" s="81">
        <v>6.6699999999999995E-4</v>
      </c>
      <c r="G46" s="81">
        <v>6.6699999999999995E-4</v>
      </c>
      <c r="H46" s="81">
        <v>1E-4</v>
      </c>
      <c r="I46" s="81">
        <v>3.9100000000000002E-4</v>
      </c>
      <c r="J46" s="81">
        <v>3.9100000000000002E-4</v>
      </c>
      <c r="K46" s="81">
        <v>1E-4</v>
      </c>
      <c r="L46" s="81">
        <v>1.1000000000000001E-3</v>
      </c>
      <c r="M46" s="86">
        <v>0</v>
      </c>
      <c r="N46" s="81">
        <v>1.4499999999999999E-3</v>
      </c>
      <c r="O46" s="87">
        <v>0</v>
      </c>
    </row>
    <row r="47" spans="1:15" x14ac:dyDescent="0.2">
      <c r="A47" s="25">
        <v>42</v>
      </c>
      <c r="B47" s="86">
        <v>6.96E-4</v>
      </c>
      <c r="C47" s="86">
        <v>0</v>
      </c>
      <c r="D47" s="81">
        <v>4.17E-4</v>
      </c>
      <c r="E47" s="86">
        <v>0</v>
      </c>
      <c r="F47" s="81">
        <v>6.96E-4</v>
      </c>
      <c r="G47" s="81">
        <v>6.96E-4</v>
      </c>
      <c r="H47" s="81">
        <v>1.1E-4</v>
      </c>
      <c r="I47" s="81">
        <v>4.17E-4</v>
      </c>
      <c r="J47" s="81">
        <v>4.17E-4</v>
      </c>
      <c r="K47" s="81">
        <v>1.1E-4</v>
      </c>
      <c r="L47" s="81">
        <v>1.2700000000000001E-3</v>
      </c>
      <c r="M47" s="86">
        <v>0</v>
      </c>
      <c r="N47" s="81">
        <v>1.5399999999999999E-3</v>
      </c>
      <c r="O47" s="87">
        <v>0</v>
      </c>
    </row>
    <row r="48" spans="1:15" x14ac:dyDescent="0.2">
      <c r="A48" s="25">
        <v>43</v>
      </c>
      <c r="B48" s="86">
        <v>7.2199999999999999E-4</v>
      </c>
      <c r="C48" s="86">
        <v>0</v>
      </c>
      <c r="D48" s="81">
        <v>4.4799999999999999E-4</v>
      </c>
      <c r="E48" s="86">
        <v>0</v>
      </c>
      <c r="F48" s="81">
        <v>7.2199999999999999E-4</v>
      </c>
      <c r="G48" s="81">
        <v>7.2199999999999999E-4</v>
      </c>
      <c r="H48" s="81">
        <v>1.1E-4</v>
      </c>
      <c r="I48" s="81">
        <v>4.4799999999999999E-4</v>
      </c>
      <c r="J48" s="81">
        <v>4.4799999999999999E-4</v>
      </c>
      <c r="K48" s="81">
        <v>1.1E-4</v>
      </c>
      <c r="L48" s="81">
        <v>1.41E-3</v>
      </c>
      <c r="M48" s="86">
        <v>0</v>
      </c>
      <c r="N48" s="81">
        <v>1.67E-3</v>
      </c>
      <c r="O48" s="87">
        <v>0</v>
      </c>
    </row>
    <row r="49" spans="1:15" x14ac:dyDescent="0.2">
      <c r="A49" s="25">
        <v>44</v>
      </c>
      <c r="B49" s="86">
        <v>7.5299999999999998E-4</v>
      </c>
      <c r="C49" s="86">
        <v>0</v>
      </c>
      <c r="D49" s="81">
        <v>4.9200000000000003E-4</v>
      </c>
      <c r="E49" s="86">
        <v>0</v>
      </c>
      <c r="F49" s="81">
        <v>7.5299999999999998E-4</v>
      </c>
      <c r="G49" s="81">
        <v>7.5299999999999998E-4</v>
      </c>
      <c r="H49" s="81">
        <v>1.1E-4</v>
      </c>
      <c r="I49" s="81">
        <v>4.9200000000000003E-4</v>
      </c>
      <c r="J49" s="81">
        <v>4.9200000000000003E-4</v>
      </c>
      <c r="K49" s="81">
        <v>1.1E-4</v>
      </c>
      <c r="L49" s="81">
        <v>1.47E-3</v>
      </c>
      <c r="M49" s="86">
        <v>0</v>
      </c>
      <c r="N49" s="81">
        <v>1.7799999999999999E-3</v>
      </c>
      <c r="O49" s="87">
        <v>0</v>
      </c>
    </row>
    <row r="50" spans="1:15" x14ac:dyDescent="0.2">
      <c r="A50" s="25">
        <v>45</v>
      </c>
      <c r="B50" s="86">
        <v>7.9500000000000003E-4</v>
      </c>
      <c r="C50" s="86">
        <v>0</v>
      </c>
      <c r="D50" s="81">
        <v>5.4299999999999997E-4</v>
      </c>
      <c r="E50" s="86">
        <v>0</v>
      </c>
      <c r="F50" s="81">
        <v>7.9500000000000003E-4</v>
      </c>
      <c r="G50" s="81">
        <v>7.9500000000000003E-4</v>
      </c>
      <c r="H50" s="81">
        <v>1.2E-4</v>
      </c>
      <c r="I50" s="81">
        <v>5.4299999999999997E-4</v>
      </c>
      <c r="J50" s="81">
        <v>5.4299999999999997E-4</v>
      </c>
      <c r="K50" s="81">
        <v>1.2E-4</v>
      </c>
      <c r="L50" s="81">
        <v>1.5100000000000001E-3</v>
      </c>
      <c r="M50" s="86">
        <v>0</v>
      </c>
      <c r="N50" s="81">
        <v>1.8799999999999999E-3</v>
      </c>
      <c r="O50" s="87">
        <v>0</v>
      </c>
    </row>
    <row r="51" spans="1:15" x14ac:dyDescent="0.2">
      <c r="A51" s="25">
        <v>46</v>
      </c>
      <c r="B51" s="86">
        <v>8.52E-4</v>
      </c>
      <c r="C51" s="86">
        <v>0</v>
      </c>
      <c r="D51" s="81">
        <v>5.9900000000000003E-4</v>
      </c>
      <c r="E51" s="86">
        <v>0</v>
      </c>
      <c r="F51" s="81">
        <v>8.52E-4</v>
      </c>
      <c r="G51" s="81">
        <v>8.52E-4</v>
      </c>
      <c r="H51" s="81">
        <v>1.2E-4</v>
      </c>
      <c r="I51" s="81">
        <v>5.9900000000000003E-4</v>
      </c>
      <c r="J51" s="81">
        <v>5.9900000000000003E-4</v>
      </c>
      <c r="K51" s="81">
        <v>1.2E-4</v>
      </c>
      <c r="L51" s="81">
        <v>1.58E-3</v>
      </c>
      <c r="M51" s="86">
        <v>0</v>
      </c>
      <c r="N51" s="81">
        <v>1.9599999999999999E-3</v>
      </c>
      <c r="O51" s="87">
        <v>0</v>
      </c>
    </row>
    <row r="52" spans="1:15" x14ac:dyDescent="0.2">
      <c r="A52" s="25">
        <v>47</v>
      </c>
      <c r="B52" s="86">
        <v>9.1799999999999998E-4</v>
      </c>
      <c r="C52" s="86">
        <v>0</v>
      </c>
      <c r="D52" s="81">
        <v>6.5899999999999997E-4</v>
      </c>
      <c r="E52" s="86">
        <v>0</v>
      </c>
      <c r="F52" s="81">
        <v>9.1799999999999998E-4</v>
      </c>
      <c r="G52" s="81">
        <v>9.1799999999999998E-4</v>
      </c>
      <c r="H52" s="81">
        <v>1.2E-4</v>
      </c>
      <c r="I52" s="81">
        <v>6.5899999999999997E-4</v>
      </c>
      <c r="J52" s="81">
        <v>6.5899999999999997E-4</v>
      </c>
      <c r="K52" s="81">
        <v>1.2E-4</v>
      </c>
      <c r="L52" s="81">
        <v>1.58E-3</v>
      </c>
      <c r="M52" s="86">
        <v>0</v>
      </c>
      <c r="N52" s="81">
        <v>2.0200000000000001E-3</v>
      </c>
      <c r="O52" s="87">
        <v>0</v>
      </c>
    </row>
    <row r="53" spans="1:15" x14ac:dyDescent="0.2">
      <c r="A53" s="25">
        <v>48</v>
      </c>
      <c r="B53" s="86">
        <v>9.9200000000000004E-4</v>
      </c>
      <c r="C53" s="86">
        <v>0</v>
      </c>
      <c r="D53" s="81">
        <v>7.18E-4</v>
      </c>
      <c r="E53" s="86">
        <v>0</v>
      </c>
      <c r="F53" s="81">
        <v>9.9200000000000004E-4</v>
      </c>
      <c r="G53" s="81">
        <v>9.9200000000000004E-4</v>
      </c>
      <c r="H53" s="81">
        <v>1.2E-4</v>
      </c>
      <c r="I53" s="81">
        <v>7.18E-4</v>
      </c>
      <c r="J53" s="81">
        <v>7.18E-4</v>
      </c>
      <c r="K53" s="81">
        <v>1.2E-4</v>
      </c>
      <c r="L53" s="81">
        <v>1.58E-3</v>
      </c>
      <c r="M53" s="86">
        <v>0</v>
      </c>
      <c r="N53" s="81">
        <v>2.0400000000000001E-3</v>
      </c>
      <c r="O53" s="87">
        <v>0</v>
      </c>
    </row>
    <row r="54" spans="1:15" x14ac:dyDescent="0.2">
      <c r="A54" s="25">
        <v>49</v>
      </c>
      <c r="B54" s="86">
        <v>1.0740000000000001E-3</v>
      </c>
      <c r="C54" s="86">
        <v>0</v>
      </c>
      <c r="D54" s="81">
        <v>7.5600000000000005E-4</v>
      </c>
      <c r="E54" s="86">
        <v>0</v>
      </c>
      <c r="F54" s="81">
        <v>1.0740000000000001E-3</v>
      </c>
      <c r="G54" s="81">
        <v>1.0740000000000001E-3</v>
      </c>
      <c r="H54" s="81">
        <v>1.2999999999999999E-4</v>
      </c>
      <c r="I54" s="81">
        <v>7.5600000000000005E-4</v>
      </c>
      <c r="J54" s="81">
        <v>7.5600000000000005E-4</v>
      </c>
      <c r="K54" s="81">
        <v>1.2999999999999999E-4</v>
      </c>
      <c r="L54" s="81">
        <v>1.58E-3</v>
      </c>
      <c r="M54" s="86">
        <v>0</v>
      </c>
      <c r="N54" s="81">
        <v>2.0300000000000001E-3</v>
      </c>
      <c r="O54" s="87">
        <v>0</v>
      </c>
    </row>
    <row r="55" spans="1:15" x14ac:dyDescent="0.2">
      <c r="A55" s="25">
        <v>50</v>
      </c>
      <c r="B55" s="86">
        <v>1.1609999999999999E-3</v>
      </c>
      <c r="C55" s="86">
        <v>0</v>
      </c>
      <c r="D55" s="81">
        <v>7.94E-4</v>
      </c>
      <c r="E55" s="86">
        <v>0</v>
      </c>
      <c r="F55" s="81">
        <v>3.7160000000000001E-3</v>
      </c>
      <c r="G55" s="81">
        <v>1.1831E-2</v>
      </c>
      <c r="H55" s="81">
        <v>3.7160000000000001E-3</v>
      </c>
      <c r="I55" s="81">
        <v>3.4580000000000001E-3</v>
      </c>
      <c r="J55" s="81">
        <v>1.0829999999999999E-2</v>
      </c>
      <c r="K55" s="81">
        <v>3.4580000000000001E-3</v>
      </c>
      <c r="L55" s="81">
        <v>1.58E-3</v>
      </c>
      <c r="M55" s="86">
        <v>0</v>
      </c>
      <c r="N55" s="81">
        <v>1.99E-3</v>
      </c>
      <c r="O55" s="87">
        <v>0</v>
      </c>
    </row>
    <row r="56" spans="1:15" x14ac:dyDescent="0.2">
      <c r="A56" s="25">
        <v>51</v>
      </c>
      <c r="B56" s="86">
        <v>1.256E-3</v>
      </c>
      <c r="C56" s="86">
        <v>0</v>
      </c>
      <c r="D56" s="81">
        <v>8.4099999999999995E-4</v>
      </c>
      <c r="E56" s="86">
        <v>0</v>
      </c>
      <c r="F56" s="81">
        <v>3.9029999999999998E-3</v>
      </c>
      <c r="G56" s="81">
        <v>1.2558E-2</v>
      </c>
      <c r="H56" s="81">
        <v>3.9029999999999998E-3</v>
      </c>
      <c r="I56" s="81">
        <v>3.64E-3</v>
      </c>
      <c r="J56" s="81">
        <v>1.099E-2</v>
      </c>
      <c r="K56" s="81">
        <v>3.64E-3</v>
      </c>
      <c r="L56" s="81">
        <v>1.58E-3</v>
      </c>
      <c r="M56" s="86">
        <v>0</v>
      </c>
      <c r="N56" s="81">
        <v>1.9300000000000001E-3</v>
      </c>
      <c r="O56" s="87">
        <v>0</v>
      </c>
    </row>
    <row r="57" spans="1:15" x14ac:dyDescent="0.2">
      <c r="A57" s="25">
        <v>52</v>
      </c>
      <c r="B57" s="86">
        <v>1.3550000000000001E-3</v>
      </c>
      <c r="C57" s="86">
        <v>0</v>
      </c>
      <c r="D57" s="81">
        <v>9.0899999999999998E-4</v>
      </c>
      <c r="E57" s="86">
        <v>0</v>
      </c>
      <c r="F57" s="81">
        <v>4.058E-3</v>
      </c>
      <c r="G57" s="81">
        <v>1.3346E-2</v>
      </c>
      <c r="H57" s="81">
        <v>4.058E-3</v>
      </c>
      <c r="I57" s="81">
        <v>3.7929999999999999E-3</v>
      </c>
      <c r="J57" s="81">
        <v>1.1157E-2</v>
      </c>
      <c r="K57" s="81">
        <v>3.7929999999999999E-3</v>
      </c>
      <c r="L57" s="81">
        <v>1.58E-3</v>
      </c>
      <c r="M57" s="86">
        <v>0</v>
      </c>
      <c r="N57" s="81">
        <v>1.83E-3</v>
      </c>
      <c r="O57" s="87">
        <v>0</v>
      </c>
    </row>
    <row r="58" spans="1:15" x14ac:dyDescent="0.2">
      <c r="A58" s="25">
        <v>53</v>
      </c>
      <c r="B58" s="86">
        <v>1.462E-3</v>
      </c>
      <c r="C58" s="86">
        <v>0</v>
      </c>
      <c r="D58" s="81">
        <v>9.9799999999999997E-4</v>
      </c>
      <c r="E58" s="86">
        <v>0</v>
      </c>
      <c r="F58" s="81">
        <v>4.1830000000000001E-3</v>
      </c>
      <c r="G58" s="81">
        <v>1.4206E-2</v>
      </c>
      <c r="H58" s="81">
        <v>4.1830000000000001E-3</v>
      </c>
      <c r="I58" s="81">
        <v>3.9170000000000003E-3</v>
      </c>
      <c r="J58" s="81">
        <v>1.1337E-2</v>
      </c>
      <c r="K58" s="81">
        <v>3.9170000000000003E-3</v>
      </c>
      <c r="L58" s="81">
        <v>1.58E-3</v>
      </c>
      <c r="M58" s="86">
        <v>0</v>
      </c>
      <c r="N58" s="81">
        <v>1.73E-3</v>
      </c>
      <c r="O58" s="87">
        <v>0</v>
      </c>
    </row>
    <row r="59" spans="1:15" x14ac:dyDescent="0.2">
      <c r="A59" s="25">
        <v>54</v>
      </c>
      <c r="B59" s="86">
        <v>1.5839999999999999E-3</v>
      </c>
      <c r="C59" s="86">
        <v>0</v>
      </c>
      <c r="D59" s="81">
        <v>1.098E-3</v>
      </c>
      <c r="E59" s="86">
        <v>0</v>
      </c>
      <c r="F59" s="81">
        <v>4.2830000000000003E-3</v>
      </c>
      <c r="G59" s="81">
        <v>1.5136E-2</v>
      </c>
      <c r="H59" s="81">
        <v>4.2830000000000003E-3</v>
      </c>
      <c r="I59" s="81">
        <v>4.0159999999999996E-3</v>
      </c>
      <c r="J59" s="81">
        <v>1.1539000000000001E-2</v>
      </c>
      <c r="K59" s="81">
        <v>4.0159999999999996E-3</v>
      </c>
      <c r="L59" s="81">
        <v>1.58E-3</v>
      </c>
      <c r="M59" s="86">
        <v>0</v>
      </c>
      <c r="N59" s="81">
        <v>1.6100000000000001E-3</v>
      </c>
      <c r="O59" s="87">
        <v>0</v>
      </c>
    </row>
    <row r="60" spans="1:15" x14ac:dyDescent="0.2">
      <c r="A60" s="25">
        <v>55</v>
      </c>
      <c r="B60" s="86">
        <v>1.717E-3</v>
      </c>
      <c r="C60" s="86">
        <v>0</v>
      </c>
      <c r="D60" s="81">
        <v>1.204E-3</v>
      </c>
      <c r="E60" s="86">
        <v>0</v>
      </c>
      <c r="F60" s="81">
        <v>4.3689999999999996E-3</v>
      </c>
      <c r="G60" s="81">
        <v>1.6132000000000001E-2</v>
      </c>
      <c r="H60" s="81">
        <v>4.3689999999999996E-3</v>
      </c>
      <c r="I60" s="81">
        <v>4.0969999999999999E-3</v>
      </c>
      <c r="J60" s="81">
        <v>1.1776999999999999E-2</v>
      </c>
      <c r="K60" s="81">
        <v>4.0969999999999999E-3</v>
      </c>
      <c r="L60" s="81">
        <v>1.58E-3</v>
      </c>
      <c r="M60" s="86">
        <v>0</v>
      </c>
      <c r="N60" s="81">
        <v>1.49E-3</v>
      </c>
      <c r="O60" s="87">
        <v>0</v>
      </c>
    </row>
    <row r="61" spans="1:15" x14ac:dyDescent="0.2">
      <c r="A61" s="25">
        <v>56</v>
      </c>
      <c r="B61" s="86">
        <v>1.866E-3</v>
      </c>
      <c r="C61" s="86">
        <v>0</v>
      </c>
      <c r="D61" s="81">
        <v>1.312E-3</v>
      </c>
      <c r="E61" s="86">
        <v>0</v>
      </c>
      <c r="F61" s="81">
        <v>4.4650000000000002E-3</v>
      </c>
      <c r="G61" s="81">
        <v>1.7187000000000001E-2</v>
      </c>
      <c r="H61" s="81">
        <v>4.4650000000000002E-3</v>
      </c>
      <c r="I61" s="81">
        <v>4.1749999999999999E-3</v>
      </c>
      <c r="J61" s="81">
        <v>1.2070000000000001E-2</v>
      </c>
      <c r="K61" s="81">
        <v>4.1749999999999999E-3</v>
      </c>
      <c r="L61" s="81">
        <v>1.58E-3</v>
      </c>
      <c r="M61" s="86">
        <v>0</v>
      </c>
      <c r="N61" s="81">
        <v>1.3799999999999999E-3</v>
      </c>
      <c r="O61" s="87">
        <v>0</v>
      </c>
    </row>
    <row r="62" spans="1:15" x14ac:dyDescent="0.2">
      <c r="A62" s="25">
        <v>57</v>
      </c>
      <c r="B62" s="86">
        <v>2.032E-3</v>
      </c>
      <c r="C62" s="86">
        <v>0</v>
      </c>
      <c r="D62" s="81">
        <v>1.408E-3</v>
      </c>
      <c r="E62" s="86">
        <v>0</v>
      </c>
      <c r="F62" s="81">
        <v>4.9820000000000003E-3</v>
      </c>
      <c r="G62" s="81">
        <v>1.8279E-2</v>
      </c>
      <c r="H62" s="81">
        <v>4.9820000000000003E-3</v>
      </c>
      <c r="I62" s="81">
        <v>4.2680000000000001E-3</v>
      </c>
      <c r="J62" s="81">
        <v>1.2441000000000001E-2</v>
      </c>
      <c r="K62" s="81">
        <v>4.2680000000000001E-3</v>
      </c>
      <c r="L62" s="81">
        <v>1.58E-3</v>
      </c>
      <c r="M62" s="86">
        <v>0</v>
      </c>
      <c r="N62" s="81">
        <v>1.2800000000000001E-3</v>
      </c>
      <c r="O62" s="87">
        <v>0</v>
      </c>
    </row>
    <row r="63" spans="1:15" x14ac:dyDescent="0.2">
      <c r="A63" s="25">
        <v>58</v>
      </c>
      <c r="B63" s="86">
        <v>2.2130000000000001E-3</v>
      </c>
      <c r="C63" s="86">
        <v>0</v>
      </c>
      <c r="D63" s="81">
        <v>1.498E-3</v>
      </c>
      <c r="E63" s="86">
        <v>0</v>
      </c>
      <c r="F63" s="81">
        <v>5.5440000000000003E-3</v>
      </c>
      <c r="G63" s="81">
        <v>1.9396E-2</v>
      </c>
      <c r="H63" s="81">
        <v>5.5440000000000003E-3</v>
      </c>
      <c r="I63" s="81">
        <v>4.3909999999999999E-3</v>
      </c>
      <c r="J63" s="81">
        <v>1.2895E-2</v>
      </c>
      <c r="K63" s="81">
        <v>4.3909999999999999E-3</v>
      </c>
      <c r="L63" s="81">
        <v>1.58E-3</v>
      </c>
      <c r="M63" s="86">
        <v>0</v>
      </c>
      <c r="N63" s="81">
        <v>1.1900000000000001E-3</v>
      </c>
      <c r="O63" s="87">
        <v>0</v>
      </c>
    </row>
    <row r="64" spans="1:15" ht="13.5" thickBot="1" x14ac:dyDescent="0.25">
      <c r="A64" s="28">
        <v>59</v>
      </c>
      <c r="B64" s="88">
        <v>2.3900000000000002E-3</v>
      </c>
      <c r="C64" s="89">
        <v>0</v>
      </c>
      <c r="D64" s="89">
        <v>1.58E-3</v>
      </c>
      <c r="E64" s="89">
        <v>0</v>
      </c>
      <c r="F64" s="89">
        <v>6.13E-3</v>
      </c>
      <c r="G64" s="89">
        <v>2.0532000000000002E-2</v>
      </c>
      <c r="H64" s="89">
        <v>6.13E-3</v>
      </c>
      <c r="I64" s="89">
        <v>4.555E-3</v>
      </c>
      <c r="J64" s="89">
        <v>1.3433E-2</v>
      </c>
      <c r="K64" s="89">
        <v>4.555E-3</v>
      </c>
      <c r="L64" s="89">
        <v>1.58E-3</v>
      </c>
      <c r="M64" s="88">
        <v>0</v>
      </c>
      <c r="N64" s="89">
        <v>1.1100000000000001E-3</v>
      </c>
      <c r="O64" s="90">
        <v>0</v>
      </c>
    </row>
    <row r="65" spans="1:15" x14ac:dyDescent="0.2">
      <c r="A65" s="25">
        <v>60</v>
      </c>
      <c r="B65" s="86">
        <v>2.5500000000000002E-3</v>
      </c>
      <c r="C65" s="86">
        <v>0</v>
      </c>
      <c r="D65" s="81">
        <v>1.6570000000000001E-3</v>
      </c>
      <c r="E65" s="86">
        <v>0</v>
      </c>
      <c r="F65" s="81">
        <v>6.7120000000000001E-3</v>
      </c>
      <c r="G65" s="81">
        <v>2.1658E-2</v>
      </c>
      <c r="H65" s="81">
        <v>6.7120000000000001E-3</v>
      </c>
      <c r="I65" s="81">
        <v>4.7629999999999999E-3</v>
      </c>
      <c r="J65" s="81">
        <v>1.4036E-2</v>
      </c>
      <c r="K65" s="81">
        <v>4.7629999999999999E-3</v>
      </c>
      <c r="L65" s="81">
        <v>1.5299999999999999E-3</v>
      </c>
      <c r="M65" s="86">
        <v>0</v>
      </c>
      <c r="N65" s="81">
        <v>1.0499999999999999E-3</v>
      </c>
      <c r="O65" s="87">
        <v>0</v>
      </c>
    </row>
    <row r="66" spans="1:15" x14ac:dyDescent="0.2">
      <c r="A66" s="25">
        <v>61</v>
      </c>
      <c r="B66" s="86">
        <v>2.7079999999999999E-3</v>
      </c>
      <c r="C66" s="86">
        <v>0</v>
      </c>
      <c r="D66" s="81">
        <v>1.735E-3</v>
      </c>
      <c r="E66" s="86">
        <v>0</v>
      </c>
      <c r="F66" s="81">
        <v>7.2769999999999996E-3</v>
      </c>
      <c r="G66" s="81">
        <v>2.2787999999999999E-2</v>
      </c>
      <c r="H66" s="81">
        <v>8.7320000000000002E-3</v>
      </c>
      <c r="I66" s="81">
        <v>5.0220000000000004E-3</v>
      </c>
      <c r="J66" s="81">
        <v>1.4696000000000001E-2</v>
      </c>
      <c r="K66" s="81">
        <v>6.0270000000000002E-3</v>
      </c>
      <c r="L66" s="81">
        <v>1.48E-3</v>
      </c>
      <c r="M66" s="86">
        <v>0</v>
      </c>
      <c r="N66" s="81">
        <v>1E-3</v>
      </c>
      <c r="O66" s="87">
        <v>0</v>
      </c>
    </row>
    <row r="67" spans="1:15" x14ac:dyDescent="0.2">
      <c r="A67" s="25">
        <v>62</v>
      </c>
      <c r="B67" s="86">
        <v>2.869E-3</v>
      </c>
      <c r="C67" s="86">
        <v>0</v>
      </c>
      <c r="D67" s="81">
        <v>1.828E-3</v>
      </c>
      <c r="E67" s="86">
        <v>0</v>
      </c>
      <c r="F67" s="81">
        <v>7.8169999999999993E-3</v>
      </c>
      <c r="G67" s="81">
        <v>2.3913E-2</v>
      </c>
      <c r="H67" s="81">
        <v>9.3810000000000004E-3</v>
      </c>
      <c r="I67" s="81">
        <v>5.3249999999999999E-3</v>
      </c>
      <c r="J67" s="81">
        <v>1.5389E-2</v>
      </c>
      <c r="K67" s="81">
        <v>6.3899999999999998E-3</v>
      </c>
      <c r="L67" s="81">
        <v>1.4300000000000001E-3</v>
      </c>
      <c r="M67" s="86">
        <v>0</v>
      </c>
      <c r="N67" s="81">
        <v>9.6000000000000002E-4</v>
      </c>
      <c r="O67" s="87">
        <v>0</v>
      </c>
    </row>
    <row r="68" spans="1:15" x14ac:dyDescent="0.2">
      <c r="A68" s="25">
        <v>63</v>
      </c>
      <c r="B68" s="86">
        <v>3.0630000000000002E-3</v>
      </c>
      <c r="C68" s="86">
        <v>0</v>
      </c>
      <c r="D68" s="81">
        <v>1.9499999999999999E-3</v>
      </c>
      <c r="E68" s="86">
        <v>0</v>
      </c>
      <c r="F68" s="81">
        <v>8.3269999999999993E-3</v>
      </c>
      <c r="G68" s="81">
        <v>2.5033E-2</v>
      </c>
      <c r="H68" s="81">
        <v>9.9930000000000001E-3</v>
      </c>
      <c r="I68" s="81">
        <v>5.6550000000000003E-3</v>
      </c>
      <c r="J68" s="81">
        <v>1.6101000000000001E-2</v>
      </c>
      <c r="K68" s="81">
        <v>6.7860000000000004E-3</v>
      </c>
      <c r="L68" s="81">
        <v>1.3799999999999999E-3</v>
      </c>
      <c r="M68" s="86">
        <v>0</v>
      </c>
      <c r="N68" s="81">
        <v>9.3000000000000005E-4</v>
      </c>
      <c r="O68" s="87">
        <v>0</v>
      </c>
    </row>
    <row r="69" spans="1:15" x14ac:dyDescent="0.2">
      <c r="A69" s="25">
        <v>64</v>
      </c>
      <c r="B69" s="86">
        <v>3.3119999999999998E-3</v>
      </c>
      <c r="C69" s="86">
        <v>0</v>
      </c>
      <c r="D69" s="81">
        <v>2.117E-3</v>
      </c>
      <c r="E69" s="86">
        <v>0</v>
      </c>
      <c r="F69" s="81">
        <v>8.8120000000000004E-3</v>
      </c>
      <c r="G69" s="81">
        <v>2.6176000000000001E-2</v>
      </c>
      <c r="H69" s="81">
        <v>1.0574999999999999E-2</v>
      </c>
      <c r="I69" s="81">
        <v>6.0029999999999997E-3</v>
      </c>
      <c r="J69" s="81">
        <v>1.6827000000000002E-2</v>
      </c>
      <c r="K69" s="81">
        <v>7.2030000000000002E-3</v>
      </c>
      <c r="L69" s="81">
        <v>1.33E-3</v>
      </c>
      <c r="M69" s="86">
        <v>0</v>
      </c>
      <c r="N69" s="81">
        <v>8.9999999999999998E-4</v>
      </c>
      <c r="O69" s="87">
        <v>0</v>
      </c>
    </row>
    <row r="70" spans="1:15" x14ac:dyDescent="0.2">
      <c r="A70" s="25">
        <v>65</v>
      </c>
      <c r="B70" s="86">
        <v>3.6259999999999999E-3</v>
      </c>
      <c r="C70" s="86">
        <v>0</v>
      </c>
      <c r="D70" s="81">
        <v>2.3289999999999999E-3</v>
      </c>
      <c r="E70" s="86">
        <v>0</v>
      </c>
      <c r="F70" s="81">
        <v>9.2750000000000003E-3</v>
      </c>
      <c r="G70" s="81">
        <v>2.733E-2</v>
      </c>
      <c r="H70" s="81">
        <v>1.1129999999999999E-2</v>
      </c>
      <c r="I70" s="81">
        <v>6.3720000000000001E-3</v>
      </c>
      <c r="J70" s="81">
        <v>1.7569999999999999E-2</v>
      </c>
      <c r="K70" s="81">
        <v>7.6470000000000002E-3</v>
      </c>
      <c r="L70" s="81">
        <v>1.2800000000000001E-3</v>
      </c>
      <c r="M70" s="86">
        <v>0</v>
      </c>
      <c r="N70" s="81">
        <v>8.8000000000000003E-4</v>
      </c>
      <c r="O70" s="87">
        <v>0</v>
      </c>
    </row>
    <row r="71" spans="1:15" x14ac:dyDescent="0.2">
      <c r="A71" s="25">
        <v>66</v>
      </c>
      <c r="B71" s="86">
        <v>4.0150000000000003E-3</v>
      </c>
      <c r="C71" s="86">
        <v>0</v>
      </c>
      <c r="D71" s="81">
        <v>2.581E-3</v>
      </c>
      <c r="E71" s="86">
        <v>0</v>
      </c>
      <c r="F71" s="81">
        <v>9.7719999999999994E-3</v>
      </c>
      <c r="G71" s="81">
        <v>2.8524999999999998E-2</v>
      </c>
      <c r="H71" s="81">
        <v>1.1727E-2</v>
      </c>
      <c r="I71" s="81">
        <v>6.7790000000000003E-3</v>
      </c>
      <c r="J71" s="81">
        <v>1.8325999999999999E-2</v>
      </c>
      <c r="K71" s="81">
        <v>8.1349999999999999E-3</v>
      </c>
      <c r="L71" s="81">
        <v>1.23E-3</v>
      </c>
      <c r="M71" s="86">
        <v>0</v>
      </c>
      <c r="N71" s="81">
        <v>8.7000000000000001E-4</v>
      </c>
      <c r="O71" s="87">
        <v>0</v>
      </c>
    </row>
    <row r="72" spans="1:15" x14ac:dyDescent="0.2">
      <c r="A72" s="25">
        <v>67</v>
      </c>
      <c r="B72" s="86">
        <v>4.4770000000000001E-3</v>
      </c>
      <c r="C72" s="86">
        <v>0</v>
      </c>
      <c r="D72" s="81">
        <v>2.8649999999999999E-3</v>
      </c>
      <c r="E72" s="86">
        <v>0</v>
      </c>
      <c r="F72" s="81">
        <v>1.0366999999999999E-2</v>
      </c>
      <c r="G72" s="81">
        <v>2.9739999999999999E-2</v>
      </c>
      <c r="H72" s="81">
        <v>1.2441000000000001E-2</v>
      </c>
      <c r="I72" s="81">
        <v>7.2509999999999996E-3</v>
      </c>
      <c r="J72" s="81">
        <v>1.9113999999999999E-2</v>
      </c>
      <c r="K72" s="81">
        <v>8.7010000000000004E-3</v>
      </c>
      <c r="L72" s="81">
        <v>1.1800000000000001E-3</v>
      </c>
      <c r="M72" s="86">
        <v>0</v>
      </c>
      <c r="N72" s="81">
        <v>8.5999999999999998E-4</v>
      </c>
      <c r="O72" s="87">
        <v>0</v>
      </c>
    </row>
    <row r="73" spans="1:15" x14ac:dyDescent="0.2">
      <c r="A73" s="25">
        <v>68</v>
      </c>
      <c r="B73" s="86">
        <v>5.0000000000000001E-3</v>
      </c>
      <c r="C73" s="86">
        <v>0</v>
      </c>
      <c r="D73" s="81">
        <v>3.176E-3</v>
      </c>
      <c r="E73" s="86">
        <v>0</v>
      </c>
      <c r="F73" s="81">
        <v>1.1135000000000001E-2</v>
      </c>
      <c r="G73" s="81">
        <v>3.0974000000000002E-2</v>
      </c>
      <c r="H73" s="81">
        <v>1.3362000000000001E-2</v>
      </c>
      <c r="I73" s="81">
        <v>7.8139999999999998E-3</v>
      </c>
      <c r="J73" s="81">
        <v>1.9942999999999999E-2</v>
      </c>
      <c r="K73" s="81">
        <v>9.3760000000000007E-3</v>
      </c>
      <c r="L73" s="81">
        <v>1.1299999999999999E-3</v>
      </c>
      <c r="M73" s="86">
        <v>0</v>
      </c>
      <c r="N73" s="81">
        <v>8.4999999999999995E-4</v>
      </c>
      <c r="O73" s="87">
        <v>0</v>
      </c>
    </row>
    <row r="74" spans="1:15" x14ac:dyDescent="0.2">
      <c r="A74" s="25">
        <v>69</v>
      </c>
      <c r="B74" s="86">
        <v>5.5799999999999999E-3</v>
      </c>
      <c r="C74" s="86">
        <v>0</v>
      </c>
      <c r="D74" s="81">
        <v>3.5140000000000002E-3</v>
      </c>
      <c r="E74" s="86">
        <v>0</v>
      </c>
      <c r="F74" s="81">
        <v>1.2133E-2</v>
      </c>
      <c r="G74" s="81">
        <v>3.2238999999999997E-2</v>
      </c>
      <c r="H74" s="81">
        <v>1.4559000000000001E-2</v>
      </c>
      <c r="I74" s="81">
        <v>8.4810000000000007E-3</v>
      </c>
      <c r="J74" s="81">
        <v>2.0840000000000001E-2</v>
      </c>
      <c r="K74" s="81">
        <v>1.0177E-2</v>
      </c>
      <c r="L74" s="81">
        <v>1.08E-3</v>
      </c>
      <c r="M74" s="86">
        <v>0</v>
      </c>
      <c r="N74" s="81">
        <v>8.4000000000000003E-4</v>
      </c>
      <c r="O74" s="87">
        <v>0</v>
      </c>
    </row>
    <row r="75" spans="1:15" x14ac:dyDescent="0.2">
      <c r="A75" s="25">
        <v>70</v>
      </c>
      <c r="B75" s="86">
        <v>6.2269999999999999E-3</v>
      </c>
      <c r="C75" s="86">
        <v>0</v>
      </c>
      <c r="D75" s="81">
        <v>3.8830000000000002E-3</v>
      </c>
      <c r="E75" s="86">
        <v>0</v>
      </c>
      <c r="F75" s="81">
        <v>1.3389E-2</v>
      </c>
      <c r="G75" s="81">
        <v>3.3583000000000002E-2</v>
      </c>
      <c r="H75" s="81">
        <v>1.6067000000000001E-2</v>
      </c>
      <c r="I75" s="81">
        <v>9.2619999999999994E-3</v>
      </c>
      <c r="J75" s="81">
        <v>2.1835E-2</v>
      </c>
      <c r="K75" s="81">
        <v>1.1115E-2</v>
      </c>
      <c r="L75" s="81">
        <v>1.0200000000000001E-3</v>
      </c>
      <c r="M75" s="86">
        <v>0</v>
      </c>
      <c r="N75" s="81">
        <v>8.4000000000000003E-4</v>
      </c>
      <c r="O75" s="87">
        <v>0</v>
      </c>
    </row>
    <row r="76" spans="1:15" x14ac:dyDescent="0.2">
      <c r="A76" s="25">
        <v>71</v>
      </c>
      <c r="B76" s="86">
        <v>6.9470000000000001E-3</v>
      </c>
      <c r="C76" s="86">
        <v>0</v>
      </c>
      <c r="D76" s="81">
        <v>4.28E-3</v>
      </c>
      <c r="E76" s="86">
        <v>0</v>
      </c>
      <c r="F76" s="81">
        <v>1.4893E-2</v>
      </c>
      <c r="G76" s="81">
        <v>3.5014000000000003E-2</v>
      </c>
      <c r="H76" s="81">
        <v>1.7871999999999999E-2</v>
      </c>
      <c r="I76" s="81">
        <v>1.0189999999999999E-2</v>
      </c>
      <c r="J76" s="81">
        <v>2.2973E-2</v>
      </c>
      <c r="K76" s="81">
        <v>1.2229E-2</v>
      </c>
      <c r="L76" s="81">
        <v>1.0200000000000001E-3</v>
      </c>
      <c r="M76" s="86">
        <v>0</v>
      </c>
      <c r="N76" s="81">
        <v>8.4000000000000003E-4</v>
      </c>
      <c r="O76" s="87">
        <v>0</v>
      </c>
    </row>
    <row r="77" spans="1:15" x14ac:dyDescent="0.2">
      <c r="A77" s="25">
        <v>72</v>
      </c>
      <c r="B77" s="86">
        <v>7.7419999999999998E-3</v>
      </c>
      <c r="C77" s="86">
        <v>0</v>
      </c>
      <c r="D77" s="81">
        <v>4.7070000000000002E-3</v>
      </c>
      <c r="E77" s="86">
        <v>0</v>
      </c>
      <c r="F77" s="81">
        <v>1.6624E-2</v>
      </c>
      <c r="G77" s="81">
        <v>3.6562999999999998E-2</v>
      </c>
      <c r="H77" s="81">
        <v>1.9948E-2</v>
      </c>
      <c r="I77" s="81">
        <v>1.1306999999999999E-2</v>
      </c>
      <c r="J77" s="81">
        <v>2.4277E-2</v>
      </c>
      <c r="K77" s="81">
        <v>1.3568E-2</v>
      </c>
      <c r="L77" s="81">
        <v>1.0200000000000001E-3</v>
      </c>
      <c r="M77" s="86">
        <v>0</v>
      </c>
      <c r="N77" s="81">
        <v>8.4999999999999995E-4</v>
      </c>
      <c r="O77" s="87">
        <v>0</v>
      </c>
    </row>
    <row r="78" spans="1:15" x14ac:dyDescent="0.2">
      <c r="A78" s="25">
        <v>73</v>
      </c>
      <c r="B78" s="86">
        <v>8.6180000000000007E-3</v>
      </c>
      <c r="C78" s="86">
        <v>0</v>
      </c>
      <c r="D78" s="81">
        <v>5.1739999999999998E-3</v>
      </c>
      <c r="E78" s="86">
        <v>0</v>
      </c>
      <c r="F78" s="81">
        <v>1.8585000000000001E-2</v>
      </c>
      <c r="G78" s="81">
        <v>3.8334E-2</v>
      </c>
      <c r="H78" s="81">
        <v>2.2301999999999999E-2</v>
      </c>
      <c r="I78" s="81">
        <v>1.2684000000000001E-2</v>
      </c>
      <c r="J78" s="81">
        <v>2.5807E-2</v>
      </c>
      <c r="K78" s="81">
        <v>1.5221E-2</v>
      </c>
      <c r="L78" s="81">
        <v>1.0200000000000001E-3</v>
      </c>
      <c r="M78" s="86">
        <v>0</v>
      </c>
      <c r="N78" s="81">
        <v>8.5999999999999998E-4</v>
      </c>
      <c r="O78" s="87">
        <v>0</v>
      </c>
    </row>
    <row r="79" spans="1:15" x14ac:dyDescent="0.2">
      <c r="A79" s="25">
        <v>74</v>
      </c>
      <c r="B79" s="86">
        <v>9.5619999999999993E-3</v>
      </c>
      <c r="C79" s="86">
        <v>0</v>
      </c>
      <c r="D79" s="81">
        <v>5.6820000000000004E-3</v>
      </c>
      <c r="E79" s="86">
        <v>0</v>
      </c>
      <c r="F79" s="81">
        <v>2.0761000000000002E-2</v>
      </c>
      <c r="G79" s="81">
        <v>4.0370999999999997E-2</v>
      </c>
      <c r="H79" s="81">
        <v>2.4913000000000001E-2</v>
      </c>
      <c r="I79" s="81">
        <v>1.4361000000000001E-2</v>
      </c>
      <c r="J79" s="81">
        <v>2.7591999999999998E-2</v>
      </c>
      <c r="K79" s="81">
        <v>1.7232999999999998E-2</v>
      </c>
      <c r="L79" s="81">
        <v>1.0200000000000001E-3</v>
      </c>
      <c r="M79" s="86">
        <v>0</v>
      </c>
      <c r="N79" s="81">
        <v>8.7000000000000001E-4</v>
      </c>
      <c r="O79" s="87">
        <v>0</v>
      </c>
    </row>
    <row r="80" spans="1:15" x14ac:dyDescent="0.2">
      <c r="A80" s="25">
        <v>75</v>
      </c>
      <c r="B80" s="86">
        <v>1.0572E-2</v>
      </c>
      <c r="C80" s="86">
        <v>0</v>
      </c>
      <c r="D80" s="81">
        <v>6.228E-3</v>
      </c>
      <c r="E80" s="86">
        <v>0</v>
      </c>
      <c r="F80" s="81">
        <v>2.3161000000000001E-2</v>
      </c>
      <c r="G80" s="81">
        <v>4.2774E-2</v>
      </c>
      <c r="H80" s="81">
        <v>2.7793999999999999E-2</v>
      </c>
      <c r="I80" s="81">
        <v>1.6348000000000001E-2</v>
      </c>
      <c r="J80" s="81">
        <v>2.9693000000000001E-2</v>
      </c>
      <c r="K80" s="81">
        <v>1.9616999999999999E-2</v>
      </c>
      <c r="L80" s="81">
        <v>1.0200000000000001E-3</v>
      </c>
      <c r="M80" s="86">
        <v>0</v>
      </c>
      <c r="N80" s="81">
        <v>8.8000000000000003E-4</v>
      </c>
      <c r="O80" s="87">
        <v>0</v>
      </c>
    </row>
    <row r="81" spans="1:15" x14ac:dyDescent="0.2">
      <c r="A81" s="25">
        <v>76</v>
      </c>
      <c r="B81" s="86">
        <v>1.1653999999999999E-2</v>
      </c>
      <c r="C81" s="86">
        <v>0</v>
      </c>
      <c r="D81" s="81">
        <v>6.8040000000000002E-3</v>
      </c>
      <c r="E81" s="86">
        <v>0</v>
      </c>
      <c r="F81" s="81">
        <v>2.5805000000000002E-2</v>
      </c>
      <c r="G81" s="81">
        <v>4.5644999999999998E-2</v>
      </c>
      <c r="H81" s="81">
        <v>3.0966E-2</v>
      </c>
      <c r="I81" s="81">
        <v>1.8606000000000001E-2</v>
      </c>
      <c r="J81" s="81">
        <v>3.2142999999999998E-2</v>
      </c>
      <c r="K81" s="81">
        <v>2.2327E-2</v>
      </c>
      <c r="L81" s="81">
        <v>1.0200000000000001E-3</v>
      </c>
      <c r="M81" s="86">
        <v>0</v>
      </c>
      <c r="N81" s="81">
        <v>8.8000000000000003E-4</v>
      </c>
      <c r="O81" s="87">
        <v>0</v>
      </c>
    </row>
    <row r="82" spans="1:15" x14ac:dyDescent="0.2">
      <c r="A82" s="25">
        <v>77</v>
      </c>
      <c r="B82" s="86">
        <v>1.2793000000000001E-2</v>
      </c>
      <c r="C82" s="86">
        <v>0</v>
      </c>
      <c r="D82" s="81">
        <v>7.4060000000000003E-3</v>
      </c>
      <c r="E82" s="86">
        <v>0</v>
      </c>
      <c r="F82" s="81">
        <v>2.8702999999999999E-2</v>
      </c>
      <c r="G82" s="81">
        <v>4.9006000000000001E-2</v>
      </c>
      <c r="H82" s="81">
        <v>3.4443000000000001E-2</v>
      </c>
      <c r="I82" s="81">
        <v>2.1099E-2</v>
      </c>
      <c r="J82" s="81">
        <v>3.4986000000000003E-2</v>
      </c>
      <c r="K82" s="81">
        <v>2.5318E-2</v>
      </c>
      <c r="L82" s="81">
        <v>1.0200000000000001E-3</v>
      </c>
      <c r="M82" s="86">
        <v>0</v>
      </c>
      <c r="N82" s="81">
        <v>8.8000000000000003E-4</v>
      </c>
      <c r="O82" s="87">
        <v>0</v>
      </c>
    </row>
    <row r="83" spans="1:15" x14ac:dyDescent="0.2">
      <c r="A83" s="25">
        <v>78</v>
      </c>
      <c r="B83" s="86">
        <v>1.4007E-2</v>
      </c>
      <c r="C83" s="86">
        <v>0</v>
      </c>
      <c r="D83" s="81">
        <v>8.0389999999999993E-3</v>
      </c>
      <c r="E83" s="86">
        <v>0</v>
      </c>
      <c r="F83" s="81">
        <v>3.1958E-2</v>
      </c>
      <c r="G83" s="81">
        <v>5.2982000000000001E-2</v>
      </c>
      <c r="H83" s="81">
        <v>3.8350000000000002E-2</v>
      </c>
      <c r="I83" s="81">
        <v>2.3821999999999999E-2</v>
      </c>
      <c r="J83" s="81">
        <v>3.8279000000000001E-2</v>
      </c>
      <c r="K83" s="81">
        <v>2.8587000000000001E-2</v>
      </c>
      <c r="L83" s="81">
        <v>1.0200000000000001E-3</v>
      </c>
      <c r="M83" s="86">
        <v>0</v>
      </c>
      <c r="N83" s="81">
        <v>8.8000000000000003E-4</v>
      </c>
      <c r="O83" s="87">
        <v>0</v>
      </c>
    </row>
    <row r="84" spans="1:15" x14ac:dyDescent="0.2">
      <c r="A84" s="25">
        <v>79</v>
      </c>
      <c r="B84" s="86">
        <v>1.5272000000000001E-2</v>
      </c>
      <c r="C84" s="86">
        <v>0</v>
      </c>
      <c r="D84" s="81">
        <v>8.7019999999999997E-3</v>
      </c>
      <c r="E84" s="86">
        <v>0</v>
      </c>
      <c r="F84" s="81">
        <v>3.5610999999999997E-2</v>
      </c>
      <c r="G84" s="81">
        <v>5.7530999999999999E-2</v>
      </c>
      <c r="H84" s="81">
        <v>4.2733E-2</v>
      </c>
      <c r="I84" s="81">
        <v>2.6800000000000001E-2</v>
      </c>
      <c r="J84" s="81">
        <v>4.2074E-2</v>
      </c>
      <c r="K84" s="81">
        <v>3.2160000000000001E-2</v>
      </c>
      <c r="L84" s="81">
        <v>1.0200000000000001E-3</v>
      </c>
      <c r="M84" s="86">
        <v>0</v>
      </c>
      <c r="N84" s="81">
        <v>8.8000000000000003E-4</v>
      </c>
      <c r="O84" s="87">
        <v>0</v>
      </c>
    </row>
    <row r="85" spans="1:15" x14ac:dyDescent="0.2">
      <c r="A85" s="25">
        <v>80</v>
      </c>
      <c r="B85" s="86">
        <v>1.6593E-2</v>
      </c>
      <c r="C85" s="86">
        <v>0</v>
      </c>
      <c r="D85" s="81">
        <v>9.391E-3</v>
      </c>
      <c r="E85" s="86">
        <v>0</v>
      </c>
      <c r="F85" s="81">
        <v>3.9773999999999997E-2</v>
      </c>
      <c r="G85" s="81">
        <v>6.2720999999999999E-2</v>
      </c>
      <c r="H85" s="81">
        <v>4.7729000000000001E-2</v>
      </c>
      <c r="I85" s="81">
        <v>3.0072000000000002E-2</v>
      </c>
      <c r="J85" s="81">
        <v>4.6406000000000003E-2</v>
      </c>
      <c r="K85" s="81">
        <v>3.6086E-2</v>
      </c>
      <c r="L85" s="81">
        <v>1.0200000000000001E-3</v>
      </c>
      <c r="M85" s="86">
        <v>0</v>
      </c>
      <c r="N85" s="81">
        <v>8.8000000000000003E-4</v>
      </c>
      <c r="O85" s="87">
        <v>0</v>
      </c>
    </row>
    <row r="86" spans="1:15" x14ac:dyDescent="0.2">
      <c r="A86" s="25">
        <v>81</v>
      </c>
      <c r="B86" s="86">
        <v>0</v>
      </c>
      <c r="C86" s="86">
        <v>0</v>
      </c>
      <c r="D86" s="81">
        <v>0</v>
      </c>
      <c r="E86" s="86">
        <v>0</v>
      </c>
      <c r="F86" s="81">
        <v>4.4519999999999997E-2</v>
      </c>
      <c r="G86" s="81">
        <v>6.8553000000000003E-2</v>
      </c>
      <c r="H86" s="81">
        <v>5.3423999999999999E-2</v>
      </c>
      <c r="I86" s="81">
        <v>3.3732999999999999E-2</v>
      </c>
      <c r="J86" s="81">
        <v>5.1359000000000002E-2</v>
      </c>
      <c r="K86" s="81">
        <v>4.0480000000000002E-2</v>
      </c>
      <c r="L86" s="86">
        <v>0</v>
      </c>
      <c r="M86" s="86">
        <v>0</v>
      </c>
      <c r="N86" s="86">
        <v>0</v>
      </c>
      <c r="O86" s="87">
        <v>0</v>
      </c>
    </row>
    <row r="87" spans="1:15" x14ac:dyDescent="0.2">
      <c r="A87" s="25">
        <v>82</v>
      </c>
      <c r="B87" s="86">
        <v>0</v>
      </c>
      <c r="C87" s="86">
        <v>0</v>
      </c>
      <c r="D87" s="81">
        <v>0</v>
      </c>
      <c r="E87" s="86">
        <v>0</v>
      </c>
      <c r="F87" s="81">
        <v>4.9940999999999999E-2</v>
      </c>
      <c r="G87" s="81">
        <v>7.5031E-2</v>
      </c>
      <c r="H87" s="81">
        <v>5.9929000000000003E-2</v>
      </c>
      <c r="I87" s="81">
        <v>3.7877000000000001E-2</v>
      </c>
      <c r="J87" s="81">
        <v>5.6987999999999997E-2</v>
      </c>
      <c r="K87" s="81">
        <v>4.5451999999999999E-2</v>
      </c>
      <c r="L87" s="86">
        <v>0</v>
      </c>
      <c r="M87" s="86">
        <v>0</v>
      </c>
      <c r="N87" s="86">
        <v>0</v>
      </c>
      <c r="O87" s="87">
        <v>0</v>
      </c>
    </row>
    <row r="88" spans="1:15" x14ac:dyDescent="0.2">
      <c r="A88" s="25">
        <v>83</v>
      </c>
      <c r="B88" s="86">
        <v>0</v>
      </c>
      <c r="C88" s="86">
        <v>0</v>
      </c>
      <c r="D88" s="81">
        <v>0</v>
      </c>
      <c r="E88" s="86">
        <v>0</v>
      </c>
      <c r="F88" s="81">
        <v>5.6098000000000002E-2</v>
      </c>
      <c r="G88" s="81">
        <v>8.2077999999999998E-2</v>
      </c>
      <c r="H88" s="81">
        <v>6.7317000000000002E-2</v>
      </c>
      <c r="I88" s="81">
        <v>4.2578999999999999E-2</v>
      </c>
      <c r="J88" s="81">
        <v>6.3326999999999994E-2</v>
      </c>
      <c r="K88" s="81">
        <v>5.1095000000000002E-2</v>
      </c>
      <c r="L88" s="86">
        <v>0</v>
      </c>
      <c r="M88" s="86">
        <v>0</v>
      </c>
      <c r="N88" s="86">
        <v>0</v>
      </c>
      <c r="O88" s="87">
        <v>0</v>
      </c>
    </row>
    <row r="89" spans="1:15" x14ac:dyDescent="0.2">
      <c r="A89" s="25">
        <v>84</v>
      </c>
      <c r="B89" s="86">
        <v>0</v>
      </c>
      <c r="C89" s="86">
        <v>0</v>
      </c>
      <c r="D89" s="81">
        <v>0</v>
      </c>
      <c r="E89" s="86">
        <v>0</v>
      </c>
      <c r="F89" s="81">
        <v>6.3153000000000001E-2</v>
      </c>
      <c r="G89" s="81">
        <v>8.9727000000000001E-2</v>
      </c>
      <c r="H89" s="81">
        <v>7.5784000000000004E-2</v>
      </c>
      <c r="I89" s="81">
        <v>4.7979000000000001E-2</v>
      </c>
      <c r="J89" s="81">
        <v>7.0476999999999998E-2</v>
      </c>
      <c r="K89" s="81">
        <v>5.7575000000000001E-2</v>
      </c>
      <c r="L89" s="86">
        <v>0</v>
      </c>
      <c r="M89" s="86">
        <v>0</v>
      </c>
      <c r="N89" s="86">
        <v>0</v>
      </c>
      <c r="O89" s="87">
        <v>0</v>
      </c>
    </row>
    <row r="90" spans="1:15" x14ac:dyDescent="0.2">
      <c r="A90" s="25">
        <v>85</v>
      </c>
      <c r="B90" s="86">
        <v>0</v>
      </c>
      <c r="C90" s="86">
        <v>0</v>
      </c>
      <c r="D90" s="81">
        <v>0</v>
      </c>
      <c r="E90" s="86">
        <v>0</v>
      </c>
      <c r="F90" s="81">
        <v>7.1221000000000007E-2</v>
      </c>
      <c r="G90" s="81">
        <v>9.7925999999999999E-2</v>
      </c>
      <c r="H90" s="81">
        <v>8.5464999999999999E-2</v>
      </c>
      <c r="I90" s="81">
        <v>5.4178999999999998E-2</v>
      </c>
      <c r="J90" s="81">
        <v>7.8464999999999993E-2</v>
      </c>
      <c r="K90" s="81">
        <v>6.5014000000000002E-2</v>
      </c>
      <c r="L90" s="86">
        <v>0</v>
      </c>
      <c r="M90" s="86">
        <v>0</v>
      </c>
      <c r="N90" s="86">
        <v>0</v>
      </c>
      <c r="O90" s="87">
        <v>0</v>
      </c>
    </row>
    <row r="91" spans="1:15" x14ac:dyDescent="0.2">
      <c r="A91" s="25">
        <v>86</v>
      </c>
      <c r="B91" s="86">
        <v>0</v>
      </c>
      <c r="C91" s="86">
        <v>0</v>
      </c>
      <c r="D91" s="81">
        <v>0</v>
      </c>
      <c r="E91" s="86">
        <v>0</v>
      </c>
      <c r="F91" s="81">
        <v>8.0512E-2</v>
      </c>
      <c r="G91" s="81">
        <v>0.10675</v>
      </c>
      <c r="H91" s="81">
        <v>9.5004000000000005E-2</v>
      </c>
      <c r="I91" s="81">
        <v>6.1323999999999997E-2</v>
      </c>
      <c r="J91" s="81">
        <v>8.7361999999999995E-2</v>
      </c>
      <c r="K91" s="81">
        <v>7.2362999999999997E-2</v>
      </c>
      <c r="L91" s="86">
        <v>0</v>
      </c>
      <c r="M91" s="86">
        <v>0</v>
      </c>
      <c r="N91" s="86">
        <v>0</v>
      </c>
      <c r="O91" s="87">
        <v>0</v>
      </c>
    </row>
    <row r="92" spans="1:15" x14ac:dyDescent="0.2">
      <c r="A92" s="25">
        <v>87</v>
      </c>
      <c r="B92" s="86">
        <v>0</v>
      </c>
      <c r="C92" s="86">
        <v>0</v>
      </c>
      <c r="D92" s="81">
        <v>0</v>
      </c>
      <c r="E92" s="86">
        <v>0</v>
      </c>
      <c r="F92" s="81">
        <v>9.1077000000000005E-2</v>
      </c>
      <c r="G92" s="81">
        <v>0.116082</v>
      </c>
      <c r="H92" s="81">
        <v>0.10564900000000001</v>
      </c>
      <c r="I92" s="81">
        <v>6.9511000000000003E-2</v>
      </c>
      <c r="J92" s="81">
        <v>9.7180000000000002E-2</v>
      </c>
      <c r="K92" s="81">
        <v>8.0631999999999995E-2</v>
      </c>
      <c r="L92" s="86">
        <v>0</v>
      </c>
      <c r="M92" s="86">
        <v>0</v>
      </c>
      <c r="N92" s="86">
        <v>0</v>
      </c>
      <c r="O92" s="87">
        <v>0</v>
      </c>
    </row>
    <row r="93" spans="1:15" x14ac:dyDescent="0.2">
      <c r="A93" s="25">
        <v>88</v>
      </c>
      <c r="B93" s="86">
        <v>0</v>
      </c>
      <c r="C93" s="86">
        <v>0</v>
      </c>
      <c r="D93" s="81">
        <v>0</v>
      </c>
      <c r="E93" s="86">
        <v>0</v>
      </c>
      <c r="F93" s="81">
        <v>0.102907</v>
      </c>
      <c r="G93" s="81">
        <v>0.125781</v>
      </c>
      <c r="H93" s="81">
        <v>0.117314</v>
      </c>
      <c r="I93" s="81">
        <v>7.8798999999999994E-2</v>
      </c>
      <c r="J93" s="81">
        <v>0.107913</v>
      </c>
      <c r="K93" s="81">
        <v>8.9830999999999994E-2</v>
      </c>
      <c r="L93" s="86">
        <v>0</v>
      </c>
      <c r="M93" s="86">
        <v>0</v>
      </c>
      <c r="N93" s="86">
        <v>0</v>
      </c>
      <c r="O93" s="87">
        <v>0</v>
      </c>
    </row>
    <row r="94" spans="1:15" x14ac:dyDescent="0.2">
      <c r="A94" s="25">
        <v>89</v>
      </c>
      <c r="B94" s="86">
        <v>0</v>
      </c>
      <c r="C94" s="86">
        <v>0</v>
      </c>
      <c r="D94" s="81">
        <v>0</v>
      </c>
      <c r="E94" s="86">
        <v>0</v>
      </c>
      <c r="F94" s="81">
        <v>0.116039</v>
      </c>
      <c r="G94" s="81">
        <v>0.135822</v>
      </c>
      <c r="H94" s="81">
        <v>0.129964</v>
      </c>
      <c r="I94" s="81">
        <v>8.9257000000000003E-2</v>
      </c>
      <c r="J94" s="81">
        <v>0.119598</v>
      </c>
      <c r="K94" s="81">
        <v>9.9968000000000001E-2</v>
      </c>
      <c r="L94" s="86">
        <v>0</v>
      </c>
      <c r="M94" s="86">
        <v>0</v>
      </c>
      <c r="N94" s="86">
        <v>0</v>
      </c>
      <c r="O94" s="87">
        <v>0</v>
      </c>
    </row>
    <row r="95" spans="1:15" x14ac:dyDescent="0.2">
      <c r="A95" s="25">
        <v>90</v>
      </c>
      <c r="B95" s="86">
        <v>0</v>
      </c>
      <c r="C95" s="86">
        <v>0</v>
      </c>
      <c r="D95" s="81">
        <v>0</v>
      </c>
      <c r="E95" s="86">
        <v>0</v>
      </c>
      <c r="F95" s="81">
        <v>0.130438</v>
      </c>
      <c r="G95" s="81">
        <v>0.14616299999999999</v>
      </c>
      <c r="H95" s="81">
        <v>0.143482</v>
      </c>
      <c r="I95" s="81">
        <v>0.100892</v>
      </c>
      <c r="J95" s="81">
        <v>0.13220399999999999</v>
      </c>
      <c r="K95" s="81">
        <v>0.110981</v>
      </c>
      <c r="L95" s="86">
        <v>0</v>
      </c>
      <c r="M95" s="86">
        <v>0</v>
      </c>
      <c r="N95" s="86">
        <v>0</v>
      </c>
      <c r="O95" s="87">
        <v>0</v>
      </c>
    </row>
    <row r="96" spans="1:15" x14ac:dyDescent="0.2">
      <c r="A96" s="25">
        <v>91</v>
      </c>
      <c r="B96" s="86">
        <v>0</v>
      </c>
      <c r="C96" s="86">
        <v>0</v>
      </c>
      <c r="D96" s="81">
        <v>0</v>
      </c>
      <c r="E96" s="86">
        <v>0</v>
      </c>
      <c r="F96" s="81">
        <v>0.14596100000000001</v>
      </c>
      <c r="G96" s="81">
        <v>0.15670799999999999</v>
      </c>
      <c r="H96" s="81">
        <v>0.157638</v>
      </c>
      <c r="I96" s="81">
        <v>0.11373800000000001</v>
      </c>
      <c r="J96" s="81">
        <v>0.145763</v>
      </c>
      <c r="K96" s="81">
        <v>0.122837</v>
      </c>
      <c r="L96" s="86">
        <v>0</v>
      </c>
      <c r="M96" s="86">
        <v>0</v>
      </c>
      <c r="N96" s="86">
        <v>0</v>
      </c>
      <c r="O96" s="87">
        <v>0</v>
      </c>
    </row>
    <row r="97" spans="1:15" x14ac:dyDescent="0.2">
      <c r="A97" s="25">
        <v>92</v>
      </c>
      <c r="B97" s="86">
        <v>0</v>
      </c>
      <c r="C97" s="86">
        <v>0</v>
      </c>
      <c r="D97" s="81">
        <v>0</v>
      </c>
      <c r="E97" s="86">
        <v>0</v>
      </c>
      <c r="F97" s="81">
        <v>0.16253100000000001</v>
      </c>
      <c r="G97" s="81">
        <v>0.16747999999999999</v>
      </c>
      <c r="H97" s="81">
        <v>0.17228299999999999</v>
      </c>
      <c r="I97" s="81">
        <v>0.12786</v>
      </c>
      <c r="J97" s="81">
        <v>0.16036</v>
      </c>
      <c r="K97" s="81">
        <v>0.13553200000000001</v>
      </c>
      <c r="L97" s="86">
        <v>0</v>
      </c>
      <c r="M97" s="86">
        <v>0</v>
      </c>
      <c r="N97" s="86">
        <v>0</v>
      </c>
      <c r="O97" s="87">
        <v>0</v>
      </c>
    </row>
    <row r="98" spans="1:15" x14ac:dyDescent="0.2">
      <c r="A98" s="25">
        <v>93</v>
      </c>
      <c r="B98" s="86">
        <v>0</v>
      </c>
      <c r="C98" s="86">
        <v>0</v>
      </c>
      <c r="D98" s="81">
        <v>0</v>
      </c>
      <c r="E98" s="86">
        <v>0</v>
      </c>
      <c r="F98" s="81">
        <v>0.179921</v>
      </c>
      <c r="G98" s="91">
        <v>0.179921</v>
      </c>
      <c r="H98" s="81">
        <v>0.18711800000000001</v>
      </c>
      <c r="I98" s="81">
        <v>0.14311699999999999</v>
      </c>
      <c r="J98" s="81">
        <v>0.175871</v>
      </c>
      <c r="K98" s="81">
        <v>0.148842</v>
      </c>
      <c r="L98" s="86">
        <v>0</v>
      </c>
      <c r="M98" s="86">
        <v>0</v>
      </c>
      <c r="N98" s="86">
        <v>0</v>
      </c>
      <c r="O98" s="87">
        <v>0</v>
      </c>
    </row>
    <row r="99" spans="1:15" x14ac:dyDescent="0.2">
      <c r="A99" s="25">
        <v>94</v>
      </c>
      <c r="B99" s="86">
        <v>0</v>
      </c>
      <c r="C99" s="86">
        <v>0</v>
      </c>
      <c r="D99" s="81">
        <v>0</v>
      </c>
      <c r="E99" s="86">
        <v>0</v>
      </c>
      <c r="F99" s="81">
        <v>0.198017</v>
      </c>
      <c r="G99" s="91">
        <v>0.198017</v>
      </c>
      <c r="H99" s="81">
        <v>0.20197699999999999</v>
      </c>
      <c r="I99" s="81">
        <v>0.159553</v>
      </c>
      <c r="J99" s="81">
        <v>0.19248299999999999</v>
      </c>
      <c r="K99" s="81">
        <v>0.162744</v>
      </c>
      <c r="L99" s="86">
        <v>0</v>
      </c>
      <c r="M99" s="86">
        <v>0</v>
      </c>
      <c r="N99" s="86">
        <v>0</v>
      </c>
      <c r="O99" s="87">
        <v>0</v>
      </c>
    </row>
    <row r="100" spans="1:15" x14ac:dyDescent="0.2">
      <c r="A100" s="25">
        <v>95</v>
      </c>
      <c r="B100" s="86">
        <v>0</v>
      </c>
      <c r="C100" s="86">
        <v>0</v>
      </c>
      <c r="D100" s="81">
        <v>0</v>
      </c>
      <c r="E100" s="86">
        <v>0</v>
      </c>
      <c r="F100" s="81">
        <v>0.21657699999999999</v>
      </c>
      <c r="G100" s="81">
        <v>0.21657699999999999</v>
      </c>
      <c r="H100" s="81">
        <v>0.21657699999999999</v>
      </c>
      <c r="I100" s="81">
        <v>0.17697599999999999</v>
      </c>
      <c r="J100" s="81">
        <v>0.210147</v>
      </c>
      <c r="K100" s="81">
        <v>0.17697599999999999</v>
      </c>
      <c r="L100" s="86">
        <v>0</v>
      </c>
      <c r="M100" s="86">
        <v>0</v>
      </c>
      <c r="N100" s="86">
        <v>0</v>
      </c>
      <c r="O100" s="87">
        <v>0</v>
      </c>
    </row>
    <row r="101" spans="1:15" x14ac:dyDescent="0.2">
      <c r="A101" s="25">
        <v>96</v>
      </c>
      <c r="B101" s="86">
        <v>0</v>
      </c>
      <c r="C101" s="86">
        <v>0</v>
      </c>
      <c r="D101" s="81">
        <v>0</v>
      </c>
      <c r="E101" s="86">
        <v>0</v>
      </c>
      <c r="F101" s="81">
        <v>0.23685</v>
      </c>
      <c r="G101" s="81">
        <v>0.23685</v>
      </c>
      <c r="H101" s="81">
        <v>0.23685</v>
      </c>
      <c r="I101" s="81">
        <v>0.19606100000000001</v>
      </c>
      <c r="J101" s="81">
        <v>0.22983600000000001</v>
      </c>
      <c r="K101" s="81">
        <v>0.19606100000000001</v>
      </c>
      <c r="L101" s="86">
        <v>0</v>
      </c>
      <c r="M101" s="86">
        <v>0</v>
      </c>
      <c r="N101" s="86">
        <v>0</v>
      </c>
      <c r="O101" s="87">
        <v>0</v>
      </c>
    </row>
    <row r="102" spans="1:15" x14ac:dyDescent="0.2">
      <c r="A102" s="25">
        <v>97</v>
      </c>
      <c r="B102" s="86">
        <v>0</v>
      </c>
      <c r="C102" s="86">
        <v>0</v>
      </c>
      <c r="D102" s="81">
        <v>0</v>
      </c>
      <c r="E102" s="86">
        <v>0</v>
      </c>
      <c r="F102" s="81">
        <v>0.25756899999999999</v>
      </c>
      <c r="G102" s="81">
        <v>0.25756899999999999</v>
      </c>
      <c r="H102" s="81">
        <v>0.25756899999999999</v>
      </c>
      <c r="I102" s="81">
        <v>0.21614700000000001</v>
      </c>
      <c r="J102" s="81">
        <v>0.25089400000000001</v>
      </c>
      <c r="K102" s="81">
        <v>0.21614700000000001</v>
      </c>
      <c r="L102" s="86">
        <v>0</v>
      </c>
      <c r="M102" s="86">
        <v>0</v>
      </c>
      <c r="N102" s="86">
        <v>0</v>
      </c>
      <c r="O102" s="87">
        <v>0</v>
      </c>
    </row>
    <row r="103" spans="1:15" x14ac:dyDescent="0.2">
      <c r="A103" s="25">
        <v>98</v>
      </c>
      <c r="B103" s="86">
        <v>0</v>
      </c>
      <c r="C103" s="81">
        <v>0</v>
      </c>
      <c r="D103" s="81">
        <v>0</v>
      </c>
      <c r="E103" s="81">
        <v>0</v>
      </c>
      <c r="F103" s="81">
        <v>0.27879700000000002</v>
      </c>
      <c r="G103" s="81">
        <v>0.27879700000000002</v>
      </c>
      <c r="H103" s="81">
        <v>0.27879700000000002</v>
      </c>
      <c r="I103" s="81">
        <v>0.237119</v>
      </c>
      <c r="J103" s="81">
        <v>0.27330199999999999</v>
      </c>
      <c r="K103" s="81">
        <v>0.237119</v>
      </c>
      <c r="L103" s="86">
        <v>0</v>
      </c>
      <c r="M103" s="86">
        <v>0</v>
      </c>
      <c r="N103" s="86">
        <v>0</v>
      </c>
      <c r="O103" s="87">
        <v>0</v>
      </c>
    </row>
    <row r="104" spans="1:15" x14ac:dyDescent="0.2">
      <c r="A104" s="25">
        <v>99</v>
      </c>
      <c r="B104" s="86">
        <v>0</v>
      </c>
      <c r="C104" s="81">
        <v>0</v>
      </c>
      <c r="D104" s="81">
        <v>0</v>
      </c>
      <c r="E104" s="81">
        <v>0</v>
      </c>
      <c r="F104" s="81">
        <v>0.30032399999999998</v>
      </c>
      <c r="G104" s="81">
        <v>0.30032399999999998</v>
      </c>
      <c r="H104" s="81">
        <v>0.30032399999999998</v>
      </c>
      <c r="I104" s="81">
        <v>0.25892999999999999</v>
      </c>
      <c r="J104" s="81">
        <v>0.29709200000000002</v>
      </c>
      <c r="K104" s="81">
        <v>0.25892999999999999</v>
      </c>
      <c r="L104" s="86">
        <v>0</v>
      </c>
      <c r="M104" s="86">
        <v>0</v>
      </c>
      <c r="N104" s="86">
        <v>0</v>
      </c>
      <c r="O104" s="87">
        <v>0</v>
      </c>
    </row>
    <row r="105" spans="1:15" x14ac:dyDescent="0.2">
      <c r="A105" s="25">
        <v>100</v>
      </c>
      <c r="B105" s="86">
        <v>0</v>
      </c>
      <c r="C105" s="81">
        <v>0</v>
      </c>
      <c r="D105" s="81">
        <v>0</v>
      </c>
      <c r="E105" s="81">
        <v>0</v>
      </c>
      <c r="F105" s="81">
        <v>0.322218</v>
      </c>
      <c r="G105" s="81">
        <v>0.322218</v>
      </c>
      <c r="H105" s="81">
        <v>0.322218</v>
      </c>
      <c r="I105" s="81">
        <v>0.28151100000000001</v>
      </c>
      <c r="J105" s="81">
        <v>0.32226300000000002</v>
      </c>
      <c r="K105" s="81">
        <v>0.28151100000000001</v>
      </c>
      <c r="L105" s="86">
        <v>0</v>
      </c>
      <c r="M105" s="86">
        <v>0</v>
      </c>
      <c r="N105" s="86">
        <v>0</v>
      </c>
      <c r="O105" s="87">
        <v>0</v>
      </c>
    </row>
    <row r="106" spans="1:15" x14ac:dyDescent="0.2">
      <c r="A106" s="25">
        <v>101</v>
      </c>
      <c r="B106" s="86">
        <v>0</v>
      </c>
      <c r="C106" s="81">
        <v>0</v>
      </c>
      <c r="D106" s="81">
        <v>0</v>
      </c>
      <c r="E106" s="81">
        <v>0</v>
      </c>
      <c r="F106" s="81">
        <v>0.34423900000000002</v>
      </c>
      <c r="G106" s="81">
        <v>0.34423900000000002</v>
      </c>
      <c r="H106" s="81">
        <v>0.34423900000000002</v>
      </c>
      <c r="I106" s="81">
        <v>0.30484699999999998</v>
      </c>
      <c r="J106" s="81">
        <v>0.34886299999999998</v>
      </c>
      <c r="K106" s="81">
        <v>0.30484699999999998</v>
      </c>
      <c r="L106" s="86">
        <v>0</v>
      </c>
      <c r="M106" s="86">
        <v>0</v>
      </c>
      <c r="N106" s="86">
        <v>0</v>
      </c>
      <c r="O106" s="87">
        <v>0</v>
      </c>
    </row>
    <row r="107" spans="1:15" x14ac:dyDescent="0.2">
      <c r="A107" s="25">
        <v>102</v>
      </c>
      <c r="B107" s="86">
        <v>0</v>
      </c>
      <c r="C107" s="81">
        <v>0</v>
      </c>
      <c r="D107" s="81">
        <v>0</v>
      </c>
      <c r="E107" s="81">
        <v>0</v>
      </c>
      <c r="F107" s="81">
        <v>0.36653599999999997</v>
      </c>
      <c r="G107" s="81">
        <v>0.36653599999999997</v>
      </c>
      <c r="H107" s="81">
        <v>0.36653599999999997</v>
      </c>
      <c r="I107" s="81">
        <v>0.32890999999999998</v>
      </c>
      <c r="J107" s="81">
        <v>0.37191600000000002</v>
      </c>
      <c r="K107" s="81">
        <v>0.32890999999999998</v>
      </c>
      <c r="L107" s="86">
        <v>0</v>
      </c>
      <c r="M107" s="86">
        <v>0</v>
      </c>
      <c r="N107" s="86">
        <v>0</v>
      </c>
      <c r="O107" s="87">
        <v>0</v>
      </c>
    </row>
    <row r="108" spans="1:15" x14ac:dyDescent="0.2">
      <c r="A108" s="25">
        <v>103</v>
      </c>
      <c r="B108" s="86">
        <v>0</v>
      </c>
      <c r="C108" s="81">
        <v>0</v>
      </c>
      <c r="D108" s="81">
        <v>0</v>
      </c>
      <c r="E108" s="81">
        <v>0</v>
      </c>
      <c r="F108" s="81">
        <v>0.38900099999999999</v>
      </c>
      <c r="G108" s="81">
        <v>0.38900099999999999</v>
      </c>
      <c r="H108" s="81">
        <v>0.38900099999999999</v>
      </c>
      <c r="I108" s="81">
        <v>0.353653</v>
      </c>
      <c r="J108" s="81">
        <v>0.39267099999999999</v>
      </c>
      <c r="K108" s="81">
        <v>0.353653</v>
      </c>
      <c r="L108" s="86">
        <v>0</v>
      </c>
      <c r="M108" s="86">
        <v>0</v>
      </c>
      <c r="N108" s="86">
        <v>0</v>
      </c>
      <c r="O108" s="87">
        <v>0</v>
      </c>
    </row>
    <row r="109" spans="1:15" x14ac:dyDescent="0.2">
      <c r="A109" s="25">
        <v>104</v>
      </c>
      <c r="B109" s="86">
        <v>0</v>
      </c>
      <c r="C109" s="81">
        <v>0</v>
      </c>
      <c r="D109" s="81">
        <v>0</v>
      </c>
      <c r="E109" s="81">
        <v>0</v>
      </c>
      <c r="F109" s="81">
        <v>0.41181200000000001</v>
      </c>
      <c r="G109" s="81">
        <v>0.41181200000000001</v>
      </c>
      <c r="H109" s="81">
        <v>0.41181200000000001</v>
      </c>
      <c r="I109" s="81">
        <v>0.37913200000000002</v>
      </c>
      <c r="J109" s="81">
        <v>0.41368100000000002</v>
      </c>
      <c r="K109" s="81">
        <v>0.37913200000000002</v>
      </c>
      <c r="L109" s="86">
        <v>0</v>
      </c>
      <c r="M109" s="86">
        <v>0</v>
      </c>
      <c r="N109" s="86">
        <v>0</v>
      </c>
      <c r="O109" s="87">
        <v>0</v>
      </c>
    </row>
    <row r="110" spans="1:15" x14ac:dyDescent="0.2">
      <c r="A110" s="25">
        <v>105</v>
      </c>
      <c r="B110" s="86">
        <v>0</v>
      </c>
      <c r="C110" s="81">
        <v>0</v>
      </c>
      <c r="D110" s="81">
        <v>0</v>
      </c>
      <c r="E110" s="81">
        <v>0</v>
      </c>
      <c r="F110" s="81">
        <v>0.466914</v>
      </c>
      <c r="G110" s="81">
        <v>0.466914</v>
      </c>
      <c r="H110" s="81">
        <v>0.466914</v>
      </c>
      <c r="I110" s="81">
        <v>0.43491400000000002</v>
      </c>
      <c r="J110" s="81">
        <v>0.43491400000000002</v>
      </c>
      <c r="K110" s="81">
        <v>0.43491400000000002</v>
      </c>
      <c r="L110" s="86">
        <v>0</v>
      </c>
      <c r="M110" s="86">
        <v>0</v>
      </c>
      <c r="N110" s="86">
        <v>0</v>
      </c>
      <c r="O110" s="87">
        <v>0</v>
      </c>
    </row>
    <row r="111" spans="1:15" x14ac:dyDescent="0.2">
      <c r="A111" s="25">
        <v>106</v>
      </c>
      <c r="B111" s="86">
        <v>0</v>
      </c>
      <c r="C111" s="81">
        <v>0</v>
      </c>
      <c r="D111" s="81">
        <v>0</v>
      </c>
      <c r="E111" s="81">
        <v>0</v>
      </c>
      <c r="F111" s="81">
        <v>0.53627000000000002</v>
      </c>
      <c r="G111" s="81">
        <v>0.53627000000000002</v>
      </c>
      <c r="H111" s="81">
        <v>0.53627000000000002</v>
      </c>
      <c r="I111" s="81">
        <v>0.50400100000000003</v>
      </c>
      <c r="J111" s="81">
        <v>0.50400100000000003</v>
      </c>
      <c r="K111" s="81">
        <v>0.50400100000000003</v>
      </c>
      <c r="L111" s="86">
        <v>0</v>
      </c>
      <c r="M111" s="86">
        <v>0</v>
      </c>
      <c r="N111" s="86">
        <v>0</v>
      </c>
      <c r="O111" s="87">
        <v>0</v>
      </c>
    </row>
    <row r="112" spans="1:15" x14ac:dyDescent="0.2">
      <c r="A112" s="25">
        <v>107</v>
      </c>
      <c r="B112" s="86">
        <v>0</v>
      </c>
      <c r="C112" s="81">
        <v>0</v>
      </c>
      <c r="D112" s="81">
        <v>0</v>
      </c>
      <c r="E112" s="81">
        <v>0</v>
      </c>
      <c r="F112" s="81">
        <v>0.61521400000000004</v>
      </c>
      <c r="G112" s="81">
        <v>0.61521400000000004</v>
      </c>
      <c r="H112" s="81">
        <v>0.61521400000000004</v>
      </c>
      <c r="I112" s="81">
        <v>0.58333199999999996</v>
      </c>
      <c r="J112" s="81">
        <v>0.58333199999999996</v>
      </c>
      <c r="K112" s="81">
        <v>0.58333199999999996</v>
      </c>
      <c r="L112" s="86">
        <v>0</v>
      </c>
      <c r="M112" s="86">
        <v>0</v>
      </c>
      <c r="N112" s="86">
        <v>0</v>
      </c>
      <c r="O112" s="87">
        <v>0</v>
      </c>
    </row>
    <row r="113" spans="1:15" x14ac:dyDescent="0.2">
      <c r="A113" s="25">
        <v>108</v>
      </c>
      <c r="B113" s="86">
        <v>0</v>
      </c>
      <c r="C113" s="81">
        <v>0</v>
      </c>
      <c r="D113" s="81">
        <v>0</v>
      </c>
      <c r="E113" s="81">
        <v>0</v>
      </c>
      <c r="F113" s="81">
        <v>0.703565</v>
      </c>
      <c r="G113" s="81">
        <v>0.703565</v>
      </c>
      <c r="H113" s="81">
        <v>0.703565</v>
      </c>
      <c r="I113" s="81">
        <v>0.67309200000000002</v>
      </c>
      <c r="J113" s="81">
        <v>0.67309200000000002</v>
      </c>
      <c r="K113" s="81">
        <v>0.67309200000000002</v>
      </c>
      <c r="L113" s="86">
        <v>0</v>
      </c>
      <c r="M113" s="86">
        <v>0</v>
      </c>
      <c r="N113" s="86">
        <v>0</v>
      </c>
      <c r="O113" s="87">
        <v>0</v>
      </c>
    </row>
    <row r="114" spans="1:15" x14ac:dyDescent="0.2">
      <c r="A114" s="25">
        <v>109</v>
      </c>
      <c r="B114" s="86">
        <v>0</v>
      </c>
      <c r="C114" s="81">
        <v>0</v>
      </c>
      <c r="D114" s="81">
        <v>0</v>
      </c>
      <c r="E114" s="81">
        <v>0</v>
      </c>
      <c r="F114" s="81">
        <v>0.80139000000000005</v>
      </c>
      <c r="G114" s="81">
        <v>0.80139000000000005</v>
      </c>
      <c r="H114" s="81">
        <v>0.80139000000000005</v>
      </c>
      <c r="I114" s="81">
        <v>0.77342299999999997</v>
      </c>
      <c r="J114" s="81">
        <v>0.77342299999999997</v>
      </c>
      <c r="K114" s="81">
        <v>0.77342299999999997</v>
      </c>
      <c r="L114" s="86">
        <v>0</v>
      </c>
      <c r="M114" s="86">
        <v>0</v>
      </c>
      <c r="N114" s="86">
        <v>0</v>
      </c>
      <c r="O114" s="87">
        <v>0</v>
      </c>
    </row>
    <row r="115" spans="1:15" x14ac:dyDescent="0.2">
      <c r="A115" s="25">
        <v>110</v>
      </c>
      <c r="B115" s="86">
        <v>0</v>
      </c>
      <c r="C115" s="81">
        <v>0</v>
      </c>
      <c r="D115" s="81">
        <v>0</v>
      </c>
      <c r="E115" s="81">
        <v>0</v>
      </c>
      <c r="F115" s="81">
        <v>1</v>
      </c>
      <c r="G115" s="81">
        <v>1</v>
      </c>
      <c r="H115" s="81">
        <v>1</v>
      </c>
      <c r="I115" s="81">
        <v>1</v>
      </c>
      <c r="J115" s="81">
        <v>1</v>
      </c>
      <c r="K115" s="81">
        <v>1</v>
      </c>
      <c r="L115" s="86">
        <v>0</v>
      </c>
      <c r="M115" s="86">
        <v>0</v>
      </c>
      <c r="N115" s="86">
        <v>0</v>
      </c>
      <c r="O115" s="87">
        <v>0</v>
      </c>
    </row>
    <row r="116" spans="1:15" x14ac:dyDescent="0.2">
      <c r="A116" s="25">
        <v>111</v>
      </c>
      <c r="B116" s="86">
        <v>0</v>
      </c>
      <c r="C116" s="81">
        <v>0</v>
      </c>
      <c r="D116" s="81">
        <v>0</v>
      </c>
      <c r="E116" s="81">
        <v>0</v>
      </c>
      <c r="F116" s="81">
        <v>1</v>
      </c>
      <c r="G116" s="81">
        <v>1</v>
      </c>
      <c r="H116" s="81">
        <v>1</v>
      </c>
      <c r="I116" s="81">
        <v>1</v>
      </c>
      <c r="J116" s="81">
        <v>1</v>
      </c>
      <c r="K116" s="81">
        <v>1</v>
      </c>
      <c r="L116" s="86">
        <v>0</v>
      </c>
      <c r="M116" s="86">
        <v>0</v>
      </c>
      <c r="N116" s="86">
        <v>0</v>
      </c>
      <c r="O116" s="87">
        <v>0</v>
      </c>
    </row>
    <row r="117" spans="1:15" x14ac:dyDescent="0.2">
      <c r="A117" s="25">
        <v>112</v>
      </c>
      <c r="B117" s="86">
        <v>0</v>
      </c>
      <c r="C117" s="81">
        <v>0</v>
      </c>
      <c r="D117" s="81">
        <v>0</v>
      </c>
      <c r="E117" s="81">
        <v>0</v>
      </c>
      <c r="F117" s="81">
        <v>1</v>
      </c>
      <c r="G117" s="81">
        <v>1</v>
      </c>
      <c r="H117" s="81">
        <v>1</v>
      </c>
      <c r="I117" s="81">
        <v>1</v>
      </c>
      <c r="J117" s="81">
        <v>1</v>
      </c>
      <c r="K117" s="81">
        <v>1</v>
      </c>
      <c r="L117" s="86">
        <v>0</v>
      </c>
      <c r="M117" s="86">
        <v>0</v>
      </c>
      <c r="N117" s="86">
        <v>0</v>
      </c>
      <c r="O117" s="87">
        <v>0</v>
      </c>
    </row>
    <row r="118" spans="1:15" x14ac:dyDescent="0.2">
      <c r="A118" s="25">
        <v>113</v>
      </c>
      <c r="B118" s="86">
        <v>0</v>
      </c>
      <c r="C118" s="81">
        <v>0</v>
      </c>
      <c r="D118" s="81">
        <v>0</v>
      </c>
      <c r="E118" s="81">
        <v>0</v>
      </c>
      <c r="F118" s="81">
        <v>1</v>
      </c>
      <c r="G118" s="81">
        <v>1</v>
      </c>
      <c r="H118" s="81">
        <v>1</v>
      </c>
      <c r="I118" s="81">
        <v>1</v>
      </c>
      <c r="J118" s="81">
        <v>1</v>
      </c>
      <c r="K118" s="81">
        <v>1</v>
      </c>
      <c r="L118" s="86">
        <v>0</v>
      </c>
      <c r="M118" s="86">
        <v>0</v>
      </c>
      <c r="N118" s="86">
        <v>0</v>
      </c>
      <c r="O118" s="87">
        <v>0</v>
      </c>
    </row>
    <row r="119" spans="1:15" x14ac:dyDescent="0.2">
      <c r="A119" s="25">
        <v>114</v>
      </c>
      <c r="B119" s="86">
        <v>0</v>
      </c>
      <c r="C119" s="81">
        <v>0</v>
      </c>
      <c r="D119" s="81">
        <v>0</v>
      </c>
      <c r="E119" s="81">
        <v>0</v>
      </c>
      <c r="F119" s="81">
        <v>1</v>
      </c>
      <c r="G119" s="81">
        <v>1</v>
      </c>
      <c r="H119" s="81">
        <v>1</v>
      </c>
      <c r="I119" s="81">
        <v>1</v>
      </c>
      <c r="J119" s="81">
        <v>1</v>
      </c>
      <c r="K119" s="81">
        <v>1</v>
      </c>
      <c r="L119" s="86">
        <v>0</v>
      </c>
      <c r="M119" s="86">
        <v>0</v>
      </c>
      <c r="N119" s="86">
        <v>0</v>
      </c>
      <c r="O119" s="87">
        <v>0</v>
      </c>
    </row>
    <row r="120" spans="1:15" x14ac:dyDescent="0.2">
      <c r="A120" s="25">
        <v>115</v>
      </c>
      <c r="B120" s="86">
        <v>0</v>
      </c>
      <c r="C120" s="81">
        <v>0</v>
      </c>
      <c r="D120" s="81">
        <v>0</v>
      </c>
      <c r="E120" s="81">
        <v>0</v>
      </c>
      <c r="F120" s="81">
        <v>1</v>
      </c>
      <c r="G120" s="81">
        <v>1</v>
      </c>
      <c r="H120" s="81">
        <v>1</v>
      </c>
      <c r="I120" s="81">
        <v>1</v>
      </c>
      <c r="J120" s="81">
        <v>1</v>
      </c>
      <c r="K120" s="81">
        <v>1</v>
      </c>
      <c r="L120" s="86">
        <v>0</v>
      </c>
      <c r="M120" s="86">
        <v>0</v>
      </c>
      <c r="N120" s="86">
        <v>0</v>
      </c>
      <c r="O120" s="87">
        <v>0</v>
      </c>
    </row>
    <row r="121" spans="1:15" x14ac:dyDescent="0.2">
      <c r="A121" s="25">
        <v>116</v>
      </c>
      <c r="B121" s="86">
        <v>0</v>
      </c>
      <c r="C121" s="81">
        <v>0</v>
      </c>
      <c r="D121" s="81">
        <v>0</v>
      </c>
      <c r="E121" s="81">
        <v>0</v>
      </c>
      <c r="F121" s="81">
        <v>1</v>
      </c>
      <c r="G121" s="81">
        <v>1</v>
      </c>
      <c r="H121" s="81">
        <v>1</v>
      </c>
      <c r="I121" s="81">
        <v>1</v>
      </c>
      <c r="J121" s="81">
        <v>1</v>
      </c>
      <c r="K121" s="81">
        <v>1</v>
      </c>
      <c r="L121" s="86">
        <v>0</v>
      </c>
      <c r="M121" s="86">
        <v>0</v>
      </c>
      <c r="N121" s="86">
        <v>0</v>
      </c>
      <c r="O121" s="87">
        <v>0</v>
      </c>
    </row>
    <row r="122" spans="1:15" x14ac:dyDescent="0.2">
      <c r="A122" s="25">
        <v>117</v>
      </c>
      <c r="B122" s="86">
        <v>0</v>
      </c>
      <c r="C122" s="81">
        <v>0</v>
      </c>
      <c r="D122" s="81">
        <v>0</v>
      </c>
      <c r="E122" s="81">
        <v>0</v>
      </c>
      <c r="F122" s="81">
        <v>1</v>
      </c>
      <c r="G122" s="81">
        <v>1</v>
      </c>
      <c r="H122" s="81">
        <v>1</v>
      </c>
      <c r="I122" s="81">
        <v>1</v>
      </c>
      <c r="J122" s="81">
        <v>1</v>
      </c>
      <c r="K122" s="81">
        <v>1</v>
      </c>
      <c r="L122" s="86">
        <v>0</v>
      </c>
      <c r="M122" s="86">
        <v>0</v>
      </c>
      <c r="N122" s="86">
        <v>0</v>
      </c>
      <c r="O122" s="87">
        <v>0</v>
      </c>
    </row>
    <row r="123" spans="1:15" x14ac:dyDescent="0.2">
      <c r="A123" s="25">
        <v>118</v>
      </c>
      <c r="B123" s="86">
        <v>0</v>
      </c>
      <c r="C123" s="81">
        <v>0</v>
      </c>
      <c r="D123" s="81">
        <v>0</v>
      </c>
      <c r="E123" s="81">
        <v>0</v>
      </c>
      <c r="F123" s="81">
        <v>1</v>
      </c>
      <c r="G123" s="81">
        <v>1</v>
      </c>
      <c r="H123" s="81">
        <v>1</v>
      </c>
      <c r="I123" s="81">
        <v>1</v>
      </c>
      <c r="J123" s="81">
        <v>1</v>
      </c>
      <c r="K123" s="81">
        <v>1</v>
      </c>
      <c r="L123" s="86">
        <v>0</v>
      </c>
      <c r="M123" s="86">
        <v>0</v>
      </c>
      <c r="N123" s="86">
        <v>0</v>
      </c>
      <c r="O123" s="87">
        <v>0</v>
      </c>
    </row>
    <row r="124" spans="1:15" x14ac:dyDescent="0.2">
      <c r="A124" s="25">
        <v>119</v>
      </c>
      <c r="B124" s="86">
        <v>0</v>
      </c>
      <c r="C124" s="81">
        <v>0</v>
      </c>
      <c r="D124" s="81">
        <v>0</v>
      </c>
      <c r="E124" s="81">
        <v>0</v>
      </c>
      <c r="F124" s="81">
        <v>1</v>
      </c>
      <c r="G124" s="81">
        <v>1</v>
      </c>
      <c r="H124" s="81">
        <v>1</v>
      </c>
      <c r="I124" s="81">
        <v>1</v>
      </c>
      <c r="J124" s="81">
        <v>1</v>
      </c>
      <c r="K124" s="81">
        <v>1</v>
      </c>
      <c r="L124" s="86">
        <v>0</v>
      </c>
      <c r="M124" s="86">
        <v>0</v>
      </c>
      <c r="N124" s="86">
        <v>0</v>
      </c>
      <c r="O124" s="87">
        <v>0</v>
      </c>
    </row>
    <row r="125" spans="1:15" ht="13.5" thickBot="1" x14ac:dyDescent="0.25">
      <c r="A125" s="28">
        <v>120</v>
      </c>
      <c r="B125" s="88">
        <v>0</v>
      </c>
      <c r="C125" s="89">
        <v>0</v>
      </c>
      <c r="D125" s="89">
        <v>0</v>
      </c>
      <c r="E125" s="89">
        <v>0</v>
      </c>
      <c r="F125" s="89">
        <v>1</v>
      </c>
      <c r="G125" s="89">
        <v>1</v>
      </c>
      <c r="H125" s="89">
        <v>1</v>
      </c>
      <c r="I125" s="89">
        <v>1</v>
      </c>
      <c r="J125" s="89">
        <v>1</v>
      </c>
      <c r="K125" s="89">
        <v>1</v>
      </c>
      <c r="L125" s="88">
        <v>0</v>
      </c>
      <c r="M125" s="88">
        <v>0</v>
      </c>
      <c r="N125" s="88">
        <v>0</v>
      </c>
      <c r="O125" s="90">
        <v>0</v>
      </c>
    </row>
    <row r="126" spans="1:15" x14ac:dyDescent="0.2">
      <c r="A126" s="10" t="s">
        <v>0</v>
      </c>
    </row>
    <row r="127" spans="1:15" x14ac:dyDescent="0.2">
      <c r="A127" s="36" t="s">
        <v>97</v>
      </c>
    </row>
    <row r="128" spans="1:15" x14ac:dyDescent="0.2">
      <c r="A128" s="35" t="s">
        <v>50</v>
      </c>
    </row>
    <row r="129" spans="1:1" x14ac:dyDescent="0.2">
      <c r="A129" s="35" t="s">
        <v>20</v>
      </c>
    </row>
    <row r="130" spans="1:1" x14ac:dyDescent="0.2">
      <c r="A130" s="36" t="s">
        <v>51</v>
      </c>
    </row>
    <row r="131" spans="1:1" x14ac:dyDescent="0.2">
      <c r="A131" s="36" t="s">
        <v>55</v>
      </c>
    </row>
    <row r="132" spans="1:1" x14ac:dyDescent="0.2">
      <c r="A132" s="35" t="s">
        <v>21</v>
      </c>
    </row>
    <row r="133" spans="1:1" x14ac:dyDescent="0.2">
      <c r="A133" s="36" t="s">
        <v>22</v>
      </c>
    </row>
  </sheetData>
  <phoneticPr fontId="5" type="noConversion"/>
  <pageMargins left="0.5" right="0.5" top="0.5" bottom="0.5" header="0.5" footer="0.5"/>
  <pageSetup scale="61" fitToHeight="0" orientation="portrait" r:id="rId1"/>
  <headerFooter alignWithMargins="0">
    <oddFooter>&amp;L&amp;A
Effective 12/20/2017&amp;C&amp;P of &amp;N</oddFooter>
  </headerFooter>
  <rowBreaks count="1" manualBreakCount="1">
    <brk id="64" max="16383" man="1"/>
  </rowBreak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4"/>
  <dimension ref="A1:O136"/>
  <sheetViews>
    <sheetView zoomScaleNormal="100" workbookViewId="0">
      <pane ySplit="5" topLeftCell="A6" activePane="bottomLeft" state="frozen"/>
      <selection pane="bottomLeft" activeCell="C31" sqref="C31"/>
    </sheetView>
  </sheetViews>
  <sheetFormatPr defaultColWidth="8.7109375" defaultRowHeight="12.75" x14ac:dyDescent="0.2"/>
  <cols>
    <col min="1" max="1" width="9.140625" style="23" customWidth="1"/>
    <col min="2" max="3" width="10.140625" style="23" customWidth="1"/>
    <col min="4" max="15" width="10.140625" style="20" customWidth="1"/>
    <col min="16" max="16384" width="8.7109375" style="20"/>
  </cols>
  <sheetData>
    <row r="1" spans="1:15" ht="15.75" x14ac:dyDescent="0.25">
      <c r="B1" s="73" t="s">
        <v>69</v>
      </c>
      <c r="C1" s="73"/>
      <c r="D1" s="73"/>
      <c r="E1" s="73"/>
      <c r="F1" s="73"/>
      <c r="G1" s="73"/>
      <c r="H1" s="73"/>
      <c r="I1" s="73"/>
      <c r="J1" s="73"/>
      <c r="K1" s="73"/>
      <c r="L1" s="73"/>
      <c r="M1" s="73"/>
      <c r="N1" s="73"/>
      <c r="O1" s="73"/>
    </row>
    <row r="2" spans="1:15" ht="13.5" thickBot="1" x14ac:dyDescent="0.25">
      <c r="B2" s="18" t="s">
        <v>77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</row>
    <row r="3" spans="1:15" ht="13.5" thickBot="1" x14ac:dyDescent="0.25">
      <c r="A3" s="24"/>
      <c r="B3" s="68" t="s">
        <v>18</v>
      </c>
      <c r="C3" s="69"/>
      <c r="D3" s="69"/>
      <c r="E3" s="70"/>
      <c r="F3" s="68" t="s">
        <v>19</v>
      </c>
      <c r="G3" s="69"/>
      <c r="H3" s="69"/>
      <c r="I3" s="69"/>
      <c r="J3" s="69"/>
      <c r="K3" s="70"/>
      <c r="L3" s="68" t="s">
        <v>68</v>
      </c>
      <c r="M3" s="69"/>
      <c r="N3" s="69"/>
      <c r="O3" s="70"/>
    </row>
    <row r="4" spans="1:15" ht="13.5" thickBot="1" x14ac:dyDescent="0.25">
      <c r="A4" s="25"/>
      <c r="B4" s="68" t="s">
        <v>66</v>
      </c>
      <c r="C4" s="70"/>
      <c r="D4" s="68" t="s">
        <v>67</v>
      </c>
      <c r="E4" s="70"/>
      <c r="F4" s="68" t="s">
        <v>66</v>
      </c>
      <c r="G4" s="70"/>
      <c r="H4" s="68"/>
      <c r="I4" s="68" t="s">
        <v>67</v>
      </c>
      <c r="J4" s="70"/>
      <c r="K4" s="68"/>
      <c r="L4" s="68" t="s">
        <v>66</v>
      </c>
      <c r="M4" s="70"/>
      <c r="N4" s="68" t="s">
        <v>67</v>
      </c>
      <c r="O4" s="70"/>
    </row>
    <row r="5" spans="1:15" ht="39" thickBot="1" x14ac:dyDescent="0.25">
      <c r="A5" s="51" t="s">
        <v>32</v>
      </c>
      <c r="B5" s="50" t="s">
        <v>26</v>
      </c>
      <c r="C5" s="50" t="s">
        <v>27</v>
      </c>
      <c r="D5" s="50" t="s">
        <v>26</v>
      </c>
      <c r="E5" s="50" t="s">
        <v>27</v>
      </c>
      <c r="F5" s="50" t="s">
        <v>31</v>
      </c>
      <c r="G5" s="50" t="s">
        <v>28</v>
      </c>
      <c r="H5" s="50" t="s">
        <v>29</v>
      </c>
      <c r="I5" s="50" t="s">
        <v>31</v>
      </c>
      <c r="J5" s="50" t="s">
        <v>28</v>
      </c>
      <c r="K5" s="50" t="s">
        <v>29</v>
      </c>
      <c r="L5" s="50" t="s">
        <v>25</v>
      </c>
      <c r="M5" s="50" t="s">
        <v>30</v>
      </c>
      <c r="N5" s="50" t="s">
        <v>25</v>
      </c>
      <c r="O5" s="50" t="s">
        <v>30</v>
      </c>
    </row>
    <row r="6" spans="1:15" x14ac:dyDescent="0.2">
      <c r="A6" s="27">
        <v>1</v>
      </c>
      <c r="B6" s="92">
        <v>0</v>
      </c>
      <c r="C6" s="92">
        <v>0</v>
      </c>
      <c r="D6" s="92">
        <v>0</v>
      </c>
      <c r="E6" s="92">
        <v>0</v>
      </c>
      <c r="F6" s="80">
        <v>1.55E-4</v>
      </c>
      <c r="G6" s="80">
        <v>1.55E-4</v>
      </c>
      <c r="H6" s="80">
        <v>3.0000000000000001E-5</v>
      </c>
      <c r="I6" s="80">
        <v>3.4E-5</v>
      </c>
      <c r="J6" s="80">
        <v>3.4E-5</v>
      </c>
      <c r="K6" s="80">
        <v>3.0000000000000001E-5</v>
      </c>
      <c r="L6" s="92">
        <v>0</v>
      </c>
      <c r="M6" s="92">
        <v>0</v>
      </c>
      <c r="N6" s="92">
        <v>0</v>
      </c>
      <c r="O6" s="92">
        <v>0</v>
      </c>
    </row>
    <row r="7" spans="1:15" x14ac:dyDescent="0.2">
      <c r="A7" s="25">
        <v>2</v>
      </c>
      <c r="B7" s="86">
        <v>0</v>
      </c>
      <c r="C7" s="86">
        <v>0</v>
      </c>
      <c r="D7" s="86">
        <v>0</v>
      </c>
      <c r="E7" s="86">
        <v>0</v>
      </c>
      <c r="F7" s="81">
        <v>1.55E-4</v>
      </c>
      <c r="G7" s="81">
        <v>1.55E-4</v>
      </c>
      <c r="H7" s="81">
        <v>3.0000000000000001E-5</v>
      </c>
      <c r="I7" s="81">
        <v>3.4E-5</v>
      </c>
      <c r="J7" s="81">
        <v>3.4E-5</v>
      </c>
      <c r="K7" s="81">
        <v>3.0000000000000001E-5</v>
      </c>
      <c r="L7" s="86">
        <v>0</v>
      </c>
      <c r="M7" s="86">
        <v>0</v>
      </c>
      <c r="N7" s="86">
        <v>0</v>
      </c>
      <c r="O7" s="86">
        <v>0</v>
      </c>
    </row>
    <row r="8" spans="1:15" x14ac:dyDescent="0.2">
      <c r="A8" s="25">
        <v>3</v>
      </c>
      <c r="B8" s="86">
        <v>0</v>
      </c>
      <c r="C8" s="86">
        <v>0</v>
      </c>
      <c r="D8" s="86">
        <v>0</v>
      </c>
      <c r="E8" s="86">
        <v>0</v>
      </c>
      <c r="F8" s="81">
        <v>1.55E-4</v>
      </c>
      <c r="G8" s="81">
        <v>1.55E-4</v>
      </c>
      <c r="H8" s="81">
        <v>3.0000000000000001E-5</v>
      </c>
      <c r="I8" s="81">
        <v>3.4E-5</v>
      </c>
      <c r="J8" s="81">
        <v>3.4E-5</v>
      </c>
      <c r="K8" s="81">
        <v>3.0000000000000001E-5</v>
      </c>
      <c r="L8" s="86">
        <v>0</v>
      </c>
      <c r="M8" s="86">
        <v>0</v>
      </c>
      <c r="N8" s="86">
        <v>0</v>
      </c>
      <c r="O8" s="86">
        <v>0</v>
      </c>
    </row>
    <row r="9" spans="1:15" x14ac:dyDescent="0.2">
      <c r="A9" s="25">
        <v>4</v>
      </c>
      <c r="B9" s="86">
        <v>0</v>
      </c>
      <c r="C9" s="86">
        <v>0</v>
      </c>
      <c r="D9" s="86">
        <v>0</v>
      </c>
      <c r="E9" s="86">
        <v>0</v>
      </c>
      <c r="F9" s="81">
        <v>1.55E-4</v>
      </c>
      <c r="G9" s="81">
        <v>1.55E-4</v>
      </c>
      <c r="H9" s="81">
        <v>3.0000000000000001E-5</v>
      </c>
      <c r="I9" s="81">
        <v>3.4E-5</v>
      </c>
      <c r="J9" s="81">
        <v>3.4E-5</v>
      </c>
      <c r="K9" s="81">
        <v>3.0000000000000001E-5</v>
      </c>
      <c r="L9" s="86">
        <v>0</v>
      </c>
      <c r="M9" s="86">
        <v>0</v>
      </c>
      <c r="N9" s="86">
        <v>0</v>
      </c>
      <c r="O9" s="86">
        <v>0</v>
      </c>
    </row>
    <row r="10" spans="1:15" x14ac:dyDescent="0.2">
      <c r="A10" s="25">
        <v>5</v>
      </c>
      <c r="B10" s="86">
        <v>0</v>
      </c>
      <c r="C10" s="86">
        <v>0</v>
      </c>
      <c r="D10" s="86">
        <v>0</v>
      </c>
      <c r="E10" s="86">
        <v>0</v>
      </c>
      <c r="F10" s="81">
        <v>1.55E-4</v>
      </c>
      <c r="G10" s="81">
        <v>1.55E-4</v>
      </c>
      <c r="H10" s="81">
        <v>3.0000000000000001E-5</v>
      </c>
      <c r="I10" s="81">
        <v>3.4E-5</v>
      </c>
      <c r="J10" s="81">
        <v>3.4E-5</v>
      </c>
      <c r="K10" s="81">
        <v>3.0000000000000001E-5</v>
      </c>
      <c r="L10" s="86">
        <v>0</v>
      </c>
      <c r="M10" s="86">
        <v>0</v>
      </c>
      <c r="N10" s="86">
        <v>0</v>
      </c>
      <c r="O10" s="86">
        <v>0</v>
      </c>
    </row>
    <row r="11" spans="1:15" x14ac:dyDescent="0.2">
      <c r="A11" s="25">
        <v>6</v>
      </c>
      <c r="B11" s="86">
        <v>0</v>
      </c>
      <c r="C11" s="86">
        <v>0</v>
      </c>
      <c r="D11" s="86">
        <v>0</v>
      </c>
      <c r="E11" s="86">
        <v>0</v>
      </c>
      <c r="F11" s="81">
        <v>1.55E-4</v>
      </c>
      <c r="G11" s="81">
        <v>1.55E-4</v>
      </c>
      <c r="H11" s="81">
        <v>3.0000000000000001E-5</v>
      </c>
      <c r="I11" s="81">
        <v>3.4E-5</v>
      </c>
      <c r="J11" s="81">
        <v>3.4E-5</v>
      </c>
      <c r="K11" s="81">
        <v>3.0000000000000001E-5</v>
      </c>
      <c r="L11" s="86">
        <v>0</v>
      </c>
      <c r="M11" s="86">
        <v>0</v>
      </c>
      <c r="N11" s="86">
        <v>0</v>
      </c>
      <c r="O11" s="86">
        <v>0</v>
      </c>
    </row>
    <row r="12" spans="1:15" x14ac:dyDescent="0.2">
      <c r="A12" s="25">
        <v>7</v>
      </c>
      <c r="B12" s="86">
        <v>0</v>
      </c>
      <c r="C12" s="86">
        <v>0</v>
      </c>
      <c r="D12" s="86">
        <v>0</v>
      </c>
      <c r="E12" s="86">
        <v>0</v>
      </c>
      <c r="F12" s="81">
        <v>1.55E-4</v>
      </c>
      <c r="G12" s="81">
        <v>1.55E-4</v>
      </c>
      <c r="H12" s="81">
        <v>3.0000000000000001E-5</v>
      </c>
      <c r="I12" s="81">
        <v>3.4E-5</v>
      </c>
      <c r="J12" s="81">
        <v>3.4E-5</v>
      </c>
      <c r="K12" s="81">
        <v>3.0000000000000001E-5</v>
      </c>
      <c r="L12" s="86">
        <v>0</v>
      </c>
      <c r="M12" s="86">
        <v>0</v>
      </c>
      <c r="N12" s="86">
        <v>0</v>
      </c>
      <c r="O12" s="86">
        <v>0</v>
      </c>
    </row>
    <row r="13" spans="1:15" x14ac:dyDescent="0.2">
      <c r="A13" s="25">
        <v>8</v>
      </c>
      <c r="B13" s="86">
        <v>0</v>
      </c>
      <c r="C13" s="86">
        <v>0</v>
      </c>
      <c r="D13" s="86">
        <v>0</v>
      </c>
      <c r="E13" s="86">
        <v>0</v>
      </c>
      <c r="F13" s="81">
        <v>1.55E-4</v>
      </c>
      <c r="G13" s="81">
        <v>1.55E-4</v>
      </c>
      <c r="H13" s="81">
        <v>3.0000000000000001E-5</v>
      </c>
      <c r="I13" s="81">
        <v>3.4E-5</v>
      </c>
      <c r="J13" s="81">
        <v>3.4E-5</v>
      </c>
      <c r="K13" s="81">
        <v>3.0000000000000001E-5</v>
      </c>
      <c r="L13" s="86">
        <v>0</v>
      </c>
      <c r="M13" s="86">
        <v>0</v>
      </c>
      <c r="N13" s="86">
        <v>0</v>
      </c>
      <c r="O13" s="86">
        <v>0</v>
      </c>
    </row>
    <row r="14" spans="1:15" x14ac:dyDescent="0.2">
      <c r="A14" s="25">
        <v>9</v>
      </c>
      <c r="B14" s="86">
        <v>0</v>
      </c>
      <c r="C14" s="86">
        <v>0</v>
      </c>
      <c r="D14" s="86">
        <v>0</v>
      </c>
      <c r="E14" s="86">
        <v>0</v>
      </c>
      <c r="F14" s="81">
        <v>1.55E-4</v>
      </c>
      <c r="G14" s="81">
        <v>1.55E-4</v>
      </c>
      <c r="H14" s="81">
        <v>3.0000000000000001E-5</v>
      </c>
      <c r="I14" s="81">
        <v>3.4E-5</v>
      </c>
      <c r="J14" s="81">
        <v>3.4E-5</v>
      </c>
      <c r="K14" s="81">
        <v>3.0000000000000001E-5</v>
      </c>
      <c r="L14" s="86">
        <v>0</v>
      </c>
      <c r="M14" s="86">
        <v>0</v>
      </c>
      <c r="N14" s="86">
        <v>0</v>
      </c>
      <c r="O14" s="86">
        <v>0</v>
      </c>
    </row>
    <row r="15" spans="1:15" x14ac:dyDescent="0.2">
      <c r="A15" s="25">
        <v>10</v>
      </c>
      <c r="B15" s="86">
        <v>0</v>
      </c>
      <c r="C15" s="86">
        <v>0</v>
      </c>
      <c r="D15" s="86">
        <v>0</v>
      </c>
      <c r="E15" s="86">
        <v>0</v>
      </c>
      <c r="F15" s="81">
        <v>1.55E-4</v>
      </c>
      <c r="G15" s="81">
        <v>1.55E-4</v>
      </c>
      <c r="H15" s="81">
        <v>3.0000000000000001E-5</v>
      </c>
      <c r="I15" s="81">
        <v>3.4E-5</v>
      </c>
      <c r="J15" s="81">
        <v>3.4E-5</v>
      </c>
      <c r="K15" s="81">
        <v>3.0000000000000001E-5</v>
      </c>
      <c r="L15" s="86">
        <v>0</v>
      </c>
      <c r="M15" s="86">
        <v>0</v>
      </c>
      <c r="N15" s="86">
        <v>0</v>
      </c>
      <c r="O15" s="86">
        <v>0</v>
      </c>
    </row>
    <row r="16" spans="1:15" x14ac:dyDescent="0.2">
      <c r="A16" s="25">
        <v>11</v>
      </c>
      <c r="B16" s="86">
        <v>0</v>
      </c>
      <c r="C16" s="86">
        <v>0</v>
      </c>
      <c r="D16" s="86">
        <v>0</v>
      </c>
      <c r="E16" s="86">
        <v>0</v>
      </c>
      <c r="F16" s="81">
        <v>1.55E-4</v>
      </c>
      <c r="G16" s="81">
        <v>1.55E-4</v>
      </c>
      <c r="H16" s="81">
        <v>3.0000000000000001E-5</v>
      </c>
      <c r="I16" s="81">
        <v>3.4E-5</v>
      </c>
      <c r="J16" s="81">
        <v>3.4E-5</v>
      </c>
      <c r="K16" s="81">
        <v>3.0000000000000001E-5</v>
      </c>
      <c r="L16" s="86">
        <v>0</v>
      </c>
      <c r="M16" s="86">
        <v>0</v>
      </c>
      <c r="N16" s="86">
        <v>0</v>
      </c>
      <c r="O16" s="86">
        <v>0</v>
      </c>
    </row>
    <row r="17" spans="1:15" x14ac:dyDescent="0.2">
      <c r="A17" s="25">
        <v>12</v>
      </c>
      <c r="B17" s="86">
        <v>0</v>
      </c>
      <c r="C17" s="86">
        <v>0</v>
      </c>
      <c r="D17" s="86">
        <v>0</v>
      </c>
      <c r="E17" s="86">
        <v>0</v>
      </c>
      <c r="F17" s="81">
        <v>1.55E-4</v>
      </c>
      <c r="G17" s="81">
        <v>1.55E-4</v>
      </c>
      <c r="H17" s="81">
        <v>3.0000000000000001E-5</v>
      </c>
      <c r="I17" s="81">
        <v>3.4E-5</v>
      </c>
      <c r="J17" s="81">
        <v>3.4E-5</v>
      </c>
      <c r="K17" s="81">
        <v>3.0000000000000001E-5</v>
      </c>
      <c r="L17" s="86">
        <v>0</v>
      </c>
      <c r="M17" s="86">
        <v>0</v>
      </c>
      <c r="N17" s="86">
        <v>0</v>
      </c>
      <c r="O17" s="86">
        <v>0</v>
      </c>
    </row>
    <row r="18" spans="1:15" x14ac:dyDescent="0.2">
      <c r="A18" s="25">
        <v>13</v>
      </c>
      <c r="B18" s="86">
        <v>0</v>
      </c>
      <c r="C18" s="86">
        <v>0</v>
      </c>
      <c r="D18" s="86">
        <v>0</v>
      </c>
      <c r="E18" s="86">
        <v>0</v>
      </c>
      <c r="F18" s="81">
        <v>1.55E-4</v>
      </c>
      <c r="G18" s="81">
        <v>1.55E-4</v>
      </c>
      <c r="H18" s="81">
        <v>3.0000000000000001E-5</v>
      </c>
      <c r="I18" s="81">
        <v>3.4E-5</v>
      </c>
      <c r="J18" s="81">
        <v>3.4E-5</v>
      </c>
      <c r="K18" s="81">
        <v>3.0000000000000001E-5</v>
      </c>
      <c r="L18" s="86">
        <v>0</v>
      </c>
      <c r="M18" s="86">
        <v>0</v>
      </c>
      <c r="N18" s="86">
        <v>0</v>
      </c>
      <c r="O18" s="86">
        <v>0</v>
      </c>
    </row>
    <row r="19" spans="1:15" x14ac:dyDescent="0.2">
      <c r="A19" s="25">
        <v>14</v>
      </c>
      <c r="B19" s="86">
        <v>0</v>
      </c>
      <c r="C19" s="86">
        <v>0</v>
      </c>
      <c r="D19" s="86">
        <v>0</v>
      </c>
      <c r="E19" s="86">
        <v>0</v>
      </c>
      <c r="F19" s="81">
        <v>1.55E-4</v>
      </c>
      <c r="G19" s="81">
        <v>1.55E-4</v>
      </c>
      <c r="H19" s="81">
        <v>3.0000000000000001E-5</v>
      </c>
      <c r="I19" s="81">
        <v>3.4E-5</v>
      </c>
      <c r="J19" s="81">
        <v>3.4E-5</v>
      </c>
      <c r="K19" s="81">
        <v>3.0000000000000001E-5</v>
      </c>
      <c r="L19" s="86">
        <v>0</v>
      </c>
      <c r="M19" s="86">
        <v>0</v>
      </c>
      <c r="N19" s="86">
        <v>0</v>
      </c>
      <c r="O19" s="86">
        <v>0</v>
      </c>
    </row>
    <row r="20" spans="1:15" x14ac:dyDescent="0.2">
      <c r="A20" s="25">
        <v>15</v>
      </c>
      <c r="B20" s="86">
        <v>1.55E-4</v>
      </c>
      <c r="C20" s="81">
        <v>3.0000000000000001E-5</v>
      </c>
      <c r="D20" s="81">
        <v>3.4E-5</v>
      </c>
      <c r="E20" s="81">
        <v>3.0000000000000001E-5</v>
      </c>
      <c r="F20" s="81">
        <v>1.55E-4</v>
      </c>
      <c r="G20" s="81">
        <v>1.55E-4</v>
      </c>
      <c r="H20" s="81">
        <v>3.0000000000000001E-5</v>
      </c>
      <c r="I20" s="81">
        <v>3.4E-5</v>
      </c>
      <c r="J20" s="81">
        <v>3.4E-5</v>
      </c>
      <c r="K20" s="81">
        <v>3.0000000000000001E-5</v>
      </c>
      <c r="L20" s="94">
        <v>1E-4</v>
      </c>
      <c r="M20" s="94">
        <v>2.0000000000000002E-5</v>
      </c>
      <c r="N20" s="94">
        <v>1E-4</v>
      </c>
      <c r="O20" s="94">
        <v>2.0000000000000002E-5</v>
      </c>
    </row>
    <row r="21" spans="1:15" x14ac:dyDescent="0.2">
      <c r="A21" s="25">
        <v>16</v>
      </c>
      <c r="B21" s="86">
        <v>1.6699999999999999E-4</v>
      </c>
      <c r="C21" s="81">
        <v>3.0000000000000001E-5</v>
      </c>
      <c r="D21" s="81">
        <v>4.1E-5</v>
      </c>
      <c r="E21" s="81">
        <v>3.0000000000000001E-5</v>
      </c>
      <c r="F21" s="81">
        <v>1.6699999999999999E-4</v>
      </c>
      <c r="G21" s="81">
        <v>1.6699999999999999E-4</v>
      </c>
      <c r="H21" s="81">
        <v>3.0000000000000001E-5</v>
      </c>
      <c r="I21" s="81">
        <v>4.1E-5</v>
      </c>
      <c r="J21" s="81">
        <v>4.1E-5</v>
      </c>
      <c r="K21" s="81">
        <v>3.0000000000000001E-5</v>
      </c>
      <c r="L21" s="94">
        <v>1E-4</v>
      </c>
      <c r="M21" s="94">
        <v>2.0000000000000002E-5</v>
      </c>
      <c r="N21" s="94">
        <v>1E-4</v>
      </c>
      <c r="O21" s="94">
        <v>2.0000000000000002E-5</v>
      </c>
    </row>
    <row r="22" spans="1:15" x14ac:dyDescent="0.2">
      <c r="A22" s="25">
        <v>17</v>
      </c>
      <c r="B22" s="86">
        <v>1.7899999999999999E-4</v>
      </c>
      <c r="C22" s="81">
        <v>3.0000000000000001E-5</v>
      </c>
      <c r="D22" s="81">
        <v>4.8000000000000001E-5</v>
      </c>
      <c r="E22" s="81">
        <v>3.0000000000000001E-5</v>
      </c>
      <c r="F22" s="81">
        <v>1.7899999999999999E-4</v>
      </c>
      <c r="G22" s="81">
        <v>1.7899999999999999E-4</v>
      </c>
      <c r="H22" s="81">
        <v>3.0000000000000001E-5</v>
      </c>
      <c r="I22" s="81">
        <v>4.8000000000000001E-5</v>
      </c>
      <c r="J22" s="81">
        <v>4.8000000000000001E-5</v>
      </c>
      <c r="K22" s="81">
        <v>3.0000000000000001E-5</v>
      </c>
      <c r="L22" s="94">
        <v>1E-4</v>
      </c>
      <c r="M22" s="94">
        <v>2.0000000000000002E-5</v>
      </c>
      <c r="N22" s="94">
        <v>1E-4</v>
      </c>
      <c r="O22" s="94">
        <v>2.0000000000000002E-5</v>
      </c>
    </row>
    <row r="23" spans="1:15" x14ac:dyDescent="0.2">
      <c r="A23" s="25">
        <v>18</v>
      </c>
      <c r="B23" s="86">
        <v>1.92E-4</v>
      </c>
      <c r="C23" s="81">
        <v>3.0000000000000001E-5</v>
      </c>
      <c r="D23" s="81">
        <v>5.5000000000000002E-5</v>
      </c>
      <c r="E23" s="81">
        <v>3.0000000000000001E-5</v>
      </c>
      <c r="F23" s="81">
        <v>1.92E-4</v>
      </c>
      <c r="G23" s="81">
        <v>1.92E-4</v>
      </c>
      <c r="H23" s="81">
        <v>3.0000000000000001E-5</v>
      </c>
      <c r="I23" s="81">
        <v>5.5000000000000002E-5</v>
      </c>
      <c r="J23" s="81">
        <v>5.5000000000000002E-5</v>
      </c>
      <c r="K23" s="81">
        <v>3.0000000000000001E-5</v>
      </c>
      <c r="L23" s="94">
        <v>1E-4</v>
      </c>
      <c r="M23" s="94">
        <v>3.0000000000000001E-5</v>
      </c>
      <c r="N23" s="94">
        <v>1E-4</v>
      </c>
      <c r="O23" s="94">
        <v>3.0000000000000001E-5</v>
      </c>
    </row>
    <row r="24" spans="1:15" x14ac:dyDescent="0.2">
      <c r="A24" s="25">
        <v>19</v>
      </c>
      <c r="B24" s="86">
        <v>2.04E-4</v>
      </c>
      <c r="C24" s="81">
        <v>4.0000000000000003E-5</v>
      </c>
      <c r="D24" s="81">
        <v>6.2000000000000003E-5</v>
      </c>
      <c r="E24" s="81">
        <v>4.0000000000000003E-5</v>
      </c>
      <c r="F24" s="81">
        <v>2.04E-4</v>
      </c>
      <c r="G24" s="81">
        <v>2.04E-4</v>
      </c>
      <c r="H24" s="81">
        <v>4.0000000000000003E-5</v>
      </c>
      <c r="I24" s="81">
        <v>6.2000000000000003E-5</v>
      </c>
      <c r="J24" s="81">
        <v>6.2000000000000003E-5</v>
      </c>
      <c r="K24" s="81">
        <v>4.0000000000000003E-5</v>
      </c>
      <c r="L24" s="94">
        <v>1E-4</v>
      </c>
      <c r="M24" s="94">
        <v>5.0000000000000002E-5</v>
      </c>
      <c r="N24" s="94">
        <v>1E-4</v>
      </c>
      <c r="O24" s="94">
        <v>5.0000000000000002E-5</v>
      </c>
    </row>
    <row r="25" spans="1:15" x14ac:dyDescent="0.2">
      <c r="A25" s="25">
        <v>20</v>
      </c>
      <c r="B25" s="86">
        <v>2.1599999999999999E-4</v>
      </c>
      <c r="C25" s="81">
        <v>4.0000000000000003E-5</v>
      </c>
      <c r="D25" s="81">
        <v>6.8999999999999997E-5</v>
      </c>
      <c r="E25" s="81">
        <v>4.0000000000000003E-5</v>
      </c>
      <c r="F25" s="81">
        <v>2.1599999999999999E-4</v>
      </c>
      <c r="G25" s="81">
        <v>2.1599999999999999E-4</v>
      </c>
      <c r="H25" s="81">
        <v>4.0000000000000003E-5</v>
      </c>
      <c r="I25" s="81">
        <v>6.8999999999999997E-5</v>
      </c>
      <c r="J25" s="81">
        <v>6.8999999999999997E-5</v>
      </c>
      <c r="K25" s="81">
        <v>4.0000000000000003E-5</v>
      </c>
      <c r="L25" s="94">
        <v>1E-4</v>
      </c>
      <c r="M25" s="94">
        <v>5.0000000000000002E-5</v>
      </c>
      <c r="N25" s="94">
        <v>1E-4</v>
      </c>
      <c r="O25" s="94">
        <v>5.0000000000000002E-5</v>
      </c>
    </row>
    <row r="26" spans="1:15" x14ac:dyDescent="0.2">
      <c r="A26" s="25">
        <v>21</v>
      </c>
      <c r="B26" s="86">
        <v>2.3000000000000001E-4</v>
      </c>
      <c r="C26" s="81">
        <v>4.0000000000000003E-5</v>
      </c>
      <c r="D26" s="81">
        <v>7.7000000000000001E-5</v>
      </c>
      <c r="E26" s="81">
        <v>4.0000000000000003E-5</v>
      </c>
      <c r="F26" s="81">
        <v>2.3000000000000001E-4</v>
      </c>
      <c r="G26" s="81">
        <v>2.3000000000000001E-4</v>
      </c>
      <c r="H26" s="81">
        <v>4.0000000000000003E-5</v>
      </c>
      <c r="I26" s="81">
        <v>7.7000000000000001E-5</v>
      </c>
      <c r="J26" s="81">
        <v>7.7000000000000001E-5</v>
      </c>
      <c r="K26" s="81">
        <v>4.0000000000000003E-5</v>
      </c>
      <c r="L26" s="94">
        <v>1E-4</v>
      </c>
      <c r="M26" s="94">
        <v>6.9999999999999994E-5</v>
      </c>
      <c r="N26" s="94">
        <v>1E-4</v>
      </c>
      <c r="O26" s="94">
        <v>6.9999999999999994E-5</v>
      </c>
    </row>
    <row r="27" spans="1:15" x14ac:dyDescent="0.2">
      <c r="A27" s="25">
        <v>22</v>
      </c>
      <c r="B27" s="86">
        <v>2.43E-4</v>
      </c>
      <c r="C27" s="81">
        <v>5.0000000000000002E-5</v>
      </c>
      <c r="D27" s="81">
        <v>8.5000000000000006E-5</v>
      </c>
      <c r="E27" s="81">
        <v>5.0000000000000002E-5</v>
      </c>
      <c r="F27" s="81">
        <v>2.43E-4</v>
      </c>
      <c r="G27" s="81">
        <v>2.43E-4</v>
      </c>
      <c r="H27" s="81">
        <v>5.0000000000000002E-5</v>
      </c>
      <c r="I27" s="81">
        <v>8.5000000000000006E-5</v>
      </c>
      <c r="J27" s="81">
        <v>8.5000000000000006E-5</v>
      </c>
      <c r="K27" s="81">
        <v>5.0000000000000002E-5</v>
      </c>
      <c r="L27" s="94">
        <v>1E-4</v>
      </c>
      <c r="M27" s="94">
        <v>9.0000000000000006E-5</v>
      </c>
      <c r="N27" s="94">
        <v>1E-4</v>
      </c>
      <c r="O27" s="94">
        <v>9.0000000000000006E-5</v>
      </c>
    </row>
    <row r="28" spans="1:15" x14ac:dyDescent="0.2">
      <c r="A28" s="25">
        <v>23</v>
      </c>
      <c r="B28" s="86">
        <v>2.5799999999999998E-4</v>
      </c>
      <c r="C28" s="81">
        <v>5.0000000000000002E-5</v>
      </c>
      <c r="D28" s="81">
        <v>9.2999999999999997E-5</v>
      </c>
      <c r="E28" s="81">
        <v>5.0000000000000002E-5</v>
      </c>
      <c r="F28" s="81">
        <v>2.5799999999999998E-4</v>
      </c>
      <c r="G28" s="81">
        <v>2.5799999999999998E-4</v>
      </c>
      <c r="H28" s="81">
        <v>5.0000000000000002E-5</v>
      </c>
      <c r="I28" s="81">
        <v>9.2999999999999997E-5</v>
      </c>
      <c r="J28" s="81">
        <v>9.2999999999999997E-5</v>
      </c>
      <c r="K28" s="81">
        <v>5.0000000000000002E-5</v>
      </c>
      <c r="L28" s="94">
        <v>1E-4</v>
      </c>
      <c r="M28" s="94">
        <v>1.1E-4</v>
      </c>
      <c r="N28" s="94">
        <v>1E-4</v>
      </c>
      <c r="O28" s="94">
        <v>1.1E-4</v>
      </c>
    </row>
    <row r="29" spans="1:15" x14ac:dyDescent="0.2">
      <c r="A29" s="25">
        <v>24</v>
      </c>
      <c r="B29" s="86">
        <v>2.7300000000000002E-4</v>
      </c>
      <c r="C29" s="81">
        <v>5.0000000000000002E-5</v>
      </c>
      <c r="D29" s="81">
        <v>1.01E-4</v>
      </c>
      <c r="E29" s="81">
        <v>5.0000000000000002E-5</v>
      </c>
      <c r="F29" s="81">
        <v>2.7300000000000002E-4</v>
      </c>
      <c r="G29" s="81">
        <v>2.7300000000000002E-4</v>
      </c>
      <c r="H29" s="81">
        <v>5.0000000000000002E-5</v>
      </c>
      <c r="I29" s="81">
        <v>1.01E-4</v>
      </c>
      <c r="J29" s="81">
        <v>1.01E-4</v>
      </c>
      <c r="K29" s="81">
        <v>5.0000000000000002E-5</v>
      </c>
      <c r="L29" s="94">
        <v>1E-4</v>
      </c>
      <c r="M29" s="94">
        <v>1.3999999999999999E-4</v>
      </c>
      <c r="N29" s="94">
        <v>1E-4</v>
      </c>
      <c r="O29" s="94">
        <v>1.3999999999999999E-4</v>
      </c>
    </row>
    <row r="30" spans="1:15" x14ac:dyDescent="0.2">
      <c r="A30" s="25">
        <v>25</v>
      </c>
      <c r="B30" s="86">
        <v>2.8899999999999998E-4</v>
      </c>
      <c r="C30" s="81">
        <v>6.0000000000000002E-5</v>
      </c>
      <c r="D30" s="81">
        <v>1.0900000000000001E-4</v>
      </c>
      <c r="E30" s="81">
        <v>6.0000000000000002E-5</v>
      </c>
      <c r="F30" s="81">
        <v>2.8899999999999998E-4</v>
      </c>
      <c r="G30" s="81">
        <v>2.8899999999999998E-4</v>
      </c>
      <c r="H30" s="81">
        <v>6.0000000000000002E-5</v>
      </c>
      <c r="I30" s="81">
        <v>1.0900000000000001E-4</v>
      </c>
      <c r="J30" s="81">
        <v>1.0900000000000001E-4</v>
      </c>
      <c r="K30" s="81">
        <v>6.0000000000000002E-5</v>
      </c>
      <c r="L30" s="94">
        <v>1E-4</v>
      </c>
      <c r="M30" s="94">
        <v>1.9000000000000001E-4</v>
      </c>
      <c r="N30" s="94">
        <v>1E-4</v>
      </c>
      <c r="O30" s="94">
        <v>1.9000000000000001E-4</v>
      </c>
    </row>
    <row r="31" spans="1:15" x14ac:dyDescent="0.2">
      <c r="A31" s="25">
        <v>26</v>
      </c>
      <c r="B31" s="86">
        <v>3.0600000000000001E-4</v>
      </c>
      <c r="C31" s="81">
        <v>6.0000000000000002E-5</v>
      </c>
      <c r="D31" s="81">
        <v>1.18E-4</v>
      </c>
      <c r="E31" s="81">
        <v>6.0000000000000002E-5</v>
      </c>
      <c r="F31" s="81">
        <v>3.0600000000000001E-4</v>
      </c>
      <c r="G31" s="81">
        <v>3.0600000000000001E-4</v>
      </c>
      <c r="H31" s="81">
        <v>6.0000000000000002E-5</v>
      </c>
      <c r="I31" s="81">
        <v>1.18E-4</v>
      </c>
      <c r="J31" s="81">
        <v>1.18E-4</v>
      </c>
      <c r="K31" s="81">
        <v>6.0000000000000002E-5</v>
      </c>
      <c r="L31" s="94">
        <v>1E-4</v>
      </c>
      <c r="M31" s="94">
        <v>2.5000000000000001E-4</v>
      </c>
      <c r="N31" s="94">
        <v>1E-4</v>
      </c>
      <c r="O31" s="94">
        <v>2.5000000000000001E-4</v>
      </c>
    </row>
    <row r="32" spans="1:15" x14ac:dyDescent="0.2">
      <c r="A32" s="25">
        <v>27</v>
      </c>
      <c r="B32" s="86">
        <v>3.2299999999999999E-4</v>
      </c>
      <c r="C32" s="81">
        <v>6.0000000000000002E-5</v>
      </c>
      <c r="D32" s="81">
        <v>1.27E-4</v>
      </c>
      <c r="E32" s="81">
        <v>6.0000000000000002E-5</v>
      </c>
      <c r="F32" s="81">
        <v>3.2299999999999999E-4</v>
      </c>
      <c r="G32" s="81">
        <v>3.2299999999999999E-4</v>
      </c>
      <c r="H32" s="81">
        <v>6.0000000000000002E-5</v>
      </c>
      <c r="I32" s="81">
        <v>1.27E-4</v>
      </c>
      <c r="J32" s="81">
        <v>1.27E-4</v>
      </c>
      <c r="K32" s="81">
        <v>6.0000000000000002E-5</v>
      </c>
      <c r="L32" s="94">
        <v>1E-4</v>
      </c>
      <c r="M32" s="94">
        <v>3.2000000000000003E-4</v>
      </c>
      <c r="N32" s="94">
        <v>1E-4</v>
      </c>
      <c r="O32" s="94">
        <v>3.2000000000000003E-4</v>
      </c>
    </row>
    <row r="33" spans="1:15" x14ac:dyDescent="0.2">
      <c r="A33" s="25">
        <v>28</v>
      </c>
      <c r="B33" s="86">
        <v>3.4099999999999999E-4</v>
      </c>
      <c r="C33" s="81">
        <v>6.0000000000000002E-5</v>
      </c>
      <c r="D33" s="81">
        <v>1.36E-4</v>
      </c>
      <c r="E33" s="81">
        <v>6.0000000000000002E-5</v>
      </c>
      <c r="F33" s="81">
        <v>3.4099999999999999E-4</v>
      </c>
      <c r="G33" s="81">
        <v>3.4099999999999999E-4</v>
      </c>
      <c r="H33" s="81">
        <v>6.0000000000000002E-5</v>
      </c>
      <c r="I33" s="81">
        <v>1.36E-4</v>
      </c>
      <c r="J33" s="81">
        <v>1.36E-4</v>
      </c>
      <c r="K33" s="81">
        <v>6.0000000000000002E-5</v>
      </c>
      <c r="L33" s="94">
        <v>1E-4</v>
      </c>
      <c r="M33" s="94">
        <v>3.8000000000000002E-4</v>
      </c>
      <c r="N33" s="94">
        <v>1E-4</v>
      </c>
      <c r="O33" s="94">
        <v>3.8000000000000002E-4</v>
      </c>
    </row>
    <row r="34" spans="1:15" x14ac:dyDescent="0.2">
      <c r="A34" s="25">
        <v>29</v>
      </c>
      <c r="B34" s="86">
        <v>3.6000000000000002E-4</v>
      </c>
      <c r="C34" s="81">
        <v>6.9999999999999994E-5</v>
      </c>
      <c r="D34" s="81">
        <v>1.45E-4</v>
      </c>
      <c r="E34" s="81">
        <v>6.9999999999999994E-5</v>
      </c>
      <c r="F34" s="81">
        <v>3.6000000000000002E-4</v>
      </c>
      <c r="G34" s="81">
        <v>3.6000000000000002E-4</v>
      </c>
      <c r="H34" s="81">
        <v>6.9999999999999994E-5</v>
      </c>
      <c r="I34" s="81">
        <v>1.45E-4</v>
      </c>
      <c r="J34" s="81">
        <v>1.45E-4</v>
      </c>
      <c r="K34" s="81">
        <v>6.9999999999999994E-5</v>
      </c>
      <c r="L34" s="94">
        <v>1E-4</v>
      </c>
      <c r="M34" s="94">
        <v>4.6999999999999999E-4</v>
      </c>
      <c r="N34" s="94">
        <v>1E-4</v>
      </c>
      <c r="O34" s="94">
        <v>4.6999999999999999E-4</v>
      </c>
    </row>
    <row r="35" spans="1:15" x14ac:dyDescent="0.2">
      <c r="A35" s="25">
        <v>30</v>
      </c>
      <c r="B35" s="86">
        <v>3.79E-4</v>
      </c>
      <c r="C35" s="81">
        <v>6.9999999999999994E-5</v>
      </c>
      <c r="D35" s="81">
        <v>1.55E-4</v>
      </c>
      <c r="E35" s="81">
        <v>6.9999999999999994E-5</v>
      </c>
      <c r="F35" s="81">
        <v>3.79E-4</v>
      </c>
      <c r="G35" s="81">
        <v>3.79E-4</v>
      </c>
      <c r="H35" s="81">
        <v>6.9999999999999994E-5</v>
      </c>
      <c r="I35" s="81">
        <v>1.55E-4</v>
      </c>
      <c r="J35" s="81">
        <v>1.55E-4</v>
      </c>
      <c r="K35" s="81">
        <v>6.9999999999999994E-5</v>
      </c>
      <c r="L35" s="94">
        <v>1E-4</v>
      </c>
      <c r="M35" s="94">
        <v>5.5999999999999995E-4</v>
      </c>
      <c r="N35" s="94">
        <v>1E-4</v>
      </c>
      <c r="O35" s="94">
        <v>5.5999999999999995E-4</v>
      </c>
    </row>
    <row r="36" spans="1:15" x14ac:dyDescent="0.2">
      <c r="A36" s="25">
        <v>31</v>
      </c>
      <c r="B36" s="86">
        <v>3.9899999999999999E-4</v>
      </c>
      <c r="C36" s="81">
        <v>6.9999999999999994E-5</v>
      </c>
      <c r="D36" s="81">
        <v>1.7100000000000001E-4</v>
      </c>
      <c r="E36" s="81">
        <v>6.9999999999999994E-5</v>
      </c>
      <c r="F36" s="81">
        <v>3.9899999999999999E-4</v>
      </c>
      <c r="G36" s="81">
        <v>3.9899999999999999E-4</v>
      </c>
      <c r="H36" s="81">
        <v>6.9999999999999994E-5</v>
      </c>
      <c r="I36" s="81">
        <v>1.7100000000000001E-4</v>
      </c>
      <c r="J36" s="81">
        <v>1.7100000000000001E-4</v>
      </c>
      <c r="K36" s="81">
        <v>6.9999999999999994E-5</v>
      </c>
      <c r="L36" s="94">
        <v>1E-4</v>
      </c>
      <c r="M36" s="94">
        <v>6.4999999999999997E-4</v>
      </c>
      <c r="N36" s="94">
        <v>1E-4</v>
      </c>
      <c r="O36" s="94">
        <v>6.4999999999999997E-4</v>
      </c>
    </row>
    <row r="37" spans="1:15" x14ac:dyDescent="0.2">
      <c r="A37" s="25">
        <v>32</v>
      </c>
      <c r="B37" s="86">
        <v>4.1800000000000002E-4</v>
      </c>
      <c r="C37" s="81">
        <v>8.0000000000000007E-5</v>
      </c>
      <c r="D37" s="81">
        <v>1.94E-4</v>
      </c>
      <c r="E37" s="81">
        <v>8.0000000000000007E-5</v>
      </c>
      <c r="F37" s="81">
        <v>4.1800000000000002E-4</v>
      </c>
      <c r="G37" s="81">
        <v>4.1800000000000002E-4</v>
      </c>
      <c r="H37" s="81">
        <v>8.0000000000000007E-5</v>
      </c>
      <c r="I37" s="81">
        <v>1.94E-4</v>
      </c>
      <c r="J37" s="81">
        <v>1.94E-4</v>
      </c>
      <c r="K37" s="81">
        <v>8.0000000000000007E-5</v>
      </c>
      <c r="L37" s="94">
        <v>1E-4</v>
      </c>
      <c r="M37" s="94">
        <v>7.6999999999999996E-4</v>
      </c>
      <c r="N37" s="94">
        <v>1E-4</v>
      </c>
      <c r="O37" s="94">
        <v>7.6999999999999996E-4</v>
      </c>
    </row>
    <row r="38" spans="1:15" x14ac:dyDescent="0.2">
      <c r="A38" s="25">
        <v>33</v>
      </c>
      <c r="B38" s="86">
        <v>4.3800000000000002E-4</v>
      </c>
      <c r="C38" s="81">
        <v>8.0000000000000007E-5</v>
      </c>
      <c r="D38" s="81">
        <v>2.2000000000000001E-4</v>
      </c>
      <c r="E38" s="81">
        <v>8.0000000000000007E-5</v>
      </c>
      <c r="F38" s="81">
        <v>4.3800000000000002E-4</v>
      </c>
      <c r="G38" s="81">
        <v>4.3800000000000002E-4</v>
      </c>
      <c r="H38" s="81">
        <v>8.0000000000000007E-5</v>
      </c>
      <c r="I38" s="81">
        <v>2.2000000000000001E-4</v>
      </c>
      <c r="J38" s="81">
        <v>2.2000000000000001E-4</v>
      </c>
      <c r="K38" s="81">
        <v>8.0000000000000007E-5</v>
      </c>
      <c r="L38" s="94">
        <v>1E-4</v>
      </c>
      <c r="M38" s="94">
        <v>8.8999999999999995E-4</v>
      </c>
      <c r="N38" s="94">
        <v>1E-4</v>
      </c>
      <c r="O38" s="94">
        <v>8.8999999999999995E-4</v>
      </c>
    </row>
    <row r="39" spans="1:15" x14ac:dyDescent="0.2">
      <c r="A39" s="25">
        <v>34</v>
      </c>
      <c r="B39" s="86">
        <v>4.64E-4</v>
      </c>
      <c r="C39" s="81">
        <v>8.0000000000000007E-5</v>
      </c>
      <c r="D39" s="81">
        <v>2.4600000000000002E-4</v>
      </c>
      <c r="E39" s="81">
        <v>8.0000000000000007E-5</v>
      </c>
      <c r="F39" s="81">
        <v>4.64E-4</v>
      </c>
      <c r="G39" s="81">
        <v>4.64E-4</v>
      </c>
      <c r="H39" s="81">
        <v>8.0000000000000007E-5</v>
      </c>
      <c r="I39" s="81">
        <v>2.4600000000000002E-4</v>
      </c>
      <c r="J39" s="81">
        <v>2.4600000000000002E-4</v>
      </c>
      <c r="K39" s="81">
        <v>8.0000000000000007E-5</v>
      </c>
      <c r="L39" s="94">
        <v>1E-4</v>
      </c>
      <c r="M39" s="94">
        <v>1.0300000000000001E-3</v>
      </c>
      <c r="N39" s="94">
        <v>1E-4</v>
      </c>
      <c r="O39" s="94">
        <v>1.0300000000000001E-3</v>
      </c>
    </row>
    <row r="40" spans="1:15" x14ac:dyDescent="0.2">
      <c r="A40" s="25">
        <v>35</v>
      </c>
      <c r="B40" s="86">
        <v>4.9100000000000001E-4</v>
      </c>
      <c r="C40" s="81">
        <v>9.0000000000000006E-5</v>
      </c>
      <c r="D40" s="81">
        <v>2.7E-4</v>
      </c>
      <c r="E40" s="81">
        <v>9.0000000000000006E-5</v>
      </c>
      <c r="F40" s="81">
        <v>4.9100000000000001E-4</v>
      </c>
      <c r="G40" s="81">
        <v>4.9100000000000001E-4</v>
      </c>
      <c r="H40" s="81">
        <v>9.0000000000000006E-5</v>
      </c>
      <c r="I40" s="81">
        <v>2.7E-4</v>
      </c>
      <c r="J40" s="81">
        <v>2.7E-4</v>
      </c>
      <c r="K40" s="81">
        <v>9.0000000000000006E-5</v>
      </c>
      <c r="L40" s="94">
        <v>1E-4</v>
      </c>
      <c r="M40" s="94">
        <v>1.1900000000000001E-3</v>
      </c>
      <c r="N40" s="94">
        <v>1E-4</v>
      </c>
      <c r="O40" s="94">
        <v>1.1900000000000001E-3</v>
      </c>
    </row>
    <row r="41" spans="1:15" x14ac:dyDescent="0.2">
      <c r="A41" s="25">
        <v>36</v>
      </c>
      <c r="B41" s="86">
        <v>5.1900000000000004E-4</v>
      </c>
      <c r="C41" s="81">
        <v>9.0000000000000006E-5</v>
      </c>
      <c r="D41" s="81">
        <v>2.9100000000000003E-4</v>
      </c>
      <c r="E41" s="81">
        <v>9.0000000000000006E-5</v>
      </c>
      <c r="F41" s="81">
        <v>5.1900000000000004E-4</v>
      </c>
      <c r="G41" s="81">
        <v>5.1900000000000004E-4</v>
      </c>
      <c r="H41" s="81">
        <v>9.0000000000000006E-5</v>
      </c>
      <c r="I41" s="81">
        <v>2.9100000000000003E-4</v>
      </c>
      <c r="J41" s="81">
        <v>2.9100000000000003E-4</v>
      </c>
      <c r="K41" s="81">
        <v>9.0000000000000006E-5</v>
      </c>
      <c r="L41" s="94">
        <v>1E-4</v>
      </c>
      <c r="M41" s="94">
        <v>1.3600000000000001E-3</v>
      </c>
      <c r="N41" s="94">
        <v>1E-4</v>
      </c>
      <c r="O41" s="94">
        <v>1.3600000000000001E-3</v>
      </c>
    </row>
    <row r="42" spans="1:15" x14ac:dyDescent="0.2">
      <c r="A42" s="25">
        <v>37</v>
      </c>
      <c r="B42" s="86">
        <v>5.4900000000000001E-4</v>
      </c>
      <c r="C42" s="81">
        <v>9.0000000000000006E-5</v>
      </c>
      <c r="D42" s="81">
        <v>3.1E-4</v>
      </c>
      <c r="E42" s="81">
        <v>9.0000000000000006E-5</v>
      </c>
      <c r="F42" s="81">
        <v>5.4900000000000001E-4</v>
      </c>
      <c r="G42" s="81">
        <v>5.4900000000000001E-4</v>
      </c>
      <c r="H42" s="81">
        <v>9.0000000000000006E-5</v>
      </c>
      <c r="I42" s="81">
        <v>3.1E-4</v>
      </c>
      <c r="J42" s="81">
        <v>3.1E-4</v>
      </c>
      <c r="K42" s="81">
        <v>9.0000000000000006E-5</v>
      </c>
      <c r="L42" s="94">
        <v>1E-4</v>
      </c>
      <c r="M42" s="94">
        <v>1.5499999999999999E-3</v>
      </c>
      <c r="N42" s="94">
        <v>1E-4</v>
      </c>
      <c r="O42" s="94">
        <v>1.5499999999999999E-3</v>
      </c>
    </row>
    <row r="43" spans="1:15" x14ac:dyDescent="0.2">
      <c r="A43" s="25">
        <v>38</v>
      </c>
      <c r="B43" s="86">
        <v>5.7899999999999998E-4</v>
      </c>
      <c r="C43" s="81">
        <v>9.0000000000000006E-5</v>
      </c>
      <c r="D43" s="81">
        <v>3.2899999999999997E-4</v>
      </c>
      <c r="E43" s="81">
        <v>9.0000000000000006E-5</v>
      </c>
      <c r="F43" s="81">
        <v>5.7899999999999998E-4</v>
      </c>
      <c r="G43" s="81">
        <v>5.7899999999999998E-4</v>
      </c>
      <c r="H43" s="81">
        <v>9.0000000000000006E-5</v>
      </c>
      <c r="I43" s="81">
        <v>3.2899999999999997E-4</v>
      </c>
      <c r="J43" s="81">
        <v>3.2899999999999997E-4</v>
      </c>
      <c r="K43" s="81">
        <v>9.0000000000000006E-5</v>
      </c>
      <c r="L43" s="94">
        <v>1E-4</v>
      </c>
      <c r="M43" s="94">
        <v>1.7600000000000001E-3</v>
      </c>
      <c r="N43" s="94">
        <v>1E-4</v>
      </c>
      <c r="O43" s="94">
        <v>1.7600000000000001E-3</v>
      </c>
    </row>
    <row r="44" spans="1:15" x14ac:dyDescent="0.2">
      <c r="A44" s="25">
        <v>39</v>
      </c>
      <c r="B44" s="86">
        <v>6.0800000000000003E-4</v>
      </c>
      <c r="C44" s="81">
        <v>1E-4</v>
      </c>
      <c r="D44" s="81">
        <v>3.4499999999999998E-4</v>
      </c>
      <c r="E44" s="81">
        <v>1E-4</v>
      </c>
      <c r="F44" s="81">
        <v>6.0800000000000003E-4</v>
      </c>
      <c r="G44" s="81">
        <v>6.0800000000000003E-4</v>
      </c>
      <c r="H44" s="81">
        <v>1E-4</v>
      </c>
      <c r="I44" s="81">
        <v>3.4499999999999998E-4</v>
      </c>
      <c r="J44" s="81">
        <v>3.4499999999999998E-4</v>
      </c>
      <c r="K44" s="81">
        <v>1E-4</v>
      </c>
      <c r="L44" s="94">
        <v>1E-4</v>
      </c>
      <c r="M44" s="94">
        <v>1.99E-3</v>
      </c>
      <c r="N44" s="94">
        <v>1E-4</v>
      </c>
      <c r="O44" s="94">
        <v>1.99E-3</v>
      </c>
    </row>
    <row r="45" spans="1:15" x14ac:dyDescent="0.2">
      <c r="A45" s="25">
        <v>40</v>
      </c>
      <c r="B45" s="86">
        <v>6.3699999999999998E-4</v>
      </c>
      <c r="C45" s="81">
        <v>1E-4</v>
      </c>
      <c r="D45" s="81">
        <v>3.6600000000000001E-4</v>
      </c>
      <c r="E45" s="81">
        <v>1E-4</v>
      </c>
      <c r="F45" s="81">
        <v>6.3699999999999998E-4</v>
      </c>
      <c r="G45" s="81">
        <v>6.3699999999999998E-4</v>
      </c>
      <c r="H45" s="81">
        <v>1E-4</v>
      </c>
      <c r="I45" s="81">
        <v>3.6600000000000001E-4</v>
      </c>
      <c r="J45" s="81">
        <v>3.6600000000000001E-4</v>
      </c>
      <c r="K45" s="81">
        <v>1E-4</v>
      </c>
      <c r="L45" s="94">
        <v>1E-4</v>
      </c>
      <c r="M45" s="94">
        <v>2.2499999999999998E-3</v>
      </c>
      <c r="N45" s="94">
        <v>1E-4</v>
      </c>
      <c r="O45" s="94">
        <v>2.2499999999999998E-3</v>
      </c>
    </row>
    <row r="46" spans="1:15" x14ac:dyDescent="0.2">
      <c r="A46" s="25">
        <v>41</v>
      </c>
      <c r="B46" s="86">
        <v>6.6699999999999995E-4</v>
      </c>
      <c r="C46" s="81">
        <v>1E-4</v>
      </c>
      <c r="D46" s="81">
        <v>3.9100000000000002E-4</v>
      </c>
      <c r="E46" s="81">
        <v>1E-4</v>
      </c>
      <c r="F46" s="81">
        <v>6.6699999999999995E-4</v>
      </c>
      <c r="G46" s="81">
        <v>6.6699999999999995E-4</v>
      </c>
      <c r="H46" s="81">
        <v>1E-4</v>
      </c>
      <c r="I46" s="81">
        <v>3.9100000000000002E-4</v>
      </c>
      <c r="J46" s="81">
        <v>3.9100000000000002E-4</v>
      </c>
      <c r="K46" s="81">
        <v>1E-4</v>
      </c>
      <c r="L46" s="94">
        <v>1E-4</v>
      </c>
      <c r="M46" s="94">
        <v>2.5400000000000002E-3</v>
      </c>
      <c r="N46" s="94">
        <v>1E-4</v>
      </c>
      <c r="O46" s="94">
        <v>2.5400000000000002E-3</v>
      </c>
    </row>
    <row r="47" spans="1:15" x14ac:dyDescent="0.2">
      <c r="A47" s="25">
        <v>42</v>
      </c>
      <c r="B47" s="86">
        <v>6.96E-4</v>
      </c>
      <c r="C47" s="81">
        <v>1.1E-4</v>
      </c>
      <c r="D47" s="81">
        <v>4.17E-4</v>
      </c>
      <c r="E47" s="81">
        <v>1.1E-4</v>
      </c>
      <c r="F47" s="81">
        <v>6.96E-4</v>
      </c>
      <c r="G47" s="81">
        <v>6.96E-4</v>
      </c>
      <c r="H47" s="81">
        <v>1.1E-4</v>
      </c>
      <c r="I47" s="81">
        <v>4.17E-4</v>
      </c>
      <c r="J47" s="81">
        <v>4.17E-4</v>
      </c>
      <c r="K47" s="81">
        <v>1.1E-4</v>
      </c>
      <c r="L47" s="94">
        <v>1E-4</v>
      </c>
      <c r="M47" s="94">
        <v>2.8400000000000001E-3</v>
      </c>
      <c r="N47" s="94">
        <v>1E-4</v>
      </c>
      <c r="O47" s="94">
        <v>2.8400000000000001E-3</v>
      </c>
    </row>
    <row r="48" spans="1:15" x14ac:dyDescent="0.2">
      <c r="A48" s="25">
        <v>43</v>
      </c>
      <c r="B48" s="86">
        <v>7.2199999999999999E-4</v>
      </c>
      <c r="C48" s="81">
        <v>1.1E-4</v>
      </c>
      <c r="D48" s="81">
        <v>4.4799999999999999E-4</v>
      </c>
      <c r="E48" s="81">
        <v>1.1E-4</v>
      </c>
      <c r="F48" s="81">
        <v>7.2199999999999999E-4</v>
      </c>
      <c r="G48" s="81">
        <v>7.2199999999999999E-4</v>
      </c>
      <c r="H48" s="81">
        <v>1.1E-4</v>
      </c>
      <c r="I48" s="81">
        <v>4.4799999999999999E-4</v>
      </c>
      <c r="J48" s="81">
        <v>4.4799999999999999E-4</v>
      </c>
      <c r="K48" s="81">
        <v>1.1E-4</v>
      </c>
      <c r="L48" s="94">
        <v>1E-4</v>
      </c>
      <c r="M48" s="94">
        <v>3.1900000000000001E-3</v>
      </c>
      <c r="N48" s="94">
        <v>1E-4</v>
      </c>
      <c r="O48" s="94">
        <v>3.1900000000000001E-3</v>
      </c>
    </row>
    <row r="49" spans="1:15" x14ac:dyDescent="0.2">
      <c r="A49" s="25">
        <v>44</v>
      </c>
      <c r="B49" s="86">
        <v>7.5299999999999998E-4</v>
      </c>
      <c r="C49" s="81">
        <v>1.1E-4</v>
      </c>
      <c r="D49" s="81">
        <v>4.9200000000000003E-4</v>
      </c>
      <c r="E49" s="81">
        <v>1.1E-4</v>
      </c>
      <c r="F49" s="81">
        <v>7.5299999999999998E-4</v>
      </c>
      <c r="G49" s="81">
        <v>7.5299999999999998E-4</v>
      </c>
      <c r="H49" s="81">
        <v>1.1E-4</v>
      </c>
      <c r="I49" s="81">
        <v>4.9200000000000003E-4</v>
      </c>
      <c r="J49" s="81">
        <v>4.9200000000000003E-4</v>
      </c>
      <c r="K49" s="81">
        <v>1.1E-4</v>
      </c>
      <c r="L49" s="94">
        <v>2.0000000000000001E-4</v>
      </c>
      <c r="M49" s="94">
        <v>3.5599999999999998E-3</v>
      </c>
      <c r="N49" s="94">
        <v>2.0000000000000001E-4</v>
      </c>
      <c r="O49" s="94">
        <v>3.5599999999999998E-3</v>
      </c>
    </row>
    <row r="50" spans="1:15" x14ac:dyDescent="0.2">
      <c r="A50" s="25">
        <v>45</v>
      </c>
      <c r="B50" s="86">
        <v>7.9500000000000003E-4</v>
      </c>
      <c r="C50" s="81">
        <v>1.2E-4</v>
      </c>
      <c r="D50" s="81">
        <v>5.4299999999999997E-4</v>
      </c>
      <c r="E50" s="81">
        <v>1.2E-4</v>
      </c>
      <c r="F50" s="81">
        <v>7.9500000000000003E-4</v>
      </c>
      <c r="G50" s="81">
        <v>7.9500000000000003E-4</v>
      </c>
      <c r="H50" s="81">
        <v>1.2E-4</v>
      </c>
      <c r="I50" s="81">
        <v>5.4299999999999997E-4</v>
      </c>
      <c r="J50" s="81">
        <v>5.4299999999999997E-4</v>
      </c>
      <c r="K50" s="81">
        <v>1.2E-4</v>
      </c>
      <c r="L50" s="94">
        <v>2.0000000000000001E-4</v>
      </c>
      <c r="M50" s="94">
        <v>3.98E-3</v>
      </c>
      <c r="N50" s="94">
        <v>2.0000000000000001E-4</v>
      </c>
      <c r="O50" s="94">
        <v>3.98E-3</v>
      </c>
    </row>
    <row r="51" spans="1:15" x14ac:dyDescent="0.2">
      <c r="A51" s="25">
        <v>46</v>
      </c>
      <c r="B51" s="86">
        <v>8.52E-4</v>
      </c>
      <c r="C51" s="81">
        <v>1.2E-4</v>
      </c>
      <c r="D51" s="81">
        <v>5.9900000000000003E-4</v>
      </c>
      <c r="E51" s="81">
        <v>1.2E-4</v>
      </c>
      <c r="F51" s="81">
        <v>8.52E-4</v>
      </c>
      <c r="G51" s="81">
        <v>8.52E-4</v>
      </c>
      <c r="H51" s="81">
        <v>1.2E-4</v>
      </c>
      <c r="I51" s="81">
        <v>5.9900000000000003E-4</v>
      </c>
      <c r="J51" s="81">
        <v>5.9900000000000003E-4</v>
      </c>
      <c r="K51" s="81">
        <v>1.2E-4</v>
      </c>
      <c r="L51" s="94">
        <v>2.9999999999999997E-4</v>
      </c>
      <c r="M51" s="94">
        <v>4.4299999999999999E-3</v>
      </c>
      <c r="N51" s="94">
        <v>2.9999999999999997E-4</v>
      </c>
      <c r="O51" s="94">
        <v>4.4299999999999999E-3</v>
      </c>
    </row>
    <row r="52" spans="1:15" x14ac:dyDescent="0.2">
      <c r="A52" s="25">
        <v>47</v>
      </c>
      <c r="B52" s="86">
        <v>9.1799999999999998E-4</v>
      </c>
      <c r="C52" s="81">
        <v>1.2E-4</v>
      </c>
      <c r="D52" s="81">
        <v>6.5899999999999997E-4</v>
      </c>
      <c r="E52" s="81">
        <v>1.2E-4</v>
      </c>
      <c r="F52" s="81">
        <v>9.1799999999999998E-4</v>
      </c>
      <c r="G52" s="81">
        <v>9.1799999999999998E-4</v>
      </c>
      <c r="H52" s="81">
        <v>1.2E-4</v>
      </c>
      <c r="I52" s="81">
        <v>6.5899999999999997E-4</v>
      </c>
      <c r="J52" s="81">
        <v>6.5899999999999997E-4</v>
      </c>
      <c r="K52" s="81">
        <v>1.2E-4</v>
      </c>
      <c r="L52" s="94">
        <v>2.9999999999999997E-4</v>
      </c>
      <c r="M52" s="94">
        <v>4.9100000000000003E-3</v>
      </c>
      <c r="N52" s="94">
        <v>2.9999999999999997E-4</v>
      </c>
      <c r="O52" s="94">
        <v>4.9100000000000003E-3</v>
      </c>
    </row>
    <row r="53" spans="1:15" x14ac:dyDescent="0.2">
      <c r="A53" s="25">
        <v>48</v>
      </c>
      <c r="B53" s="86">
        <v>9.9200000000000004E-4</v>
      </c>
      <c r="C53" s="81">
        <v>1.2E-4</v>
      </c>
      <c r="D53" s="81">
        <v>7.18E-4</v>
      </c>
      <c r="E53" s="81">
        <v>1.2E-4</v>
      </c>
      <c r="F53" s="81">
        <v>9.9200000000000004E-4</v>
      </c>
      <c r="G53" s="81">
        <v>9.9200000000000004E-4</v>
      </c>
      <c r="H53" s="81">
        <v>1.2E-4</v>
      </c>
      <c r="I53" s="81">
        <v>7.18E-4</v>
      </c>
      <c r="J53" s="81">
        <v>7.18E-4</v>
      </c>
      <c r="K53" s="81">
        <v>1.2E-4</v>
      </c>
      <c r="L53" s="94">
        <v>4.0000000000000002E-4</v>
      </c>
      <c r="M53" s="94">
        <v>5.45E-3</v>
      </c>
      <c r="N53" s="94">
        <v>4.0000000000000002E-4</v>
      </c>
      <c r="O53" s="94">
        <v>5.45E-3</v>
      </c>
    </row>
    <row r="54" spans="1:15" x14ac:dyDescent="0.2">
      <c r="A54" s="25">
        <v>49</v>
      </c>
      <c r="B54" s="86">
        <v>1.0740000000000001E-3</v>
      </c>
      <c r="C54" s="81">
        <v>1.2999999999999999E-4</v>
      </c>
      <c r="D54" s="81">
        <v>7.5600000000000005E-4</v>
      </c>
      <c r="E54" s="81">
        <v>1.2999999999999999E-4</v>
      </c>
      <c r="F54" s="81">
        <v>1.0740000000000001E-3</v>
      </c>
      <c r="G54" s="81">
        <v>1.0740000000000001E-3</v>
      </c>
      <c r="H54" s="81">
        <v>1.2999999999999999E-4</v>
      </c>
      <c r="I54" s="81">
        <v>7.5600000000000005E-4</v>
      </c>
      <c r="J54" s="81">
        <v>7.5600000000000005E-4</v>
      </c>
      <c r="K54" s="81">
        <v>1.2999999999999999E-4</v>
      </c>
      <c r="L54" s="94">
        <v>4.0000000000000002E-4</v>
      </c>
      <c r="M54" s="94">
        <v>6.0299999999999998E-3</v>
      </c>
      <c r="N54" s="94">
        <v>4.0000000000000002E-4</v>
      </c>
      <c r="O54" s="94">
        <v>6.0299999999999998E-3</v>
      </c>
    </row>
    <row r="55" spans="1:15" x14ac:dyDescent="0.2">
      <c r="A55" s="25">
        <v>50</v>
      </c>
      <c r="B55" s="86">
        <v>1.1609999999999999E-3</v>
      </c>
      <c r="C55" s="81">
        <v>1.2999999999999999E-4</v>
      </c>
      <c r="D55" s="81">
        <v>7.94E-4</v>
      </c>
      <c r="E55" s="81">
        <v>1.2999999999999999E-4</v>
      </c>
      <c r="F55" s="81">
        <v>3.7160000000000001E-3</v>
      </c>
      <c r="G55" s="81">
        <v>1.1831E-2</v>
      </c>
      <c r="H55" s="81">
        <v>3.7160000000000001E-3</v>
      </c>
      <c r="I55" s="81">
        <v>3.4580000000000001E-3</v>
      </c>
      <c r="J55" s="81">
        <v>1.0829999999999999E-2</v>
      </c>
      <c r="K55" s="81">
        <v>3.4580000000000001E-3</v>
      </c>
      <c r="L55" s="94">
        <v>5.0000000000000001E-4</v>
      </c>
      <c r="M55" s="94">
        <v>2.0789999999999999E-2</v>
      </c>
      <c r="N55" s="94">
        <v>5.0000000000000001E-4</v>
      </c>
      <c r="O55" s="94">
        <v>2.0789999999999999E-2</v>
      </c>
    </row>
    <row r="56" spans="1:15" x14ac:dyDescent="0.2">
      <c r="A56" s="25">
        <v>51</v>
      </c>
      <c r="B56" s="86">
        <v>1.256E-3</v>
      </c>
      <c r="C56" s="81">
        <v>1.2999999999999999E-4</v>
      </c>
      <c r="D56" s="81">
        <v>8.4099999999999995E-4</v>
      </c>
      <c r="E56" s="81">
        <v>1.2999999999999999E-4</v>
      </c>
      <c r="F56" s="81">
        <v>3.9029999999999998E-3</v>
      </c>
      <c r="G56" s="81">
        <v>1.2558E-2</v>
      </c>
      <c r="H56" s="81">
        <v>3.9029999999999998E-3</v>
      </c>
      <c r="I56" s="81">
        <v>3.64E-3</v>
      </c>
      <c r="J56" s="81">
        <v>1.099E-2</v>
      </c>
      <c r="K56" s="81">
        <v>3.64E-3</v>
      </c>
      <c r="L56" s="94">
        <v>5.9999999999999995E-4</v>
      </c>
      <c r="M56" s="94">
        <v>2.2540000000000001E-2</v>
      </c>
      <c r="N56" s="94">
        <v>5.9999999999999995E-4</v>
      </c>
      <c r="O56" s="94">
        <v>2.2540000000000001E-2</v>
      </c>
    </row>
    <row r="57" spans="1:15" x14ac:dyDescent="0.2">
      <c r="A57" s="25">
        <v>52</v>
      </c>
      <c r="B57" s="86">
        <v>1.3550000000000001E-3</v>
      </c>
      <c r="C57" s="81">
        <v>1.3999999999999999E-4</v>
      </c>
      <c r="D57" s="81">
        <v>9.0899999999999998E-4</v>
      </c>
      <c r="E57" s="81">
        <v>1.3999999999999999E-4</v>
      </c>
      <c r="F57" s="81">
        <v>4.058E-3</v>
      </c>
      <c r="G57" s="81">
        <v>1.3346E-2</v>
      </c>
      <c r="H57" s="81">
        <v>4.058E-3</v>
      </c>
      <c r="I57" s="81">
        <v>3.7929999999999999E-3</v>
      </c>
      <c r="J57" s="81">
        <v>1.1157E-2</v>
      </c>
      <c r="K57" s="81">
        <v>3.7929999999999999E-3</v>
      </c>
      <c r="L57" s="94">
        <v>6.9999999999999999E-4</v>
      </c>
      <c r="M57" s="94">
        <v>2.4389999999999998E-2</v>
      </c>
      <c r="N57" s="94">
        <v>6.9999999999999999E-4</v>
      </c>
      <c r="O57" s="94">
        <v>2.4389999999999998E-2</v>
      </c>
    </row>
    <row r="58" spans="1:15" x14ac:dyDescent="0.2">
      <c r="A58" s="25">
        <v>53</v>
      </c>
      <c r="B58" s="86">
        <v>1.462E-3</v>
      </c>
      <c r="C58" s="81">
        <v>1.3999999999999999E-4</v>
      </c>
      <c r="D58" s="81">
        <v>9.9799999999999997E-4</v>
      </c>
      <c r="E58" s="81">
        <v>1.3999999999999999E-4</v>
      </c>
      <c r="F58" s="81">
        <v>4.1830000000000001E-3</v>
      </c>
      <c r="G58" s="81">
        <v>1.4206E-2</v>
      </c>
      <c r="H58" s="81">
        <v>4.1830000000000001E-3</v>
      </c>
      <c r="I58" s="81">
        <v>3.9170000000000003E-3</v>
      </c>
      <c r="J58" s="81">
        <v>1.1337E-2</v>
      </c>
      <c r="K58" s="81">
        <v>3.9170000000000003E-3</v>
      </c>
      <c r="L58" s="94">
        <v>6.9999999999999999E-4</v>
      </c>
      <c r="M58" s="94">
        <v>2.6360000000000001E-2</v>
      </c>
      <c r="N58" s="94">
        <v>6.9999999999999999E-4</v>
      </c>
      <c r="O58" s="94">
        <v>2.6360000000000001E-2</v>
      </c>
    </row>
    <row r="59" spans="1:15" x14ac:dyDescent="0.2">
      <c r="A59" s="25">
        <v>54</v>
      </c>
      <c r="B59" s="86">
        <v>1.5839999999999999E-3</v>
      </c>
      <c r="C59" s="81">
        <v>1.3999999999999999E-4</v>
      </c>
      <c r="D59" s="81">
        <v>1.098E-3</v>
      </c>
      <c r="E59" s="81">
        <v>1.3999999999999999E-4</v>
      </c>
      <c r="F59" s="81">
        <v>4.2830000000000003E-3</v>
      </c>
      <c r="G59" s="81">
        <v>1.5136E-2</v>
      </c>
      <c r="H59" s="81">
        <v>4.2830000000000003E-3</v>
      </c>
      <c r="I59" s="81">
        <v>4.0159999999999996E-3</v>
      </c>
      <c r="J59" s="81">
        <v>1.1539000000000001E-2</v>
      </c>
      <c r="K59" s="81">
        <v>4.0159999999999996E-3</v>
      </c>
      <c r="L59" s="94">
        <v>6.9999999999999999E-4</v>
      </c>
      <c r="M59" s="94">
        <v>2.845E-2</v>
      </c>
      <c r="N59" s="94">
        <v>6.9999999999999999E-4</v>
      </c>
      <c r="O59" s="94">
        <v>2.845E-2</v>
      </c>
    </row>
    <row r="60" spans="1:15" x14ac:dyDescent="0.2">
      <c r="A60" s="25">
        <v>55</v>
      </c>
      <c r="B60" s="86">
        <v>1.717E-3</v>
      </c>
      <c r="C60" s="81">
        <v>1.4999999999999999E-4</v>
      </c>
      <c r="D60" s="81">
        <v>1.204E-3</v>
      </c>
      <c r="E60" s="81">
        <v>1.4999999999999999E-4</v>
      </c>
      <c r="F60" s="81">
        <v>4.3689999999999996E-3</v>
      </c>
      <c r="G60" s="81">
        <v>1.6132000000000001E-2</v>
      </c>
      <c r="H60" s="81">
        <v>4.3689999999999996E-3</v>
      </c>
      <c r="I60" s="81">
        <v>4.0969999999999999E-3</v>
      </c>
      <c r="J60" s="81">
        <v>1.1776999999999999E-2</v>
      </c>
      <c r="K60" s="81">
        <v>4.0969999999999999E-3</v>
      </c>
      <c r="L60" s="94">
        <v>6.9999999999999999E-4</v>
      </c>
      <c r="M60" s="94">
        <v>3.066E-2</v>
      </c>
      <c r="N60" s="94">
        <v>6.9999999999999999E-4</v>
      </c>
      <c r="O60" s="94">
        <v>3.066E-2</v>
      </c>
    </row>
    <row r="61" spans="1:15" x14ac:dyDescent="0.2">
      <c r="A61" s="25">
        <v>56</v>
      </c>
      <c r="B61" s="86">
        <v>1.866E-3</v>
      </c>
      <c r="C61" s="81">
        <v>1.4999999999999999E-4</v>
      </c>
      <c r="D61" s="81">
        <v>1.312E-3</v>
      </c>
      <c r="E61" s="81">
        <v>1.4999999999999999E-4</v>
      </c>
      <c r="F61" s="81">
        <v>4.4650000000000002E-3</v>
      </c>
      <c r="G61" s="81">
        <v>1.7187000000000001E-2</v>
      </c>
      <c r="H61" s="81">
        <v>4.4650000000000002E-3</v>
      </c>
      <c r="I61" s="81">
        <v>4.1749999999999999E-3</v>
      </c>
      <c r="J61" s="81">
        <v>1.2070000000000001E-2</v>
      </c>
      <c r="K61" s="81">
        <v>4.1749999999999999E-3</v>
      </c>
      <c r="L61" s="94">
        <v>6.9999999999999999E-4</v>
      </c>
      <c r="M61" s="94">
        <v>3.3000000000000002E-2</v>
      </c>
      <c r="N61" s="94">
        <v>6.9999999999999999E-4</v>
      </c>
      <c r="O61" s="94">
        <v>3.3000000000000002E-2</v>
      </c>
    </row>
    <row r="62" spans="1:15" x14ac:dyDescent="0.2">
      <c r="A62" s="25">
        <v>57</v>
      </c>
      <c r="B62" s="86">
        <v>2.032E-3</v>
      </c>
      <c r="C62" s="81">
        <v>1.4999999999999999E-4</v>
      </c>
      <c r="D62" s="81">
        <v>1.408E-3</v>
      </c>
      <c r="E62" s="81">
        <v>1.4999999999999999E-4</v>
      </c>
      <c r="F62" s="81">
        <v>4.9820000000000003E-3</v>
      </c>
      <c r="G62" s="81">
        <v>1.8279E-2</v>
      </c>
      <c r="H62" s="81">
        <v>4.9820000000000003E-3</v>
      </c>
      <c r="I62" s="81">
        <v>4.2680000000000001E-3</v>
      </c>
      <c r="J62" s="81">
        <v>1.2441000000000001E-2</v>
      </c>
      <c r="K62" s="81">
        <v>4.2680000000000001E-3</v>
      </c>
      <c r="L62" s="94">
        <v>6.9999999999999999E-4</v>
      </c>
      <c r="M62" s="94">
        <v>3.5479999999999998E-2</v>
      </c>
      <c r="N62" s="94">
        <v>6.9999999999999999E-4</v>
      </c>
      <c r="O62" s="94">
        <v>3.5479999999999998E-2</v>
      </c>
    </row>
    <row r="63" spans="1:15" x14ac:dyDescent="0.2">
      <c r="A63" s="25">
        <v>58</v>
      </c>
      <c r="B63" s="86">
        <v>2.2130000000000001E-3</v>
      </c>
      <c r="C63" s="81">
        <v>1.4999999999999999E-4</v>
      </c>
      <c r="D63" s="81">
        <v>1.498E-3</v>
      </c>
      <c r="E63" s="81">
        <v>1.4999999999999999E-4</v>
      </c>
      <c r="F63" s="81">
        <v>5.5440000000000003E-3</v>
      </c>
      <c r="G63" s="81">
        <v>1.9396E-2</v>
      </c>
      <c r="H63" s="81">
        <v>5.5440000000000003E-3</v>
      </c>
      <c r="I63" s="81">
        <v>4.3909999999999999E-3</v>
      </c>
      <c r="J63" s="81">
        <v>1.2895E-2</v>
      </c>
      <c r="K63" s="81">
        <v>4.3909999999999999E-3</v>
      </c>
      <c r="L63" s="94">
        <v>6.9999999999999999E-4</v>
      </c>
      <c r="M63" s="94">
        <v>3.8089999999999999E-2</v>
      </c>
      <c r="N63" s="94">
        <v>6.9999999999999999E-4</v>
      </c>
      <c r="O63" s="94">
        <v>3.8089999999999999E-2</v>
      </c>
    </row>
    <row r="64" spans="1:15" ht="13.5" thickBot="1" x14ac:dyDescent="0.25">
      <c r="A64" s="28">
        <v>59</v>
      </c>
      <c r="B64" s="88">
        <v>2.3900000000000002E-3</v>
      </c>
      <c r="C64" s="89">
        <v>1.6000000000000001E-4</v>
      </c>
      <c r="D64" s="89">
        <v>1.58E-3</v>
      </c>
      <c r="E64" s="89">
        <v>1.6000000000000001E-4</v>
      </c>
      <c r="F64" s="89">
        <v>6.13E-3</v>
      </c>
      <c r="G64" s="89">
        <v>2.0532000000000002E-2</v>
      </c>
      <c r="H64" s="89">
        <v>6.13E-3</v>
      </c>
      <c r="I64" s="89">
        <v>4.555E-3</v>
      </c>
      <c r="J64" s="89">
        <v>1.3433E-2</v>
      </c>
      <c r="K64" s="89">
        <v>4.555E-3</v>
      </c>
      <c r="L64" s="95">
        <v>6.9999999999999999E-4</v>
      </c>
      <c r="M64" s="95">
        <v>4.0849999999999997E-2</v>
      </c>
      <c r="N64" s="95">
        <v>6.9999999999999999E-4</v>
      </c>
      <c r="O64" s="95">
        <v>4.0849999999999997E-2</v>
      </c>
    </row>
    <row r="65" spans="1:15" x14ac:dyDescent="0.2">
      <c r="A65" s="25">
        <v>60</v>
      </c>
      <c r="B65" s="86">
        <v>2.5500000000000002E-3</v>
      </c>
      <c r="C65" s="81">
        <v>1.6000000000000001E-4</v>
      </c>
      <c r="D65" s="81">
        <v>1.6570000000000001E-3</v>
      </c>
      <c r="E65" s="81">
        <v>1.6000000000000001E-4</v>
      </c>
      <c r="F65" s="81">
        <v>6.7120000000000001E-3</v>
      </c>
      <c r="G65" s="81">
        <v>2.1658E-2</v>
      </c>
      <c r="H65" s="81">
        <v>6.7120000000000001E-3</v>
      </c>
      <c r="I65" s="81">
        <v>4.7629999999999999E-3</v>
      </c>
      <c r="J65" s="81">
        <v>1.4036E-2</v>
      </c>
      <c r="K65" s="81">
        <v>4.7629999999999999E-3</v>
      </c>
      <c r="L65" s="94">
        <v>6.9999999999999999E-4</v>
      </c>
      <c r="M65" s="94">
        <v>4.3749999999999997E-2</v>
      </c>
      <c r="N65" s="94">
        <v>6.9999999999999999E-4</v>
      </c>
      <c r="O65" s="94">
        <v>4.3749999999999997E-2</v>
      </c>
    </row>
    <row r="66" spans="1:15" x14ac:dyDescent="0.2">
      <c r="A66" s="25">
        <v>61</v>
      </c>
      <c r="B66" s="86">
        <v>2.7079999999999999E-3</v>
      </c>
      <c r="C66" s="81">
        <v>1.6000000000000001E-4</v>
      </c>
      <c r="D66" s="81">
        <v>1.735E-3</v>
      </c>
      <c r="E66" s="81">
        <v>1.6000000000000001E-4</v>
      </c>
      <c r="F66" s="81">
        <v>7.2769999999999996E-3</v>
      </c>
      <c r="G66" s="81">
        <v>2.2787999999999999E-2</v>
      </c>
      <c r="H66" s="81">
        <v>8.7320000000000002E-3</v>
      </c>
      <c r="I66" s="81">
        <v>5.0220000000000004E-3</v>
      </c>
      <c r="J66" s="81">
        <v>1.4696000000000001E-2</v>
      </c>
      <c r="K66" s="81">
        <v>6.0270000000000002E-3</v>
      </c>
      <c r="L66" s="94">
        <v>6.9999999999999999E-4</v>
      </c>
      <c r="M66" s="94">
        <v>4.6809999999999997E-2</v>
      </c>
      <c r="N66" s="94">
        <v>6.9999999999999999E-4</v>
      </c>
      <c r="O66" s="94">
        <v>4.6809999999999997E-2</v>
      </c>
    </row>
    <row r="67" spans="1:15" x14ac:dyDescent="0.2">
      <c r="A67" s="25">
        <v>62</v>
      </c>
      <c r="B67" s="86">
        <v>2.869E-3</v>
      </c>
      <c r="C67" s="81">
        <v>1.7000000000000001E-4</v>
      </c>
      <c r="D67" s="81">
        <v>1.828E-3</v>
      </c>
      <c r="E67" s="81">
        <v>1.7000000000000001E-4</v>
      </c>
      <c r="F67" s="81">
        <v>7.8169999999999993E-3</v>
      </c>
      <c r="G67" s="81">
        <v>2.3913E-2</v>
      </c>
      <c r="H67" s="81">
        <v>9.3810000000000004E-3</v>
      </c>
      <c r="I67" s="81">
        <v>5.3249999999999999E-3</v>
      </c>
      <c r="J67" s="81">
        <v>1.5389E-2</v>
      </c>
      <c r="K67" s="81">
        <v>6.3899999999999998E-3</v>
      </c>
      <c r="L67" s="94">
        <v>6.9999999999999999E-4</v>
      </c>
      <c r="M67" s="94">
        <v>5.0029999999999998E-2</v>
      </c>
      <c r="N67" s="94">
        <v>6.9999999999999999E-4</v>
      </c>
      <c r="O67" s="94">
        <v>5.0029999999999998E-2</v>
      </c>
    </row>
    <row r="68" spans="1:15" x14ac:dyDescent="0.2">
      <c r="A68" s="25">
        <v>63</v>
      </c>
      <c r="B68" s="86">
        <v>3.0630000000000002E-3</v>
      </c>
      <c r="C68" s="81">
        <v>1.7000000000000001E-4</v>
      </c>
      <c r="D68" s="81">
        <v>1.9499999999999999E-3</v>
      </c>
      <c r="E68" s="81">
        <v>1.7000000000000001E-4</v>
      </c>
      <c r="F68" s="81">
        <v>8.3269999999999993E-3</v>
      </c>
      <c r="G68" s="81">
        <v>2.5033E-2</v>
      </c>
      <c r="H68" s="81">
        <v>9.9930000000000001E-3</v>
      </c>
      <c r="I68" s="81">
        <v>5.6550000000000003E-3</v>
      </c>
      <c r="J68" s="81">
        <v>1.6101000000000001E-2</v>
      </c>
      <c r="K68" s="81">
        <v>6.7860000000000004E-3</v>
      </c>
      <c r="L68" s="94">
        <v>6.9999999999999999E-4</v>
      </c>
      <c r="M68" s="94">
        <v>5.3409999999999999E-2</v>
      </c>
      <c r="N68" s="94">
        <v>6.9999999999999999E-4</v>
      </c>
      <c r="O68" s="94">
        <v>5.3409999999999999E-2</v>
      </c>
    </row>
    <row r="69" spans="1:15" x14ac:dyDescent="0.2">
      <c r="A69" s="25">
        <v>64</v>
      </c>
      <c r="B69" s="86">
        <v>3.3119999999999998E-3</v>
      </c>
      <c r="C69" s="81">
        <v>1.7000000000000001E-4</v>
      </c>
      <c r="D69" s="81">
        <v>2.117E-3</v>
      </c>
      <c r="E69" s="81">
        <v>1.7000000000000001E-4</v>
      </c>
      <c r="F69" s="81">
        <v>8.8120000000000004E-3</v>
      </c>
      <c r="G69" s="81">
        <v>2.6176000000000001E-2</v>
      </c>
      <c r="H69" s="81">
        <v>1.0574999999999999E-2</v>
      </c>
      <c r="I69" s="81">
        <v>6.0029999999999997E-3</v>
      </c>
      <c r="J69" s="81">
        <v>1.6827000000000002E-2</v>
      </c>
      <c r="K69" s="81">
        <v>7.2030000000000002E-3</v>
      </c>
      <c r="L69" s="94">
        <v>6.9999999999999999E-4</v>
      </c>
      <c r="M69" s="94">
        <v>5.6959999999999997E-2</v>
      </c>
      <c r="N69" s="94">
        <v>6.9999999999999999E-4</v>
      </c>
      <c r="O69" s="94">
        <v>5.6959999999999997E-2</v>
      </c>
    </row>
    <row r="70" spans="1:15" x14ac:dyDescent="0.2">
      <c r="A70" s="25">
        <v>65</v>
      </c>
      <c r="B70" s="86">
        <v>3.6259999999999999E-3</v>
      </c>
      <c r="C70" s="81">
        <v>1.8000000000000001E-4</v>
      </c>
      <c r="D70" s="81">
        <v>2.3289999999999999E-3</v>
      </c>
      <c r="E70" s="81">
        <v>1.8000000000000001E-4</v>
      </c>
      <c r="F70" s="81">
        <v>9.2750000000000003E-3</v>
      </c>
      <c r="G70" s="81">
        <v>2.733E-2</v>
      </c>
      <c r="H70" s="81">
        <v>1.1129999999999999E-2</v>
      </c>
      <c r="I70" s="81">
        <v>6.3720000000000001E-3</v>
      </c>
      <c r="J70" s="81">
        <v>1.7569999999999999E-2</v>
      </c>
      <c r="K70" s="81">
        <v>7.6470000000000002E-3</v>
      </c>
      <c r="L70" s="94">
        <v>6.9999999999999999E-4</v>
      </c>
      <c r="M70" s="94">
        <v>6.0690000000000001E-2</v>
      </c>
      <c r="N70" s="94">
        <v>6.9999999999999999E-4</v>
      </c>
      <c r="O70" s="94">
        <v>6.0690000000000001E-2</v>
      </c>
    </row>
    <row r="71" spans="1:15" x14ac:dyDescent="0.2">
      <c r="A71" s="25">
        <v>66</v>
      </c>
      <c r="B71" s="86">
        <v>4.0150000000000003E-3</v>
      </c>
      <c r="C71" s="81">
        <v>1.8000000000000001E-4</v>
      </c>
      <c r="D71" s="81">
        <v>2.581E-3</v>
      </c>
      <c r="E71" s="81">
        <v>1.8000000000000001E-4</v>
      </c>
      <c r="F71" s="81">
        <v>9.7719999999999994E-3</v>
      </c>
      <c r="G71" s="81">
        <v>2.8524999999999998E-2</v>
      </c>
      <c r="H71" s="81">
        <v>1.1727E-2</v>
      </c>
      <c r="I71" s="81">
        <v>6.7790000000000003E-3</v>
      </c>
      <c r="J71" s="81">
        <v>1.8325999999999999E-2</v>
      </c>
      <c r="K71" s="81">
        <v>8.1349999999999999E-3</v>
      </c>
      <c r="L71" s="94">
        <v>6.9999999999999999E-4</v>
      </c>
      <c r="M71" s="94">
        <v>6.4610000000000001E-2</v>
      </c>
      <c r="N71" s="94">
        <v>6.9999999999999999E-4</v>
      </c>
      <c r="O71" s="94">
        <v>6.4610000000000001E-2</v>
      </c>
    </row>
    <row r="72" spans="1:15" x14ac:dyDescent="0.2">
      <c r="A72" s="25">
        <v>67</v>
      </c>
      <c r="B72" s="86">
        <v>4.4770000000000001E-3</v>
      </c>
      <c r="C72" s="81">
        <v>1.8000000000000001E-4</v>
      </c>
      <c r="D72" s="81">
        <v>2.8649999999999999E-3</v>
      </c>
      <c r="E72" s="81">
        <v>1.8000000000000001E-4</v>
      </c>
      <c r="F72" s="81">
        <v>1.0366999999999999E-2</v>
      </c>
      <c r="G72" s="81">
        <v>2.9739999999999999E-2</v>
      </c>
      <c r="H72" s="81">
        <v>1.2441000000000001E-2</v>
      </c>
      <c r="I72" s="81">
        <v>7.2509999999999996E-3</v>
      </c>
      <c r="J72" s="81">
        <v>1.9113999999999999E-2</v>
      </c>
      <c r="K72" s="81">
        <v>8.7010000000000004E-3</v>
      </c>
      <c r="L72" s="94">
        <v>6.9999999999999999E-4</v>
      </c>
      <c r="M72" s="94">
        <v>6.8709999999999993E-2</v>
      </c>
      <c r="N72" s="94">
        <v>6.9999999999999999E-4</v>
      </c>
      <c r="O72" s="94">
        <v>6.8709999999999993E-2</v>
      </c>
    </row>
    <row r="73" spans="1:15" x14ac:dyDescent="0.2">
      <c r="A73" s="25">
        <v>68</v>
      </c>
      <c r="B73" s="86">
        <v>5.0000000000000001E-3</v>
      </c>
      <c r="C73" s="81">
        <v>1.8000000000000001E-4</v>
      </c>
      <c r="D73" s="81">
        <v>3.176E-3</v>
      </c>
      <c r="E73" s="81">
        <v>1.8000000000000001E-4</v>
      </c>
      <c r="F73" s="81">
        <v>1.1135000000000001E-2</v>
      </c>
      <c r="G73" s="81">
        <v>3.0974000000000002E-2</v>
      </c>
      <c r="H73" s="81">
        <v>1.3362000000000001E-2</v>
      </c>
      <c r="I73" s="81">
        <v>7.8139999999999998E-3</v>
      </c>
      <c r="J73" s="81">
        <v>1.9942999999999999E-2</v>
      </c>
      <c r="K73" s="81">
        <v>9.3760000000000007E-3</v>
      </c>
      <c r="L73" s="94">
        <v>6.9999999999999999E-4</v>
      </c>
      <c r="M73" s="94">
        <v>7.3010000000000005E-2</v>
      </c>
      <c r="N73" s="94">
        <v>6.9999999999999999E-4</v>
      </c>
      <c r="O73" s="94">
        <v>7.3010000000000005E-2</v>
      </c>
    </row>
    <row r="74" spans="1:15" x14ac:dyDescent="0.2">
      <c r="A74" s="25">
        <v>69</v>
      </c>
      <c r="B74" s="86">
        <v>5.5799999999999999E-3</v>
      </c>
      <c r="C74" s="81">
        <v>1.9000000000000001E-4</v>
      </c>
      <c r="D74" s="81">
        <v>3.5140000000000002E-3</v>
      </c>
      <c r="E74" s="81">
        <v>1.9000000000000001E-4</v>
      </c>
      <c r="F74" s="81">
        <v>1.2133E-2</v>
      </c>
      <c r="G74" s="81">
        <v>3.2238999999999997E-2</v>
      </c>
      <c r="H74" s="81">
        <v>1.4559000000000001E-2</v>
      </c>
      <c r="I74" s="81">
        <v>8.4810000000000007E-3</v>
      </c>
      <c r="J74" s="81">
        <v>2.0840000000000001E-2</v>
      </c>
      <c r="K74" s="81">
        <v>1.0177E-2</v>
      </c>
      <c r="L74" s="94">
        <v>6.9999999999999999E-4</v>
      </c>
      <c r="M74" s="94">
        <v>7.7509999999999996E-2</v>
      </c>
      <c r="N74" s="94">
        <v>6.9999999999999999E-4</v>
      </c>
      <c r="O74" s="94">
        <v>7.7509999999999996E-2</v>
      </c>
    </row>
    <row r="75" spans="1:15" x14ac:dyDescent="0.2">
      <c r="A75" s="25">
        <v>70</v>
      </c>
      <c r="B75" s="86">
        <v>6.2269999999999999E-3</v>
      </c>
      <c r="C75" s="81">
        <v>1.9000000000000001E-4</v>
      </c>
      <c r="D75" s="81">
        <v>3.8830000000000002E-3</v>
      </c>
      <c r="E75" s="81">
        <v>1.9000000000000001E-4</v>
      </c>
      <c r="F75" s="81">
        <v>1.3389E-2</v>
      </c>
      <c r="G75" s="81">
        <v>3.3583000000000002E-2</v>
      </c>
      <c r="H75" s="81">
        <v>1.6067000000000001E-2</v>
      </c>
      <c r="I75" s="81">
        <v>9.2619999999999994E-3</v>
      </c>
      <c r="J75" s="81">
        <v>2.1835E-2</v>
      </c>
      <c r="K75" s="81">
        <v>1.1115E-2</v>
      </c>
      <c r="L75" s="94">
        <v>6.9999999999999999E-4</v>
      </c>
      <c r="M75" s="94">
        <v>8.2210000000000005E-2</v>
      </c>
      <c r="N75" s="94">
        <v>6.9999999999999999E-4</v>
      </c>
      <c r="O75" s="94">
        <v>8.2210000000000005E-2</v>
      </c>
    </row>
    <row r="76" spans="1:15" x14ac:dyDescent="0.2">
      <c r="A76" s="25">
        <v>71</v>
      </c>
      <c r="B76" s="86">
        <v>6.9470000000000001E-3</v>
      </c>
      <c r="C76" s="81">
        <v>1.9000000000000001E-4</v>
      </c>
      <c r="D76" s="81">
        <v>4.28E-3</v>
      </c>
      <c r="E76" s="81">
        <v>1.9000000000000001E-4</v>
      </c>
      <c r="F76" s="81">
        <v>1.4893E-2</v>
      </c>
      <c r="G76" s="81">
        <v>3.5014000000000003E-2</v>
      </c>
      <c r="H76" s="81">
        <v>1.7871999999999999E-2</v>
      </c>
      <c r="I76" s="81">
        <v>1.0189999999999999E-2</v>
      </c>
      <c r="J76" s="81">
        <v>2.2973E-2</v>
      </c>
      <c r="K76" s="81">
        <v>1.2229E-2</v>
      </c>
      <c r="L76" s="94">
        <v>6.9999999999999999E-4</v>
      </c>
      <c r="M76" s="94">
        <v>8.7139999999999995E-2</v>
      </c>
      <c r="N76" s="94">
        <v>6.9999999999999999E-4</v>
      </c>
      <c r="O76" s="94">
        <v>8.7139999999999995E-2</v>
      </c>
    </row>
    <row r="77" spans="1:15" x14ac:dyDescent="0.2">
      <c r="A77" s="25">
        <v>72</v>
      </c>
      <c r="B77" s="86">
        <v>7.7419999999999998E-3</v>
      </c>
      <c r="C77" s="81">
        <v>2.0000000000000001E-4</v>
      </c>
      <c r="D77" s="81">
        <v>4.7070000000000002E-3</v>
      </c>
      <c r="E77" s="81">
        <v>2.0000000000000001E-4</v>
      </c>
      <c r="F77" s="81">
        <v>1.6624E-2</v>
      </c>
      <c r="G77" s="81">
        <v>3.6562999999999998E-2</v>
      </c>
      <c r="H77" s="81">
        <v>1.9948E-2</v>
      </c>
      <c r="I77" s="81">
        <v>1.1306999999999999E-2</v>
      </c>
      <c r="J77" s="81">
        <v>2.4277E-2</v>
      </c>
      <c r="K77" s="81">
        <v>1.3568E-2</v>
      </c>
      <c r="L77" s="94">
        <v>6.9999999999999999E-4</v>
      </c>
      <c r="M77" s="94">
        <v>9.2270000000000005E-2</v>
      </c>
      <c r="N77" s="94">
        <v>6.9999999999999999E-4</v>
      </c>
      <c r="O77" s="94">
        <v>9.2270000000000005E-2</v>
      </c>
    </row>
    <row r="78" spans="1:15" x14ac:dyDescent="0.2">
      <c r="A78" s="25">
        <v>73</v>
      </c>
      <c r="B78" s="86">
        <v>8.6180000000000007E-3</v>
      </c>
      <c r="C78" s="81">
        <v>2.0000000000000001E-4</v>
      </c>
      <c r="D78" s="81">
        <v>5.1739999999999998E-3</v>
      </c>
      <c r="E78" s="81">
        <v>2.0000000000000001E-4</v>
      </c>
      <c r="F78" s="81">
        <v>1.8585000000000001E-2</v>
      </c>
      <c r="G78" s="81">
        <v>3.8334E-2</v>
      </c>
      <c r="H78" s="81">
        <v>2.2301999999999999E-2</v>
      </c>
      <c r="I78" s="81">
        <v>1.2684000000000001E-2</v>
      </c>
      <c r="J78" s="81">
        <v>2.5807E-2</v>
      </c>
      <c r="K78" s="81">
        <v>1.5221E-2</v>
      </c>
      <c r="L78" s="94">
        <v>6.9999999999999999E-4</v>
      </c>
      <c r="M78" s="94">
        <v>9.7640000000000005E-2</v>
      </c>
      <c r="N78" s="94">
        <v>6.9999999999999999E-4</v>
      </c>
      <c r="O78" s="94">
        <v>9.7640000000000005E-2</v>
      </c>
    </row>
    <row r="79" spans="1:15" x14ac:dyDescent="0.2">
      <c r="A79" s="25">
        <v>74</v>
      </c>
      <c r="B79" s="86">
        <v>9.5619999999999993E-3</v>
      </c>
      <c r="C79" s="81">
        <v>2.0000000000000001E-4</v>
      </c>
      <c r="D79" s="81">
        <v>5.6820000000000004E-3</v>
      </c>
      <c r="E79" s="81">
        <v>2.0000000000000001E-4</v>
      </c>
      <c r="F79" s="81">
        <v>2.0761000000000002E-2</v>
      </c>
      <c r="G79" s="81">
        <v>4.0370999999999997E-2</v>
      </c>
      <c r="H79" s="81">
        <v>2.4913000000000001E-2</v>
      </c>
      <c r="I79" s="81">
        <v>1.4361000000000001E-2</v>
      </c>
      <c r="J79" s="81">
        <v>2.7591999999999998E-2</v>
      </c>
      <c r="K79" s="81">
        <v>1.7232999999999998E-2</v>
      </c>
      <c r="L79" s="94">
        <v>6.9999999999999999E-4</v>
      </c>
      <c r="M79" s="94">
        <v>0.10324999999999999</v>
      </c>
      <c r="N79" s="94">
        <v>6.9999999999999999E-4</v>
      </c>
      <c r="O79" s="94">
        <v>0.10324999999999999</v>
      </c>
    </row>
    <row r="80" spans="1:15" x14ac:dyDescent="0.2">
      <c r="A80" s="25">
        <v>75</v>
      </c>
      <c r="B80" s="86">
        <v>1.0572E-2</v>
      </c>
      <c r="C80" s="81">
        <v>2.1000000000000001E-4</v>
      </c>
      <c r="D80" s="81">
        <v>6.228E-3</v>
      </c>
      <c r="E80" s="81">
        <v>2.1000000000000001E-4</v>
      </c>
      <c r="F80" s="81">
        <v>2.3161000000000001E-2</v>
      </c>
      <c r="G80" s="81">
        <v>4.2774E-2</v>
      </c>
      <c r="H80" s="81">
        <v>2.7793999999999999E-2</v>
      </c>
      <c r="I80" s="81">
        <v>1.6348000000000001E-2</v>
      </c>
      <c r="J80" s="81">
        <v>2.9693000000000001E-2</v>
      </c>
      <c r="K80" s="81">
        <v>1.9616999999999999E-2</v>
      </c>
      <c r="L80" s="94">
        <v>6.9999999999999999E-4</v>
      </c>
      <c r="M80" s="94">
        <v>0.1091</v>
      </c>
      <c r="N80" s="94">
        <v>6.9999999999999999E-4</v>
      </c>
      <c r="O80" s="94">
        <v>0.1091</v>
      </c>
    </row>
    <row r="81" spans="1:15" x14ac:dyDescent="0.2">
      <c r="A81" s="25">
        <v>76</v>
      </c>
      <c r="B81" s="86">
        <v>1.1653999999999999E-2</v>
      </c>
      <c r="C81" s="81">
        <v>2.1000000000000001E-4</v>
      </c>
      <c r="D81" s="81">
        <v>6.8040000000000002E-3</v>
      </c>
      <c r="E81" s="81">
        <v>2.1000000000000001E-4</v>
      </c>
      <c r="F81" s="81">
        <v>2.5805000000000002E-2</v>
      </c>
      <c r="G81" s="81">
        <v>4.5644999999999998E-2</v>
      </c>
      <c r="H81" s="81">
        <v>3.0966E-2</v>
      </c>
      <c r="I81" s="81">
        <v>1.8606000000000001E-2</v>
      </c>
      <c r="J81" s="81">
        <v>3.2142999999999998E-2</v>
      </c>
      <c r="K81" s="81">
        <v>2.2327E-2</v>
      </c>
      <c r="L81" s="94">
        <v>6.9999999999999999E-4</v>
      </c>
      <c r="M81" s="94">
        <v>0.11519</v>
      </c>
      <c r="N81" s="94">
        <v>6.9999999999999999E-4</v>
      </c>
      <c r="O81" s="94">
        <v>0.11519</v>
      </c>
    </row>
    <row r="82" spans="1:15" x14ac:dyDescent="0.2">
      <c r="A82" s="25">
        <v>77</v>
      </c>
      <c r="B82" s="86">
        <v>1.2793000000000001E-2</v>
      </c>
      <c r="C82" s="81">
        <v>2.1000000000000001E-4</v>
      </c>
      <c r="D82" s="81">
        <v>7.4060000000000003E-3</v>
      </c>
      <c r="E82" s="81">
        <v>2.1000000000000001E-4</v>
      </c>
      <c r="F82" s="81">
        <v>2.8702999999999999E-2</v>
      </c>
      <c r="G82" s="81">
        <v>4.9006000000000001E-2</v>
      </c>
      <c r="H82" s="81">
        <v>3.4443000000000001E-2</v>
      </c>
      <c r="I82" s="81">
        <v>2.1099E-2</v>
      </c>
      <c r="J82" s="81">
        <v>3.4986000000000003E-2</v>
      </c>
      <c r="K82" s="81">
        <v>2.5318E-2</v>
      </c>
      <c r="L82" s="94">
        <v>6.9999999999999999E-4</v>
      </c>
      <c r="M82" s="94">
        <v>0.12154</v>
      </c>
      <c r="N82" s="94">
        <v>6.9999999999999999E-4</v>
      </c>
      <c r="O82" s="94">
        <v>0.12154</v>
      </c>
    </row>
    <row r="83" spans="1:15" x14ac:dyDescent="0.2">
      <c r="A83" s="25">
        <v>78</v>
      </c>
      <c r="B83" s="86">
        <v>1.4007E-2</v>
      </c>
      <c r="C83" s="81">
        <v>2.1000000000000001E-4</v>
      </c>
      <c r="D83" s="81">
        <v>8.0389999999999993E-3</v>
      </c>
      <c r="E83" s="81">
        <v>2.1000000000000001E-4</v>
      </c>
      <c r="F83" s="81">
        <v>3.1958E-2</v>
      </c>
      <c r="G83" s="81">
        <v>5.2982000000000001E-2</v>
      </c>
      <c r="H83" s="81">
        <v>3.8350000000000002E-2</v>
      </c>
      <c r="I83" s="81">
        <v>2.3821999999999999E-2</v>
      </c>
      <c r="J83" s="81">
        <v>3.8279000000000001E-2</v>
      </c>
      <c r="K83" s="81">
        <v>2.8587000000000001E-2</v>
      </c>
      <c r="L83" s="94">
        <v>6.9999999999999999E-4</v>
      </c>
      <c r="M83" s="94">
        <v>0.12814999999999999</v>
      </c>
      <c r="N83" s="94">
        <v>6.9999999999999999E-4</v>
      </c>
      <c r="O83" s="94">
        <v>0.12814999999999999</v>
      </c>
    </row>
    <row r="84" spans="1:15" x14ac:dyDescent="0.2">
      <c r="A84" s="25">
        <v>79</v>
      </c>
      <c r="B84" s="86">
        <v>1.5272000000000001E-2</v>
      </c>
      <c r="C84" s="81">
        <v>2.2000000000000001E-4</v>
      </c>
      <c r="D84" s="81">
        <v>8.7019999999999997E-3</v>
      </c>
      <c r="E84" s="81">
        <v>2.2000000000000001E-4</v>
      </c>
      <c r="F84" s="81">
        <v>3.5610999999999997E-2</v>
      </c>
      <c r="G84" s="81">
        <v>5.7530999999999999E-2</v>
      </c>
      <c r="H84" s="81">
        <v>4.2733E-2</v>
      </c>
      <c r="I84" s="81">
        <v>2.6800000000000001E-2</v>
      </c>
      <c r="J84" s="81">
        <v>4.2074E-2</v>
      </c>
      <c r="K84" s="81">
        <v>3.2160000000000001E-2</v>
      </c>
      <c r="L84" s="94">
        <v>6.9999999999999999E-4</v>
      </c>
      <c r="M84" s="94">
        <v>0.13503000000000001</v>
      </c>
      <c r="N84" s="94">
        <v>6.9999999999999999E-4</v>
      </c>
      <c r="O84" s="94">
        <v>0.13503000000000001</v>
      </c>
    </row>
    <row r="85" spans="1:15" x14ac:dyDescent="0.2">
      <c r="A85" s="25">
        <v>80</v>
      </c>
      <c r="B85" s="86">
        <v>1.6593E-2</v>
      </c>
      <c r="C85" s="81">
        <v>2.2000000000000001E-4</v>
      </c>
      <c r="D85" s="81">
        <v>9.391E-3</v>
      </c>
      <c r="E85" s="81">
        <v>2.2000000000000001E-4</v>
      </c>
      <c r="F85" s="81">
        <v>3.9773999999999997E-2</v>
      </c>
      <c r="G85" s="81">
        <v>6.2720999999999999E-2</v>
      </c>
      <c r="H85" s="81">
        <v>4.7729000000000001E-2</v>
      </c>
      <c r="I85" s="81">
        <v>3.0072000000000002E-2</v>
      </c>
      <c r="J85" s="81">
        <v>4.6406000000000003E-2</v>
      </c>
      <c r="K85" s="81">
        <v>3.6086E-2</v>
      </c>
      <c r="L85" s="94">
        <v>6.9999999999999999E-4</v>
      </c>
      <c r="M85" s="94">
        <v>0.14219000000000001</v>
      </c>
      <c r="N85" s="94">
        <v>6.9999999999999999E-4</v>
      </c>
      <c r="O85" s="94">
        <v>0.14219000000000001</v>
      </c>
    </row>
    <row r="86" spans="1:15" x14ac:dyDescent="0.2">
      <c r="A86" s="25">
        <v>81</v>
      </c>
      <c r="B86" s="86">
        <v>0</v>
      </c>
      <c r="C86" s="81">
        <v>0</v>
      </c>
      <c r="D86" s="81">
        <v>0</v>
      </c>
      <c r="E86" s="81">
        <v>0</v>
      </c>
      <c r="F86" s="81">
        <v>4.4519999999999997E-2</v>
      </c>
      <c r="G86" s="81">
        <v>6.8553000000000003E-2</v>
      </c>
      <c r="H86" s="81">
        <v>5.3423999999999999E-2</v>
      </c>
      <c r="I86" s="81">
        <v>3.3732999999999999E-2</v>
      </c>
      <c r="J86" s="81">
        <v>5.1359000000000002E-2</v>
      </c>
      <c r="K86" s="81">
        <v>4.0480000000000002E-2</v>
      </c>
      <c r="L86" s="86">
        <v>0</v>
      </c>
      <c r="M86" s="86">
        <v>0</v>
      </c>
      <c r="N86" s="86">
        <v>0</v>
      </c>
      <c r="O86" s="86">
        <v>0</v>
      </c>
    </row>
    <row r="87" spans="1:15" x14ac:dyDescent="0.2">
      <c r="A87" s="25">
        <v>82</v>
      </c>
      <c r="B87" s="86">
        <v>0</v>
      </c>
      <c r="C87" s="81">
        <v>0</v>
      </c>
      <c r="D87" s="81">
        <v>0</v>
      </c>
      <c r="E87" s="81">
        <v>0</v>
      </c>
      <c r="F87" s="81">
        <v>4.9940999999999999E-2</v>
      </c>
      <c r="G87" s="81">
        <v>7.5031E-2</v>
      </c>
      <c r="H87" s="81">
        <v>5.9929000000000003E-2</v>
      </c>
      <c r="I87" s="81">
        <v>3.7877000000000001E-2</v>
      </c>
      <c r="J87" s="81">
        <v>5.6987999999999997E-2</v>
      </c>
      <c r="K87" s="81">
        <v>4.5451999999999999E-2</v>
      </c>
      <c r="L87" s="86">
        <v>0</v>
      </c>
      <c r="M87" s="86">
        <v>0</v>
      </c>
      <c r="N87" s="86">
        <v>0</v>
      </c>
      <c r="O87" s="86">
        <v>0</v>
      </c>
    </row>
    <row r="88" spans="1:15" x14ac:dyDescent="0.2">
      <c r="A88" s="25">
        <v>83</v>
      </c>
      <c r="B88" s="86">
        <v>0</v>
      </c>
      <c r="C88" s="81">
        <v>0</v>
      </c>
      <c r="D88" s="81">
        <v>0</v>
      </c>
      <c r="E88" s="81">
        <v>0</v>
      </c>
      <c r="F88" s="81">
        <v>5.6098000000000002E-2</v>
      </c>
      <c r="G88" s="81">
        <v>8.2077999999999998E-2</v>
      </c>
      <c r="H88" s="81">
        <v>6.7317000000000002E-2</v>
      </c>
      <c r="I88" s="81">
        <v>4.2578999999999999E-2</v>
      </c>
      <c r="J88" s="81">
        <v>6.3326999999999994E-2</v>
      </c>
      <c r="K88" s="81">
        <v>5.1095000000000002E-2</v>
      </c>
      <c r="L88" s="86">
        <v>0</v>
      </c>
      <c r="M88" s="86">
        <v>0</v>
      </c>
      <c r="N88" s="86">
        <v>0</v>
      </c>
      <c r="O88" s="86">
        <v>0</v>
      </c>
    </row>
    <row r="89" spans="1:15" x14ac:dyDescent="0.2">
      <c r="A89" s="25">
        <v>84</v>
      </c>
      <c r="B89" s="86">
        <v>0</v>
      </c>
      <c r="C89" s="81">
        <v>0</v>
      </c>
      <c r="D89" s="81">
        <v>0</v>
      </c>
      <c r="E89" s="81">
        <v>0</v>
      </c>
      <c r="F89" s="81">
        <v>6.3153000000000001E-2</v>
      </c>
      <c r="G89" s="81">
        <v>8.9727000000000001E-2</v>
      </c>
      <c r="H89" s="81">
        <v>7.5784000000000004E-2</v>
      </c>
      <c r="I89" s="81">
        <v>4.7979000000000001E-2</v>
      </c>
      <c r="J89" s="81">
        <v>7.0476999999999998E-2</v>
      </c>
      <c r="K89" s="81">
        <v>5.7575000000000001E-2</v>
      </c>
      <c r="L89" s="86">
        <v>0</v>
      </c>
      <c r="M89" s="86">
        <v>0</v>
      </c>
      <c r="N89" s="86">
        <v>0</v>
      </c>
      <c r="O89" s="86">
        <v>0</v>
      </c>
    </row>
    <row r="90" spans="1:15" x14ac:dyDescent="0.2">
      <c r="A90" s="25">
        <v>85</v>
      </c>
      <c r="B90" s="86">
        <v>0</v>
      </c>
      <c r="C90" s="81">
        <v>0</v>
      </c>
      <c r="D90" s="81">
        <v>0</v>
      </c>
      <c r="E90" s="81">
        <v>0</v>
      </c>
      <c r="F90" s="81">
        <v>7.1221000000000007E-2</v>
      </c>
      <c r="G90" s="81">
        <v>9.7925999999999999E-2</v>
      </c>
      <c r="H90" s="81">
        <v>8.5464999999999999E-2</v>
      </c>
      <c r="I90" s="81">
        <v>5.4178999999999998E-2</v>
      </c>
      <c r="J90" s="81">
        <v>7.8464999999999993E-2</v>
      </c>
      <c r="K90" s="81">
        <v>6.5014000000000002E-2</v>
      </c>
      <c r="L90" s="86">
        <v>0</v>
      </c>
      <c r="M90" s="86">
        <v>0</v>
      </c>
      <c r="N90" s="86">
        <v>0</v>
      </c>
      <c r="O90" s="86">
        <v>0</v>
      </c>
    </row>
    <row r="91" spans="1:15" x14ac:dyDescent="0.2">
      <c r="A91" s="25">
        <v>86</v>
      </c>
      <c r="B91" s="86">
        <v>0</v>
      </c>
      <c r="C91" s="81">
        <v>0</v>
      </c>
      <c r="D91" s="81">
        <v>0</v>
      </c>
      <c r="E91" s="81">
        <v>0</v>
      </c>
      <c r="F91" s="81">
        <v>8.0512E-2</v>
      </c>
      <c r="G91" s="81">
        <v>0.10675</v>
      </c>
      <c r="H91" s="81">
        <v>9.5004000000000005E-2</v>
      </c>
      <c r="I91" s="81">
        <v>6.1323999999999997E-2</v>
      </c>
      <c r="J91" s="81">
        <v>8.7361999999999995E-2</v>
      </c>
      <c r="K91" s="81">
        <v>7.2362999999999997E-2</v>
      </c>
      <c r="L91" s="86">
        <v>0</v>
      </c>
      <c r="M91" s="86">
        <v>0</v>
      </c>
      <c r="N91" s="86">
        <v>0</v>
      </c>
      <c r="O91" s="86">
        <v>0</v>
      </c>
    </row>
    <row r="92" spans="1:15" x14ac:dyDescent="0.2">
      <c r="A92" s="25">
        <v>87</v>
      </c>
      <c r="B92" s="86">
        <v>0</v>
      </c>
      <c r="C92" s="81">
        <v>0</v>
      </c>
      <c r="D92" s="81">
        <v>0</v>
      </c>
      <c r="E92" s="81">
        <v>0</v>
      </c>
      <c r="F92" s="81">
        <v>9.1077000000000005E-2</v>
      </c>
      <c r="G92" s="81">
        <v>0.116082</v>
      </c>
      <c r="H92" s="81">
        <v>0.10564900000000001</v>
      </c>
      <c r="I92" s="81">
        <v>6.9511000000000003E-2</v>
      </c>
      <c r="J92" s="81">
        <v>9.7180000000000002E-2</v>
      </c>
      <c r="K92" s="81">
        <v>8.0631999999999995E-2</v>
      </c>
      <c r="L92" s="86">
        <v>0</v>
      </c>
      <c r="M92" s="86">
        <v>0</v>
      </c>
      <c r="N92" s="86">
        <v>0</v>
      </c>
      <c r="O92" s="86">
        <v>0</v>
      </c>
    </row>
    <row r="93" spans="1:15" x14ac:dyDescent="0.2">
      <c r="A93" s="25">
        <v>88</v>
      </c>
      <c r="B93" s="86">
        <v>0</v>
      </c>
      <c r="C93" s="81">
        <v>0</v>
      </c>
      <c r="D93" s="81">
        <v>0</v>
      </c>
      <c r="E93" s="81">
        <v>0</v>
      </c>
      <c r="F93" s="81">
        <v>0.102907</v>
      </c>
      <c r="G93" s="81">
        <v>0.125781</v>
      </c>
      <c r="H93" s="81">
        <v>0.117314</v>
      </c>
      <c r="I93" s="81">
        <v>7.8798999999999994E-2</v>
      </c>
      <c r="J93" s="81">
        <v>0.107913</v>
      </c>
      <c r="K93" s="81">
        <v>8.9830999999999994E-2</v>
      </c>
      <c r="L93" s="86">
        <v>0</v>
      </c>
      <c r="M93" s="86">
        <v>0</v>
      </c>
      <c r="N93" s="86">
        <v>0</v>
      </c>
      <c r="O93" s="86">
        <v>0</v>
      </c>
    </row>
    <row r="94" spans="1:15" x14ac:dyDescent="0.2">
      <c r="A94" s="25">
        <v>89</v>
      </c>
      <c r="B94" s="86">
        <v>0</v>
      </c>
      <c r="C94" s="81">
        <v>0</v>
      </c>
      <c r="D94" s="81">
        <v>0</v>
      </c>
      <c r="E94" s="81">
        <v>0</v>
      </c>
      <c r="F94" s="81">
        <v>0.116039</v>
      </c>
      <c r="G94" s="81">
        <v>0.135822</v>
      </c>
      <c r="H94" s="81">
        <v>0.129964</v>
      </c>
      <c r="I94" s="81">
        <v>8.9257000000000003E-2</v>
      </c>
      <c r="J94" s="81">
        <v>0.119598</v>
      </c>
      <c r="K94" s="81">
        <v>9.9968000000000001E-2</v>
      </c>
      <c r="L94" s="86">
        <v>0</v>
      </c>
      <c r="M94" s="86">
        <v>0</v>
      </c>
      <c r="N94" s="86">
        <v>0</v>
      </c>
      <c r="O94" s="86">
        <v>0</v>
      </c>
    </row>
    <row r="95" spans="1:15" x14ac:dyDescent="0.2">
      <c r="A95" s="25">
        <v>90</v>
      </c>
      <c r="B95" s="86">
        <v>0</v>
      </c>
      <c r="C95" s="81">
        <v>0</v>
      </c>
      <c r="D95" s="81">
        <v>0</v>
      </c>
      <c r="E95" s="81">
        <v>0</v>
      </c>
      <c r="F95" s="81">
        <v>0.130438</v>
      </c>
      <c r="G95" s="81">
        <v>0.14616299999999999</v>
      </c>
      <c r="H95" s="81">
        <v>0.143482</v>
      </c>
      <c r="I95" s="81">
        <v>0.100892</v>
      </c>
      <c r="J95" s="81">
        <v>0.13220399999999999</v>
      </c>
      <c r="K95" s="81">
        <v>0.110981</v>
      </c>
      <c r="L95" s="86">
        <v>0</v>
      </c>
      <c r="M95" s="86">
        <v>0</v>
      </c>
      <c r="N95" s="86">
        <v>0</v>
      </c>
      <c r="O95" s="86">
        <v>0</v>
      </c>
    </row>
    <row r="96" spans="1:15" x14ac:dyDescent="0.2">
      <c r="A96" s="25">
        <v>91</v>
      </c>
      <c r="B96" s="86">
        <v>0</v>
      </c>
      <c r="C96" s="81">
        <v>0</v>
      </c>
      <c r="D96" s="81">
        <v>0</v>
      </c>
      <c r="E96" s="81">
        <v>0</v>
      </c>
      <c r="F96" s="81">
        <v>0.14596100000000001</v>
      </c>
      <c r="G96" s="81">
        <v>0.15670799999999999</v>
      </c>
      <c r="H96" s="81">
        <v>0.157638</v>
      </c>
      <c r="I96" s="81">
        <v>0.11373800000000001</v>
      </c>
      <c r="J96" s="81">
        <v>0.145763</v>
      </c>
      <c r="K96" s="81">
        <v>0.122837</v>
      </c>
      <c r="L96" s="86">
        <v>0</v>
      </c>
      <c r="M96" s="86">
        <v>0</v>
      </c>
      <c r="N96" s="86">
        <v>0</v>
      </c>
      <c r="O96" s="86">
        <v>0</v>
      </c>
    </row>
    <row r="97" spans="1:15" x14ac:dyDescent="0.2">
      <c r="A97" s="25">
        <v>92</v>
      </c>
      <c r="B97" s="86">
        <v>0</v>
      </c>
      <c r="C97" s="81">
        <v>0</v>
      </c>
      <c r="D97" s="81">
        <v>0</v>
      </c>
      <c r="E97" s="81">
        <v>0</v>
      </c>
      <c r="F97" s="81">
        <v>0.16253100000000001</v>
      </c>
      <c r="G97" s="81">
        <v>0.16747999999999999</v>
      </c>
      <c r="H97" s="81">
        <v>0.17228299999999999</v>
      </c>
      <c r="I97" s="81">
        <v>0.12786</v>
      </c>
      <c r="J97" s="81">
        <v>0.16036</v>
      </c>
      <c r="K97" s="81">
        <v>0.13553200000000001</v>
      </c>
      <c r="L97" s="86">
        <v>0</v>
      </c>
      <c r="M97" s="86">
        <v>0</v>
      </c>
      <c r="N97" s="86">
        <v>0</v>
      </c>
      <c r="O97" s="86">
        <v>0</v>
      </c>
    </row>
    <row r="98" spans="1:15" x14ac:dyDescent="0.2">
      <c r="A98" s="25">
        <v>93</v>
      </c>
      <c r="B98" s="86">
        <v>0</v>
      </c>
      <c r="C98" s="81">
        <v>0</v>
      </c>
      <c r="D98" s="81">
        <v>0</v>
      </c>
      <c r="E98" s="81">
        <v>0</v>
      </c>
      <c r="F98" s="81">
        <v>0.179921</v>
      </c>
      <c r="G98" s="91">
        <v>0.179921</v>
      </c>
      <c r="H98" s="81">
        <v>0.18711800000000001</v>
      </c>
      <c r="I98" s="81">
        <v>0.14311699999999999</v>
      </c>
      <c r="J98" s="81">
        <v>0.175871</v>
      </c>
      <c r="K98" s="81">
        <v>0.148842</v>
      </c>
      <c r="L98" s="86">
        <v>0</v>
      </c>
      <c r="M98" s="86">
        <v>0</v>
      </c>
      <c r="N98" s="86">
        <v>0</v>
      </c>
      <c r="O98" s="86">
        <v>0</v>
      </c>
    </row>
    <row r="99" spans="1:15" x14ac:dyDescent="0.2">
      <c r="A99" s="25">
        <v>94</v>
      </c>
      <c r="B99" s="86">
        <v>0</v>
      </c>
      <c r="C99" s="81">
        <v>0</v>
      </c>
      <c r="D99" s="81">
        <v>0</v>
      </c>
      <c r="E99" s="81">
        <v>0</v>
      </c>
      <c r="F99" s="81">
        <v>0.198017</v>
      </c>
      <c r="G99" s="91">
        <v>0.198017</v>
      </c>
      <c r="H99" s="81">
        <v>0.20197699999999999</v>
      </c>
      <c r="I99" s="81">
        <v>0.159553</v>
      </c>
      <c r="J99" s="81">
        <v>0.19248299999999999</v>
      </c>
      <c r="K99" s="81">
        <v>0.162744</v>
      </c>
      <c r="L99" s="86">
        <v>0</v>
      </c>
      <c r="M99" s="86">
        <v>0</v>
      </c>
      <c r="N99" s="86">
        <v>0</v>
      </c>
      <c r="O99" s="86">
        <v>0</v>
      </c>
    </row>
    <row r="100" spans="1:15" x14ac:dyDescent="0.2">
      <c r="A100" s="25">
        <v>95</v>
      </c>
      <c r="B100" s="86">
        <v>0</v>
      </c>
      <c r="C100" s="81">
        <v>0</v>
      </c>
      <c r="D100" s="81">
        <v>0</v>
      </c>
      <c r="E100" s="81">
        <v>0</v>
      </c>
      <c r="F100" s="81">
        <v>0.21657699999999999</v>
      </c>
      <c r="G100" s="81">
        <v>0.21657699999999999</v>
      </c>
      <c r="H100" s="81">
        <v>0.21657699999999999</v>
      </c>
      <c r="I100" s="81">
        <v>0.17697599999999999</v>
      </c>
      <c r="J100" s="81">
        <v>0.210147</v>
      </c>
      <c r="K100" s="81">
        <v>0.17697599999999999</v>
      </c>
      <c r="L100" s="86">
        <v>0</v>
      </c>
      <c r="M100" s="86">
        <v>0</v>
      </c>
      <c r="N100" s="86">
        <v>0</v>
      </c>
      <c r="O100" s="86">
        <v>0</v>
      </c>
    </row>
    <row r="101" spans="1:15" x14ac:dyDescent="0.2">
      <c r="A101" s="25">
        <v>96</v>
      </c>
      <c r="B101" s="86">
        <v>0</v>
      </c>
      <c r="C101" s="81">
        <v>0</v>
      </c>
      <c r="D101" s="81">
        <v>0</v>
      </c>
      <c r="E101" s="81">
        <v>0</v>
      </c>
      <c r="F101" s="81">
        <v>0.23685</v>
      </c>
      <c r="G101" s="81">
        <v>0.23685</v>
      </c>
      <c r="H101" s="81">
        <v>0.23685</v>
      </c>
      <c r="I101" s="81">
        <v>0.19606100000000001</v>
      </c>
      <c r="J101" s="81">
        <v>0.22983600000000001</v>
      </c>
      <c r="K101" s="81">
        <v>0.19606100000000001</v>
      </c>
      <c r="L101" s="86">
        <v>0</v>
      </c>
      <c r="M101" s="86">
        <v>0</v>
      </c>
      <c r="N101" s="86">
        <v>0</v>
      </c>
      <c r="O101" s="86">
        <v>0</v>
      </c>
    </row>
    <row r="102" spans="1:15" x14ac:dyDescent="0.2">
      <c r="A102" s="25">
        <v>97</v>
      </c>
      <c r="B102" s="86">
        <v>0</v>
      </c>
      <c r="C102" s="81">
        <v>0</v>
      </c>
      <c r="D102" s="81">
        <v>0</v>
      </c>
      <c r="E102" s="81">
        <v>0</v>
      </c>
      <c r="F102" s="81">
        <v>0.25756899999999999</v>
      </c>
      <c r="G102" s="81">
        <v>0.25756899999999999</v>
      </c>
      <c r="H102" s="81">
        <v>0.25756899999999999</v>
      </c>
      <c r="I102" s="81">
        <v>0.21614700000000001</v>
      </c>
      <c r="J102" s="81">
        <v>0.25089400000000001</v>
      </c>
      <c r="K102" s="81">
        <v>0.21614700000000001</v>
      </c>
      <c r="L102" s="86">
        <v>0</v>
      </c>
      <c r="M102" s="86">
        <v>0</v>
      </c>
      <c r="N102" s="86">
        <v>0</v>
      </c>
      <c r="O102" s="86">
        <v>0</v>
      </c>
    </row>
    <row r="103" spans="1:15" x14ac:dyDescent="0.2">
      <c r="A103" s="25">
        <v>98</v>
      </c>
      <c r="B103" s="86">
        <v>0</v>
      </c>
      <c r="C103" s="81">
        <v>0</v>
      </c>
      <c r="D103" s="81">
        <v>0</v>
      </c>
      <c r="E103" s="81">
        <v>0</v>
      </c>
      <c r="F103" s="81">
        <v>0.27879700000000002</v>
      </c>
      <c r="G103" s="81">
        <v>0.27879700000000002</v>
      </c>
      <c r="H103" s="81">
        <v>0.27879700000000002</v>
      </c>
      <c r="I103" s="81">
        <v>0.237119</v>
      </c>
      <c r="J103" s="81">
        <v>0.27330199999999999</v>
      </c>
      <c r="K103" s="81">
        <v>0.237119</v>
      </c>
      <c r="L103" s="86">
        <v>0</v>
      </c>
      <c r="M103" s="86">
        <v>0</v>
      </c>
      <c r="N103" s="86">
        <v>0</v>
      </c>
      <c r="O103" s="86">
        <v>0</v>
      </c>
    </row>
    <row r="104" spans="1:15" x14ac:dyDescent="0.2">
      <c r="A104" s="25">
        <v>99</v>
      </c>
      <c r="B104" s="86">
        <v>0</v>
      </c>
      <c r="C104" s="81">
        <v>0</v>
      </c>
      <c r="D104" s="81">
        <v>0</v>
      </c>
      <c r="E104" s="81">
        <v>0</v>
      </c>
      <c r="F104" s="81">
        <v>0.30032399999999998</v>
      </c>
      <c r="G104" s="81">
        <v>0.30032399999999998</v>
      </c>
      <c r="H104" s="81">
        <v>0.30032399999999998</v>
      </c>
      <c r="I104" s="81">
        <v>0.25892999999999999</v>
      </c>
      <c r="J104" s="81">
        <v>0.29709200000000002</v>
      </c>
      <c r="K104" s="81">
        <v>0.25892999999999999</v>
      </c>
      <c r="L104" s="86">
        <v>0</v>
      </c>
      <c r="M104" s="86">
        <v>0</v>
      </c>
      <c r="N104" s="86">
        <v>0</v>
      </c>
      <c r="O104" s="86">
        <v>0</v>
      </c>
    </row>
    <row r="105" spans="1:15" x14ac:dyDescent="0.2">
      <c r="A105" s="25">
        <v>100</v>
      </c>
      <c r="B105" s="86">
        <v>0</v>
      </c>
      <c r="C105" s="81">
        <v>0</v>
      </c>
      <c r="D105" s="81">
        <v>0</v>
      </c>
      <c r="E105" s="81">
        <v>0</v>
      </c>
      <c r="F105" s="81">
        <v>0.322218</v>
      </c>
      <c r="G105" s="81">
        <v>0.322218</v>
      </c>
      <c r="H105" s="81">
        <v>0.322218</v>
      </c>
      <c r="I105" s="81">
        <v>0.28151100000000001</v>
      </c>
      <c r="J105" s="81">
        <v>0.32226300000000002</v>
      </c>
      <c r="K105" s="81">
        <v>0.28151100000000001</v>
      </c>
      <c r="L105" s="86">
        <v>0</v>
      </c>
      <c r="M105" s="86">
        <v>0</v>
      </c>
      <c r="N105" s="86">
        <v>0</v>
      </c>
      <c r="O105" s="86">
        <v>0</v>
      </c>
    </row>
    <row r="106" spans="1:15" x14ac:dyDescent="0.2">
      <c r="A106" s="25">
        <v>101</v>
      </c>
      <c r="B106" s="86">
        <v>0</v>
      </c>
      <c r="C106" s="81">
        <v>0</v>
      </c>
      <c r="D106" s="81">
        <v>0</v>
      </c>
      <c r="E106" s="81">
        <v>0</v>
      </c>
      <c r="F106" s="81">
        <v>0.34423900000000002</v>
      </c>
      <c r="G106" s="81">
        <v>0.34423900000000002</v>
      </c>
      <c r="H106" s="81">
        <v>0.34423900000000002</v>
      </c>
      <c r="I106" s="81">
        <v>0.30484699999999998</v>
      </c>
      <c r="J106" s="81">
        <v>0.34886299999999998</v>
      </c>
      <c r="K106" s="81">
        <v>0.30484699999999998</v>
      </c>
      <c r="L106" s="86">
        <v>0</v>
      </c>
      <c r="M106" s="86">
        <v>0</v>
      </c>
      <c r="N106" s="86">
        <v>0</v>
      </c>
      <c r="O106" s="86">
        <v>0</v>
      </c>
    </row>
    <row r="107" spans="1:15" x14ac:dyDescent="0.2">
      <c r="A107" s="25">
        <v>102</v>
      </c>
      <c r="B107" s="86">
        <v>0</v>
      </c>
      <c r="C107" s="81">
        <v>0</v>
      </c>
      <c r="D107" s="81">
        <v>0</v>
      </c>
      <c r="E107" s="81">
        <v>0</v>
      </c>
      <c r="F107" s="81">
        <v>0.36653599999999997</v>
      </c>
      <c r="G107" s="81">
        <v>0.36653599999999997</v>
      </c>
      <c r="H107" s="81">
        <v>0.36653599999999997</v>
      </c>
      <c r="I107" s="81">
        <v>0.32890999999999998</v>
      </c>
      <c r="J107" s="81">
        <v>0.37191600000000002</v>
      </c>
      <c r="K107" s="81">
        <v>0.32890999999999998</v>
      </c>
      <c r="L107" s="86">
        <v>0</v>
      </c>
      <c r="M107" s="86">
        <v>0</v>
      </c>
      <c r="N107" s="86">
        <v>0</v>
      </c>
      <c r="O107" s="86">
        <v>0</v>
      </c>
    </row>
    <row r="108" spans="1:15" x14ac:dyDescent="0.2">
      <c r="A108" s="25">
        <v>103</v>
      </c>
      <c r="B108" s="86">
        <v>0</v>
      </c>
      <c r="C108" s="81">
        <v>0</v>
      </c>
      <c r="D108" s="81">
        <v>0</v>
      </c>
      <c r="E108" s="81">
        <v>0</v>
      </c>
      <c r="F108" s="81">
        <v>0.38900099999999999</v>
      </c>
      <c r="G108" s="81">
        <v>0.38900099999999999</v>
      </c>
      <c r="H108" s="81">
        <v>0.38900099999999999</v>
      </c>
      <c r="I108" s="81">
        <v>0.353653</v>
      </c>
      <c r="J108" s="81">
        <v>0.39267099999999999</v>
      </c>
      <c r="K108" s="81">
        <v>0.353653</v>
      </c>
      <c r="L108" s="86">
        <v>0</v>
      </c>
      <c r="M108" s="86">
        <v>0</v>
      </c>
      <c r="N108" s="86">
        <v>0</v>
      </c>
      <c r="O108" s="86">
        <v>0</v>
      </c>
    </row>
    <row r="109" spans="1:15" x14ac:dyDescent="0.2">
      <c r="A109" s="25">
        <v>104</v>
      </c>
      <c r="B109" s="86">
        <v>0</v>
      </c>
      <c r="C109" s="81">
        <v>0</v>
      </c>
      <c r="D109" s="81">
        <v>0</v>
      </c>
      <c r="E109" s="81">
        <v>0</v>
      </c>
      <c r="F109" s="81">
        <v>0.41181200000000001</v>
      </c>
      <c r="G109" s="81">
        <v>0.41181200000000001</v>
      </c>
      <c r="H109" s="81">
        <v>0.41181200000000001</v>
      </c>
      <c r="I109" s="81">
        <v>0.37913200000000002</v>
      </c>
      <c r="J109" s="81">
        <v>0.41368100000000002</v>
      </c>
      <c r="K109" s="81">
        <v>0.37913200000000002</v>
      </c>
      <c r="L109" s="86">
        <v>0</v>
      </c>
      <c r="M109" s="86">
        <v>0</v>
      </c>
      <c r="N109" s="86">
        <v>0</v>
      </c>
      <c r="O109" s="86">
        <v>0</v>
      </c>
    </row>
    <row r="110" spans="1:15" x14ac:dyDescent="0.2">
      <c r="A110" s="25">
        <v>105</v>
      </c>
      <c r="B110" s="86">
        <v>0</v>
      </c>
      <c r="C110" s="81">
        <v>0</v>
      </c>
      <c r="D110" s="81">
        <v>0</v>
      </c>
      <c r="E110" s="81">
        <v>0</v>
      </c>
      <c r="F110" s="81">
        <v>0.466914</v>
      </c>
      <c r="G110" s="81">
        <v>0.466914</v>
      </c>
      <c r="H110" s="81">
        <v>0.466914</v>
      </c>
      <c r="I110" s="81">
        <v>0.43491400000000002</v>
      </c>
      <c r="J110" s="81">
        <v>0.43491400000000002</v>
      </c>
      <c r="K110" s="81">
        <v>0.43491400000000002</v>
      </c>
      <c r="L110" s="86">
        <v>0</v>
      </c>
      <c r="M110" s="86">
        <v>0</v>
      </c>
      <c r="N110" s="86">
        <v>0</v>
      </c>
      <c r="O110" s="86">
        <v>0</v>
      </c>
    </row>
    <row r="111" spans="1:15" x14ac:dyDescent="0.2">
      <c r="A111" s="25">
        <v>106</v>
      </c>
      <c r="B111" s="86">
        <v>0</v>
      </c>
      <c r="C111" s="81">
        <v>0</v>
      </c>
      <c r="D111" s="81">
        <v>0</v>
      </c>
      <c r="E111" s="81">
        <v>0</v>
      </c>
      <c r="F111" s="81">
        <v>0.53627000000000002</v>
      </c>
      <c r="G111" s="81">
        <v>0.53627000000000002</v>
      </c>
      <c r="H111" s="81">
        <v>0.53627000000000002</v>
      </c>
      <c r="I111" s="81">
        <v>0.50400100000000003</v>
      </c>
      <c r="J111" s="81">
        <v>0.50400100000000003</v>
      </c>
      <c r="K111" s="81">
        <v>0.50400100000000003</v>
      </c>
      <c r="L111" s="86">
        <v>0</v>
      </c>
      <c r="M111" s="86">
        <v>0</v>
      </c>
      <c r="N111" s="86">
        <v>0</v>
      </c>
      <c r="O111" s="86">
        <v>0</v>
      </c>
    </row>
    <row r="112" spans="1:15" x14ac:dyDescent="0.2">
      <c r="A112" s="25">
        <v>107</v>
      </c>
      <c r="B112" s="86">
        <v>0</v>
      </c>
      <c r="C112" s="81">
        <v>0</v>
      </c>
      <c r="D112" s="81">
        <v>0</v>
      </c>
      <c r="E112" s="81">
        <v>0</v>
      </c>
      <c r="F112" s="81">
        <v>0.61521400000000004</v>
      </c>
      <c r="G112" s="81">
        <v>0.61521400000000004</v>
      </c>
      <c r="H112" s="81">
        <v>0.61521400000000004</v>
      </c>
      <c r="I112" s="81">
        <v>0.58333199999999996</v>
      </c>
      <c r="J112" s="81">
        <v>0.58333199999999996</v>
      </c>
      <c r="K112" s="81">
        <v>0.58333199999999996</v>
      </c>
      <c r="L112" s="86">
        <v>0</v>
      </c>
      <c r="M112" s="86">
        <v>0</v>
      </c>
      <c r="N112" s="86">
        <v>0</v>
      </c>
      <c r="O112" s="86">
        <v>0</v>
      </c>
    </row>
    <row r="113" spans="1:15" x14ac:dyDescent="0.2">
      <c r="A113" s="25">
        <v>108</v>
      </c>
      <c r="B113" s="86">
        <v>0</v>
      </c>
      <c r="C113" s="81">
        <v>0</v>
      </c>
      <c r="D113" s="81">
        <v>0</v>
      </c>
      <c r="E113" s="81">
        <v>0</v>
      </c>
      <c r="F113" s="81">
        <v>0.703565</v>
      </c>
      <c r="G113" s="81">
        <v>0.703565</v>
      </c>
      <c r="H113" s="81">
        <v>0.703565</v>
      </c>
      <c r="I113" s="81">
        <v>0.67309200000000002</v>
      </c>
      <c r="J113" s="81">
        <v>0.67309200000000002</v>
      </c>
      <c r="K113" s="81">
        <v>0.67309200000000002</v>
      </c>
      <c r="L113" s="86">
        <v>0</v>
      </c>
      <c r="M113" s="86">
        <v>0</v>
      </c>
      <c r="N113" s="86">
        <v>0</v>
      </c>
      <c r="O113" s="86">
        <v>0</v>
      </c>
    </row>
    <row r="114" spans="1:15" x14ac:dyDescent="0.2">
      <c r="A114" s="25">
        <v>109</v>
      </c>
      <c r="B114" s="86">
        <v>0</v>
      </c>
      <c r="C114" s="81">
        <v>0</v>
      </c>
      <c r="D114" s="81">
        <v>0</v>
      </c>
      <c r="E114" s="81">
        <v>0</v>
      </c>
      <c r="F114" s="81">
        <v>0.80139000000000005</v>
      </c>
      <c r="G114" s="81">
        <v>0.80139000000000005</v>
      </c>
      <c r="H114" s="81">
        <v>0.80139000000000005</v>
      </c>
      <c r="I114" s="81">
        <v>0.77342299999999997</v>
      </c>
      <c r="J114" s="81">
        <v>0.77342299999999997</v>
      </c>
      <c r="K114" s="81">
        <v>0.77342299999999997</v>
      </c>
      <c r="L114" s="86">
        <v>0</v>
      </c>
      <c r="M114" s="86">
        <v>0</v>
      </c>
      <c r="N114" s="86">
        <v>0</v>
      </c>
      <c r="O114" s="86">
        <v>0</v>
      </c>
    </row>
    <row r="115" spans="1:15" x14ac:dyDescent="0.2">
      <c r="A115" s="25">
        <v>110</v>
      </c>
      <c r="B115" s="86">
        <v>0</v>
      </c>
      <c r="C115" s="81">
        <v>0</v>
      </c>
      <c r="D115" s="81">
        <v>0</v>
      </c>
      <c r="E115" s="81">
        <v>0</v>
      </c>
      <c r="F115" s="81">
        <v>1</v>
      </c>
      <c r="G115" s="81">
        <v>1</v>
      </c>
      <c r="H115" s="81">
        <v>1</v>
      </c>
      <c r="I115" s="81">
        <v>1</v>
      </c>
      <c r="J115" s="81">
        <v>1</v>
      </c>
      <c r="K115" s="81">
        <v>1</v>
      </c>
      <c r="L115" s="86">
        <v>0</v>
      </c>
      <c r="M115" s="86">
        <v>0</v>
      </c>
      <c r="N115" s="86">
        <v>0</v>
      </c>
      <c r="O115" s="86">
        <v>0</v>
      </c>
    </row>
    <row r="116" spans="1:15" x14ac:dyDescent="0.2">
      <c r="A116" s="25">
        <v>111</v>
      </c>
      <c r="B116" s="86">
        <v>0</v>
      </c>
      <c r="C116" s="81">
        <v>0</v>
      </c>
      <c r="D116" s="81">
        <v>0</v>
      </c>
      <c r="E116" s="81">
        <v>0</v>
      </c>
      <c r="F116" s="81">
        <v>1</v>
      </c>
      <c r="G116" s="81">
        <v>1</v>
      </c>
      <c r="H116" s="81">
        <v>1</v>
      </c>
      <c r="I116" s="81">
        <v>1</v>
      </c>
      <c r="J116" s="81">
        <v>1</v>
      </c>
      <c r="K116" s="81">
        <v>1</v>
      </c>
      <c r="L116" s="86">
        <v>0</v>
      </c>
      <c r="M116" s="86">
        <v>0</v>
      </c>
      <c r="N116" s="86">
        <v>0</v>
      </c>
      <c r="O116" s="86">
        <v>0</v>
      </c>
    </row>
    <row r="117" spans="1:15" x14ac:dyDescent="0.2">
      <c r="A117" s="25">
        <v>112</v>
      </c>
      <c r="B117" s="86">
        <v>0</v>
      </c>
      <c r="C117" s="81">
        <v>0</v>
      </c>
      <c r="D117" s="81">
        <v>0</v>
      </c>
      <c r="E117" s="81">
        <v>0</v>
      </c>
      <c r="F117" s="81">
        <v>1</v>
      </c>
      <c r="G117" s="81">
        <v>1</v>
      </c>
      <c r="H117" s="81">
        <v>1</v>
      </c>
      <c r="I117" s="81">
        <v>1</v>
      </c>
      <c r="J117" s="81">
        <v>1</v>
      </c>
      <c r="K117" s="81">
        <v>1</v>
      </c>
      <c r="L117" s="86">
        <v>0</v>
      </c>
      <c r="M117" s="86">
        <v>0</v>
      </c>
      <c r="N117" s="86">
        <v>0</v>
      </c>
      <c r="O117" s="86">
        <v>0</v>
      </c>
    </row>
    <row r="118" spans="1:15" x14ac:dyDescent="0.2">
      <c r="A118" s="25">
        <v>113</v>
      </c>
      <c r="B118" s="86">
        <v>0</v>
      </c>
      <c r="C118" s="81">
        <v>0</v>
      </c>
      <c r="D118" s="81">
        <v>0</v>
      </c>
      <c r="E118" s="81">
        <v>0</v>
      </c>
      <c r="F118" s="81">
        <v>1</v>
      </c>
      <c r="G118" s="81">
        <v>1</v>
      </c>
      <c r="H118" s="81">
        <v>1</v>
      </c>
      <c r="I118" s="81">
        <v>1</v>
      </c>
      <c r="J118" s="81">
        <v>1</v>
      </c>
      <c r="K118" s="81">
        <v>1</v>
      </c>
      <c r="L118" s="86">
        <v>0</v>
      </c>
      <c r="M118" s="86">
        <v>0</v>
      </c>
      <c r="N118" s="86">
        <v>0</v>
      </c>
      <c r="O118" s="86">
        <v>0</v>
      </c>
    </row>
    <row r="119" spans="1:15" x14ac:dyDescent="0.2">
      <c r="A119" s="25">
        <v>114</v>
      </c>
      <c r="B119" s="86">
        <v>0</v>
      </c>
      <c r="C119" s="81">
        <v>0</v>
      </c>
      <c r="D119" s="81">
        <v>0</v>
      </c>
      <c r="E119" s="81">
        <v>0</v>
      </c>
      <c r="F119" s="81">
        <v>1</v>
      </c>
      <c r="G119" s="81">
        <v>1</v>
      </c>
      <c r="H119" s="81">
        <v>1</v>
      </c>
      <c r="I119" s="81">
        <v>1</v>
      </c>
      <c r="J119" s="81">
        <v>1</v>
      </c>
      <c r="K119" s="81">
        <v>1</v>
      </c>
      <c r="L119" s="86">
        <v>0</v>
      </c>
      <c r="M119" s="86">
        <v>0</v>
      </c>
      <c r="N119" s="86">
        <v>0</v>
      </c>
      <c r="O119" s="86">
        <v>0</v>
      </c>
    </row>
    <row r="120" spans="1:15" x14ac:dyDescent="0.2">
      <c r="A120" s="25">
        <v>115</v>
      </c>
      <c r="B120" s="86">
        <v>0</v>
      </c>
      <c r="C120" s="81">
        <v>0</v>
      </c>
      <c r="D120" s="81">
        <v>0</v>
      </c>
      <c r="E120" s="81">
        <v>0</v>
      </c>
      <c r="F120" s="81">
        <v>1</v>
      </c>
      <c r="G120" s="81">
        <v>1</v>
      </c>
      <c r="H120" s="81">
        <v>1</v>
      </c>
      <c r="I120" s="81">
        <v>1</v>
      </c>
      <c r="J120" s="81">
        <v>1</v>
      </c>
      <c r="K120" s="81">
        <v>1</v>
      </c>
      <c r="L120" s="86">
        <v>0</v>
      </c>
      <c r="M120" s="86">
        <v>0</v>
      </c>
      <c r="N120" s="86">
        <v>0</v>
      </c>
      <c r="O120" s="86">
        <v>0</v>
      </c>
    </row>
    <row r="121" spans="1:15" x14ac:dyDescent="0.2">
      <c r="A121" s="25">
        <v>116</v>
      </c>
      <c r="B121" s="86">
        <v>0</v>
      </c>
      <c r="C121" s="81">
        <v>0</v>
      </c>
      <c r="D121" s="81">
        <v>0</v>
      </c>
      <c r="E121" s="81">
        <v>0</v>
      </c>
      <c r="F121" s="81">
        <v>1</v>
      </c>
      <c r="G121" s="81">
        <v>1</v>
      </c>
      <c r="H121" s="81">
        <v>1</v>
      </c>
      <c r="I121" s="81">
        <v>1</v>
      </c>
      <c r="J121" s="81">
        <v>1</v>
      </c>
      <c r="K121" s="81">
        <v>1</v>
      </c>
      <c r="L121" s="86">
        <v>0</v>
      </c>
      <c r="M121" s="86">
        <v>0</v>
      </c>
      <c r="N121" s="86">
        <v>0</v>
      </c>
      <c r="O121" s="86">
        <v>0</v>
      </c>
    </row>
    <row r="122" spans="1:15" x14ac:dyDescent="0.2">
      <c r="A122" s="25">
        <v>117</v>
      </c>
      <c r="B122" s="86">
        <v>0</v>
      </c>
      <c r="C122" s="81">
        <v>0</v>
      </c>
      <c r="D122" s="81">
        <v>0</v>
      </c>
      <c r="E122" s="81">
        <v>0</v>
      </c>
      <c r="F122" s="81">
        <v>1</v>
      </c>
      <c r="G122" s="81">
        <v>1</v>
      </c>
      <c r="H122" s="81">
        <v>1</v>
      </c>
      <c r="I122" s="81">
        <v>1</v>
      </c>
      <c r="J122" s="81">
        <v>1</v>
      </c>
      <c r="K122" s="81">
        <v>1</v>
      </c>
      <c r="L122" s="86">
        <v>0</v>
      </c>
      <c r="M122" s="86">
        <v>0</v>
      </c>
      <c r="N122" s="86">
        <v>0</v>
      </c>
      <c r="O122" s="86">
        <v>0</v>
      </c>
    </row>
    <row r="123" spans="1:15" x14ac:dyDescent="0.2">
      <c r="A123" s="25">
        <v>118</v>
      </c>
      <c r="B123" s="86">
        <v>0</v>
      </c>
      <c r="C123" s="81">
        <v>0</v>
      </c>
      <c r="D123" s="81">
        <v>0</v>
      </c>
      <c r="E123" s="81">
        <v>0</v>
      </c>
      <c r="F123" s="81">
        <v>1</v>
      </c>
      <c r="G123" s="81">
        <v>1</v>
      </c>
      <c r="H123" s="81">
        <v>1</v>
      </c>
      <c r="I123" s="81">
        <v>1</v>
      </c>
      <c r="J123" s="81">
        <v>1</v>
      </c>
      <c r="K123" s="81">
        <v>1</v>
      </c>
      <c r="L123" s="86">
        <v>0</v>
      </c>
      <c r="M123" s="86">
        <v>0</v>
      </c>
      <c r="N123" s="86">
        <v>0</v>
      </c>
      <c r="O123" s="86">
        <v>0</v>
      </c>
    </row>
    <row r="124" spans="1:15" x14ac:dyDescent="0.2">
      <c r="A124" s="25">
        <v>119</v>
      </c>
      <c r="B124" s="86">
        <v>0</v>
      </c>
      <c r="C124" s="81">
        <v>0</v>
      </c>
      <c r="D124" s="81">
        <v>0</v>
      </c>
      <c r="E124" s="81">
        <v>0</v>
      </c>
      <c r="F124" s="81">
        <v>1</v>
      </c>
      <c r="G124" s="81">
        <v>1</v>
      </c>
      <c r="H124" s="81">
        <v>1</v>
      </c>
      <c r="I124" s="81">
        <v>1</v>
      </c>
      <c r="J124" s="81">
        <v>1</v>
      </c>
      <c r="K124" s="81">
        <v>1</v>
      </c>
      <c r="L124" s="86">
        <v>0</v>
      </c>
      <c r="M124" s="86">
        <v>0</v>
      </c>
      <c r="N124" s="86">
        <v>0</v>
      </c>
      <c r="O124" s="86">
        <v>0</v>
      </c>
    </row>
    <row r="125" spans="1:15" ht="13.5" thickBot="1" x14ac:dyDescent="0.25">
      <c r="A125" s="28">
        <v>120</v>
      </c>
      <c r="B125" s="88">
        <v>0</v>
      </c>
      <c r="C125" s="89">
        <v>0</v>
      </c>
      <c r="D125" s="89">
        <v>0</v>
      </c>
      <c r="E125" s="89">
        <v>0</v>
      </c>
      <c r="F125" s="89">
        <v>1</v>
      </c>
      <c r="G125" s="89">
        <v>1</v>
      </c>
      <c r="H125" s="89">
        <v>1</v>
      </c>
      <c r="I125" s="89">
        <v>1</v>
      </c>
      <c r="J125" s="89">
        <v>1</v>
      </c>
      <c r="K125" s="89">
        <v>1</v>
      </c>
      <c r="L125" s="88">
        <v>0</v>
      </c>
      <c r="M125" s="88">
        <v>0</v>
      </c>
      <c r="N125" s="88">
        <v>0</v>
      </c>
      <c r="O125" s="88">
        <v>0</v>
      </c>
    </row>
    <row r="126" spans="1:15" x14ac:dyDescent="0.2">
      <c r="A126" s="39" t="s">
        <v>0</v>
      </c>
    </row>
    <row r="127" spans="1:15" x14ac:dyDescent="0.2">
      <c r="A127" s="40" t="s">
        <v>97</v>
      </c>
    </row>
    <row r="129" spans="1:1" x14ac:dyDescent="0.2">
      <c r="A129" s="29"/>
    </row>
    <row r="136" spans="1:1" x14ac:dyDescent="0.2">
      <c r="A136" s="45"/>
    </row>
  </sheetData>
  <phoneticPr fontId="5" type="noConversion"/>
  <pageMargins left="0.5" right="0.5" top="0.5" bottom="0.5" header="0.5" footer="0.5"/>
  <pageSetup scale="61" orientation="portrait" r:id="rId1"/>
  <headerFooter alignWithMargins="0">
    <oddFooter>&amp;L&amp;A
Effective 12/20/2017&amp;C&amp;P of &amp;N</oddFooter>
  </headerFooter>
  <rowBreaks count="1" manualBreakCount="1">
    <brk id="64" max="16383" man="1"/>
  </rowBreak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"/>
  <dimension ref="A1:U136"/>
  <sheetViews>
    <sheetView tabSelected="1" zoomScaleNormal="100" workbookViewId="0">
      <pane ySplit="5" topLeftCell="A6" activePane="bottomLeft" state="frozen"/>
      <selection pane="bottomLeft"/>
    </sheetView>
  </sheetViews>
  <sheetFormatPr defaultColWidth="8.7109375" defaultRowHeight="12.75" x14ac:dyDescent="0.2"/>
  <cols>
    <col min="1" max="1" width="9.140625" style="23" customWidth="1"/>
    <col min="2" max="3" width="10.140625" style="23" customWidth="1"/>
    <col min="4" max="15" width="10.140625" style="20" customWidth="1"/>
    <col min="16" max="16384" width="8.7109375" style="20"/>
  </cols>
  <sheetData>
    <row r="1" spans="1:21" ht="15.75" x14ac:dyDescent="0.25">
      <c r="B1" s="73" t="s">
        <v>69</v>
      </c>
      <c r="C1" s="73"/>
      <c r="D1" s="73"/>
      <c r="E1" s="73"/>
      <c r="F1" s="73"/>
      <c r="G1" s="73"/>
      <c r="H1" s="73"/>
      <c r="I1" s="73"/>
      <c r="J1" s="73"/>
      <c r="K1" s="73"/>
      <c r="L1" s="73"/>
      <c r="M1" s="73"/>
      <c r="N1" s="73"/>
      <c r="O1" s="73"/>
    </row>
    <row r="2" spans="1:21" ht="13.5" thickBot="1" x14ac:dyDescent="0.25">
      <c r="B2" s="18" t="s">
        <v>78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</row>
    <row r="3" spans="1:21" ht="13.5" thickBot="1" x14ac:dyDescent="0.25">
      <c r="A3" s="24"/>
      <c r="B3" s="68" t="s">
        <v>18</v>
      </c>
      <c r="C3" s="69"/>
      <c r="D3" s="69"/>
      <c r="E3" s="70"/>
      <c r="F3" s="68" t="s">
        <v>19</v>
      </c>
      <c r="G3" s="69"/>
      <c r="H3" s="69"/>
      <c r="I3" s="69"/>
      <c r="J3" s="69"/>
      <c r="K3" s="70"/>
      <c r="L3" s="68" t="s">
        <v>68</v>
      </c>
      <c r="M3" s="69"/>
      <c r="N3" s="69"/>
      <c r="O3" s="70"/>
    </row>
    <row r="4" spans="1:21" ht="15.75" thickBot="1" x14ac:dyDescent="0.3">
      <c r="A4" s="25"/>
      <c r="B4" s="68" t="s">
        <v>66</v>
      </c>
      <c r="C4" s="70"/>
      <c r="D4" s="68" t="s">
        <v>67</v>
      </c>
      <c r="E4" s="70"/>
      <c r="F4" s="68" t="s">
        <v>66</v>
      </c>
      <c r="G4" s="70"/>
      <c r="H4" s="68"/>
      <c r="I4" s="68" t="s">
        <v>67</v>
      </c>
      <c r="J4" s="70"/>
      <c r="K4" s="68"/>
      <c r="L4" s="68" t="s">
        <v>66</v>
      </c>
      <c r="M4" s="70"/>
      <c r="N4" s="68" t="s">
        <v>67</v>
      </c>
      <c r="O4" s="70"/>
      <c r="U4" s="52"/>
    </row>
    <row r="5" spans="1:21" ht="39.75" thickBot="1" x14ac:dyDescent="0.3">
      <c r="A5" s="51" t="s">
        <v>32</v>
      </c>
      <c r="B5" s="50" t="s">
        <v>26</v>
      </c>
      <c r="C5" s="50" t="s">
        <v>27</v>
      </c>
      <c r="D5" s="50" t="s">
        <v>26</v>
      </c>
      <c r="E5" s="50" t="s">
        <v>27</v>
      </c>
      <c r="F5" s="50" t="s">
        <v>31</v>
      </c>
      <c r="G5" s="50" t="s">
        <v>28</v>
      </c>
      <c r="H5" s="50" t="s">
        <v>29</v>
      </c>
      <c r="I5" s="50" t="s">
        <v>31</v>
      </c>
      <c r="J5" s="50" t="s">
        <v>28</v>
      </c>
      <c r="K5" s="50" t="s">
        <v>29</v>
      </c>
      <c r="L5" s="50" t="s">
        <v>25</v>
      </c>
      <c r="M5" s="50" t="s">
        <v>30</v>
      </c>
      <c r="N5" s="50" t="s">
        <v>25</v>
      </c>
      <c r="O5" s="50" t="s">
        <v>30</v>
      </c>
      <c r="U5" s="52"/>
    </row>
    <row r="6" spans="1:21" ht="15" x14ac:dyDescent="0.25">
      <c r="A6" s="27">
        <v>1</v>
      </c>
      <c r="B6" s="92">
        <v>0</v>
      </c>
      <c r="C6" s="92">
        <v>0</v>
      </c>
      <c r="D6" s="92">
        <v>0</v>
      </c>
      <c r="E6" s="92">
        <v>0</v>
      </c>
      <c r="F6" s="80">
        <v>1.55E-4</v>
      </c>
      <c r="G6" s="80">
        <v>1.55E-4</v>
      </c>
      <c r="H6" s="80">
        <v>3.0000000000000001E-5</v>
      </c>
      <c r="I6" s="80">
        <v>3.4E-5</v>
      </c>
      <c r="J6" s="80">
        <v>3.4E-5</v>
      </c>
      <c r="K6" s="80">
        <v>3.0000000000000001E-5</v>
      </c>
      <c r="L6" s="92">
        <v>0</v>
      </c>
      <c r="M6" s="92">
        <v>0</v>
      </c>
      <c r="N6" s="96">
        <v>0</v>
      </c>
      <c r="O6" s="92">
        <v>0</v>
      </c>
      <c r="U6" s="52"/>
    </row>
    <row r="7" spans="1:21" ht="15" x14ac:dyDescent="0.25">
      <c r="A7" s="25">
        <v>2</v>
      </c>
      <c r="B7" s="86">
        <v>0</v>
      </c>
      <c r="C7" s="86">
        <v>0</v>
      </c>
      <c r="D7" s="86">
        <v>0</v>
      </c>
      <c r="E7" s="86">
        <v>0</v>
      </c>
      <c r="F7" s="81">
        <v>1.55E-4</v>
      </c>
      <c r="G7" s="81">
        <v>1.55E-4</v>
      </c>
      <c r="H7" s="81">
        <v>3.0000000000000001E-5</v>
      </c>
      <c r="I7" s="81">
        <v>3.4E-5</v>
      </c>
      <c r="J7" s="81">
        <v>3.4E-5</v>
      </c>
      <c r="K7" s="81">
        <v>3.0000000000000001E-5</v>
      </c>
      <c r="L7" s="86">
        <v>0</v>
      </c>
      <c r="M7" s="86">
        <v>0</v>
      </c>
      <c r="N7" s="97">
        <v>0</v>
      </c>
      <c r="O7" s="86">
        <v>0</v>
      </c>
      <c r="U7" s="52"/>
    </row>
    <row r="8" spans="1:21" ht="15" x14ac:dyDescent="0.25">
      <c r="A8" s="25">
        <v>3</v>
      </c>
      <c r="B8" s="86">
        <v>0</v>
      </c>
      <c r="C8" s="86">
        <v>0</v>
      </c>
      <c r="D8" s="86">
        <v>0</v>
      </c>
      <c r="E8" s="86">
        <v>0</v>
      </c>
      <c r="F8" s="81">
        <v>1.55E-4</v>
      </c>
      <c r="G8" s="81">
        <v>1.55E-4</v>
      </c>
      <c r="H8" s="81">
        <v>3.0000000000000001E-5</v>
      </c>
      <c r="I8" s="81">
        <v>3.4E-5</v>
      </c>
      <c r="J8" s="81">
        <v>3.4E-5</v>
      </c>
      <c r="K8" s="81">
        <v>3.0000000000000001E-5</v>
      </c>
      <c r="L8" s="86">
        <v>0</v>
      </c>
      <c r="M8" s="86">
        <v>0</v>
      </c>
      <c r="N8" s="97">
        <v>0</v>
      </c>
      <c r="O8" s="86">
        <v>0</v>
      </c>
      <c r="U8" s="52"/>
    </row>
    <row r="9" spans="1:21" ht="15" x14ac:dyDescent="0.25">
      <c r="A9" s="25">
        <v>4</v>
      </c>
      <c r="B9" s="86">
        <v>0</v>
      </c>
      <c r="C9" s="86">
        <v>0</v>
      </c>
      <c r="D9" s="86">
        <v>0</v>
      </c>
      <c r="E9" s="86">
        <v>0</v>
      </c>
      <c r="F9" s="81">
        <v>1.55E-4</v>
      </c>
      <c r="G9" s="81">
        <v>1.55E-4</v>
      </c>
      <c r="H9" s="81">
        <v>3.0000000000000001E-5</v>
      </c>
      <c r="I9" s="81">
        <v>3.4E-5</v>
      </c>
      <c r="J9" s="81">
        <v>3.4E-5</v>
      </c>
      <c r="K9" s="81">
        <v>3.0000000000000001E-5</v>
      </c>
      <c r="L9" s="86">
        <v>0</v>
      </c>
      <c r="M9" s="86">
        <v>0</v>
      </c>
      <c r="N9" s="97">
        <v>0</v>
      </c>
      <c r="O9" s="86">
        <v>0</v>
      </c>
      <c r="U9" s="52"/>
    </row>
    <row r="10" spans="1:21" ht="15" x14ac:dyDescent="0.25">
      <c r="A10" s="25">
        <v>5</v>
      </c>
      <c r="B10" s="86">
        <v>0</v>
      </c>
      <c r="C10" s="86">
        <v>0</v>
      </c>
      <c r="D10" s="86">
        <v>0</v>
      </c>
      <c r="E10" s="86">
        <v>0</v>
      </c>
      <c r="F10" s="81">
        <v>1.55E-4</v>
      </c>
      <c r="G10" s="81">
        <v>1.55E-4</v>
      </c>
      <c r="H10" s="81">
        <v>3.0000000000000001E-5</v>
      </c>
      <c r="I10" s="81">
        <v>3.4E-5</v>
      </c>
      <c r="J10" s="81">
        <v>3.4E-5</v>
      </c>
      <c r="K10" s="81">
        <v>3.0000000000000001E-5</v>
      </c>
      <c r="L10" s="86">
        <v>0</v>
      </c>
      <c r="M10" s="86">
        <v>0</v>
      </c>
      <c r="N10" s="97">
        <v>0</v>
      </c>
      <c r="O10" s="86">
        <v>0</v>
      </c>
      <c r="U10" s="52"/>
    </row>
    <row r="11" spans="1:21" ht="15" x14ac:dyDescent="0.25">
      <c r="A11" s="25">
        <v>6</v>
      </c>
      <c r="B11" s="86">
        <v>0</v>
      </c>
      <c r="C11" s="86">
        <v>0</v>
      </c>
      <c r="D11" s="86">
        <v>0</v>
      </c>
      <c r="E11" s="86">
        <v>0</v>
      </c>
      <c r="F11" s="81">
        <v>1.55E-4</v>
      </c>
      <c r="G11" s="81">
        <v>1.55E-4</v>
      </c>
      <c r="H11" s="81">
        <v>3.0000000000000001E-5</v>
      </c>
      <c r="I11" s="81">
        <v>3.4E-5</v>
      </c>
      <c r="J11" s="81">
        <v>3.4E-5</v>
      </c>
      <c r="K11" s="81">
        <v>3.0000000000000001E-5</v>
      </c>
      <c r="L11" s="86">
        <v>0</v>
      </c>
      <c r="M11" s="86">
        <v>0</v>
      </c>
      <c r="N11" s="97">
        <v>0</v>
      </c>
      <c r="O11" s="86">
        <v>0</v>
      </c>
      <c r="U11" s="52"/>
    </row>
    <row r="12" spans="1:21" ht="15" x14ac:dyDescent="0.25">
      <c r="A12" s="25">
        <v>7</v>
      </c>
      <c r="B12" s="86">
        <v>0</v>
      </c>
      <c r="C12" s="86">
        <v>0</v>
      </c>
      <c r="D12" s="86">
        <v>0</v>
      </c>
      <c r="E12" s="86">
        <v>0</v>
      </c>
      <c r="F12" s="81">
        <v>1.55E-4</v>
      </c>
      <c r="G12" s="81">
        <v>1.55E-4</v>
      </c>
      <c r="H12" s="81">
        <v>3.0000000000000001E-5</v>
      </c>
      <c r="I12" s="81">
        <v>3.4E-5</v>
      </c>
      <c r="J12" s="81">
        <v>3.4E-5</v>
      </c>
      <c r="K12" s="81">
        <v>3.0000000000000001E-5</v>
      </c>
      <c r="L12" s="86">
        <v>0</v>
      </c>
      <c r="M12" s="86">
        <v>0</v>
      </c>
      <c r="N12" s="97">
        <v>0</v>
      </c>
      <c r="O12" s="86">
        <v>0</v>
      </c>
      <c r="U12" s="52"/>
    </row>
    <row r="13" spans="1:21" ht="15" x14ac:dyDescent="0.25">
      <c r="A13" s="25">
        <v>8</v>
      </c>
      <c r="B13" s="86">
        <v>0</v>
      </c>
      <c r="C13" s="86">
        <v>0</v>
      </c>
      <c r="D13" s="86">
        <v>0</v>
      </c>
      <c r="E13" s="86">
        <v>0</v>
      </c>
      <c r="F13" s="81">
        <v>1.55E-4</v>
      </c>
      <c r="G13" s="81">
        <v>1.55E-4</v>
      </c>
      <c r="H13" s="81">
        <v>3.0000000000000001E-5</v>
      </c>
      <c r="I13" s="81">
        <v>3.4E-5</v>
      </c>
      <c r="J13" s="81">
        <v>3.4E-5</v>
      </c>
      <c r="K13" s="81">
        <v>3.0000000000000001E-5</v>
      </c>
      <c r="L13" s="86">
        <v>0</v>
      </c>
      <c r="M13" s="86">
        <v>0</v>
      </c>
      <c r="N13" s="97">
        <v>0</v>
      </c>
      <c r="O13" s="86">
        <v>0</v>
      </c>
      <c r="U13" s="52"/>
    </row>
    <row r="14" spans="1:21" ht="15" x14ac:dyDescent="0.25">
      <c r="A14" s="25">
        <v>9</v>
      </c>
      <c r="B14" s="86">
        <v>0</v>
      </c>
      <c r="C14" s="86">
        <v>0</v>
      </c>
      <c r="D14" s="86">
        <v>0</v>
      </c>
      <c r="E14" s="86">
        <v>0</v>
      </c>
      <c r="F14" s="81">
        <v>1.55E-4</v>
      </c>
      <c r="G14" s="81">
        <v>1.55E-4</v>
      </c>
      <c r="H14" s="81">
        <v>3.0000000000000001E-5</v>
      </c>
      <c r="I14" s="81">
        <v>3.4E-5</v>
      </c>
      <c r="J14" s="81">
        <v>3.4E-5</v>
      </c>
      <c r="K14" s="81">
        <v>3.0000000000000001E-5</v>
      </c>
      <c r="L14" s="86">
        <v>0</v>
      </c>
      <c r="M14" s="86">
        <v>0</v>
      </c>
      <c r="N14" s="97">
        <v>0</v>
      </c>
      <c r="O14" s="86">
        <v>0</v>
      </c>
      <c r="U14" s="52"/>
    </row>
    <row r="15" spans="1:21" ht="15" x14ac:dyDescent="0.25">
      <c r="A15" s="25">
        <v>10</v>
      </c>
      <c r="B15" s="86">
        <v>0</v>
      </c>
      <c r="C15" s="86">
        <v>0</v>
      </c>
      <c r="D15" s="86">
        <v>0</v>
      </c>
      <c r="E15" s="86">
        <v>0</v>
      </c>
      <c r="F15" s="81">
        <v>1.55E-4</v>
      </c>
      <c r="G15" s="81">
        <v>1.55E-4</v>
      </c>
      <c r="H15" s="81">
        <v>3.0000000000000001E-5</v>
      </c>
      <c r="I15" s="81">
        <v>3.4E-5</v>
      </c>
      <c r="J15" s="81">
        <v>3.4E-5</v>
      </c>
      <c r="K15" s="81">
        <v>3.0000000000000001E-5</v>
      </c>
      <c r="L15" s="86">
        <v>0</v>
      </c>
      <c r="M15" s="86">
        <v>0</v>
      </c>
      <c r="N15" s="97">
        <v>0</v>
      </c>
      <c r="O15" s="86">
        <v>0</v>
      </c>
      <c r="U15" s="52"/>
    </row>
    <row r="16" spans="1:21" ht="15" x14ac:dyDescent="0.25">
      <c r="A16" s="25">
        <v>11</v>
      </c>
      <c r="B16" s="86">
        <v>0</v>
      </c>
      <c r="C16" s="86">
        <v>0</v>
      </c>
      <c r="D16" s="86">
        <v>0</v>
      </c>
      <c r="E16" s="86">
        <v>0</v>
      </c>
      <c r="F16" s="81">
        <v>1.55E-4</v>
      </c>
      <c r="G16" s="81">
        <v>1.55E-4</v>
      </c>
      <c r="H16" s="81">
        <v>3.0000000000000001E-5</v>
      </c>
      <c r="I16" s="81">
        <v>3.4E-5</v>
      </c>
      <c r="J16" s="81">
        <v>3.4E-5</v>
      </c>
      <c r="K16" s="81">
        <v>3.0000000000000001E-5</v>
      </c>
      <c r="L16" s="86">
        <v>0</v>
      </c>
      <c r="M16" s="86">
        <v>0</v>
      </c>
      <c r="N16" s="97">
        <v>0</v>
      </c>
      <c r="O16" s="86">
        <v>0</v>
      </c>
      <c r="U16" s="52"/>
    </row>
    <row r="17" spans="1:21" ht="15" x14ac:dyDescent="0.25">
      <c r="A17" s="25">
        <v>12</v>
      </c>
      <c r="B17" s="86">
        <v>0</v>
      </c>
      <c r="C17" s="86">
        <v>0</v>
      </c>
      <c r="D17" s="86">
        <v>0</v>
      </c>
      <c r="E17" s="86">
        <v>0</v>
      </c>
      <c r="F17" s="81">
        <v>1.55E-4</v>
      </c>
      <c r="G17" s="81">
        <v>1.55E-4</v>
      </c>
      <c r="H17" s="81">
        <v>3.0000000000000001E-5</v>
      </c>
      <c r="I17" s="81">
        <v>3.4E-5</v>
      </c>
      <c r="J17" s="81">
        <v>3.4E-5</v>
      </c>
      <c r="K17" s="81">
        <v>3.0000000000000001E-5</v>
      </c>
      <c r="L17" s="86">
        <v>0</v>
      </c>
      <c r="M17" s="86">
        <v>0</v>
      </c>
      <c r="N17" s="97">
        <v>0</v>
      </c>
      <c r="O17" s="86">
        <v>0</v>
      </c>
      <c r="U17" s="52"/>
    </row>
    <row r="18" spans="1:21" ht="15" x14ac:dyDescent="0.25">
      <c r="A18" s="25">
        <v>13</v>
      </c>
      <c r="B18" s="86">
        <v>0</v>
      </c>
      <c r="C18" s="86">
        <v>0</v>
      </c>
      <c r="D18" s="86">
        <v>0</v>
      </c>
      <c r="E18" s="86">
        <v>0</v>
      </c>
      <c r="F18" s="81">
        <v>1.55E-4</v>
      </c>
      <c r="G18" s="81">
        <v>1.55E-4</v>
      </c>
      <c r="H18" s="81">
        <v>3.0000000000000001E-5</v>
      </c>
      <c r="I18" s="81">
        <v>3.4E-5</v>
      </c>
      <c r="J18" s="81">
        <v>3.4E-5</v>
      </c>
      <c r="K18" s="81">
        <v>3.0000000000000001E-5</v>
      </c>
      <c r="L18" s="86">
        <v>0</v>
      </c>
      <c r="M18" s="86">
        <v>0</v>
      </c>
      <c r="N18" s="97">
        <v>0</v>
      </c>
      <c r="O18" s="86">
        <v>0</v>
      </c>
      <c r="U18" s="52"/>
    </row>
    <row r="19" spans="1:21" ht="15" x14ac:dyDescent="0.25">
      <c r="A19" s="25">
        <v>14</v>
      </c>
      <c r="B19" s="86">
        <v>0</v>
      </c>
      <c r="C19" s="86">
        <v>0</v>
      </c>
      <c r="D19" s="86">
        <v>0</v>
      </c>
      <c r="E19" s="86">
        <v>0</v>
      </c>
      <c r="F19" s="81">
        <v>1.55E-4</v>
      </c>
      <c r="G19" s="81">
        <v>1.55E-4</v>
      </c>
      <c r="H19" s="81">
        <v>3.0000000000000001E-5</v>
      </c>
      <c r="I19" s="81">
        <v>3.4E-5</v>
      </c>
      <c r="J19" s="81">
        <v>3.4E-5</v>
      </c>
      <c r="K19" s="81">
        <v>3.0000000000000001E-5</v>
      </c>
      <c r="L19" s="86">
        <v>0</v>
      </c>
      <c r="M19" s="86">
        <v>0</v>
      </c>
      <c r="N19" s="97">
        <v>0</v>
      </c>
      <c r="O19" s="86">
        <v>0</v>
      </c>
      <c r="U19" s="52"/>
    </row>
    <row r="20" spans="1:21" ht="15" x14ac:dyDescent="0.25">
      <c r="A20" s="25">
        <v>15</v>
      </c>
      <c r="B20" s="86">
        <v>1.55E-4</v>
      </c>
      <c r="C20" s="81">
        <v>3.0000000000000001E-5</v>
      </c>
      <c r="D20" s="81">
        <v>3.4E-5</v>
      </c>
      <c r="E20" s="81">
        <v>3.0000000000000001E-5</v>
      </c>
      <c r="F20" s="81">
        <v>1.55E-4</v>
      </c>
      <c r="G20" s="81">
        <v>1.55E-4</v>
      </c>
      <c r="H20" s="81">
        <v>3.0000000000000001E-5</v>
      </c>
      <c r="I20" s="81">
        <v>3.4E-5</v>
      </c>
      <c r="J20" s="81">
        <v>3.4E-5</v>
      </c>
      <c r="K20" s="81">
        <v>3.0000000000000001E-5</v>
      </c>
      <c r="L20" s="86">
        <v>0</v>
      </c>
      <c r="M20" s="86">
        <v>0</v>
      </c>
      <c r="N20" s="97">
        <v>0</v>
      </c>
      <c r="O20" s="86">
        <v>0</v>
      </c>
      <c r="U20" s="52"/>
    </row>
    <row r="21" spans="1:21" ht="15" x14ac:dyDescent="0.25">
      <c r="A21" s="25">
        <v>16</v>
      </c>
      <c r="B21" s="86">
        <v>1.6699999999999999E-4</v>
      </c>
      <c r="C21" s="81">
        <v>3.0000000000000001E-5</v>
      </c>
      <c r="D21" s="81">
        <v>4.1E-5</v>
      </c>
      <c r="E21" s="81">
        <v>3.0000000000000001E-5</v>
      </c>
      <c r="F21" s="81">
        <v>1.6699999999999999E-4</v>
      </c>
      <c r="G21" s="81">
        <v>1.6699999999999999E-4</v>
      </c>
      <c r="H21" s="81">
        <v>3.0000000000000001E-5</v>
      </c>
      <c r="I21" s="81">
        <v>4.1E-5</v>
      </c>
      <c r="J21" s="81">
        <v>4.1E-5</v>
      </c>
      <c r="K21" s="81">
        <v>3.0000000000000001E-5</v>
      </c>
      <c r="L21" s="86">
        <v>0</v>
      </c>
      <c r="M21" s="86">
        <v>0</v>
      </c>
      <c r="N21" s="97">
        <v>0</v>
      </c>
      <c r="O21" s="86">
        <v>0</v>
      </c>
      <c r="U21" s="52"/>
    </row>
    <row r="22" spans="1:21" ht="15" x14ac:dyDescent="0.25">
      <c r="A22" s="25">
        <v>17</v>
      </c>
      <c r="B22" s="86">
        <v>1.7899999999999999E-4</v>
      </c>
      <c r="C22" s="81">
        <v>3.0000000000000001E-5</v>
      </c>
      <c r="D22" s="81">
        <v>4.8000000000000001E-5</v>
      </c>
      <c r="E22" s="81">
        <v>3.0000000000000001E-5</v>
      </c>
      <c r="F22" s="81">
        <v>1.7899999999999999E-4</v>
      </c>
      <c r="G22" s="81">
        <v>1.7899999999999999E-4</v>
      </c>
      <c r="H22" s="81">
        <v>3.0000000000000001E-5</v>
      </c>
      <c r="I22" s="81">
        <v>4.8000000000000001E-5</v>
      </c>
      <c r="J22" s="81">
        <v>4.8000000000000001E-5</v>
      </c>
      <c r="K22" s="81">
        <v>3.0000000000000001E-5</v>
      </c>
      <c r="L22" s="86">
        <v>0</v>
      </c>
      <c r="M22" s="86">
        <v>0</v>
      </c>
      <c r="N22" s="97">
        <v>0</v>
      </c>
      <c r="O22" s="86">
        <v>0</v>
      </c>
      <c r="U22" s="52"/>
    </row>
    <row r="23" spans="1:21" ht="15" x14ac:dyDescent="0.25">
      <c r="A23" s="25">
        <v>18</v>
      </c>
      <c r="B23" s="86">
        <v>1.92E-4</v>
      </c>
      <c r="C23" s="81">
        <v>3.0000000000000001E-5</v>
      </c>
      <c r="D23" s="81">
        <v>5.5000000000000002E-5</v>
      </c>
      <c r="E23" s="81">
        <v>3.0000000000000001E-5</v>
      </c>
      <c r="F23" s="81">
        <v>1.92E-4</v>
      </c>
      <c r="G23" s="81">
        <v>1.92E-4</v>
      </c>
      <c r="H23" s="81">
        <v>3.0000000000000001E-5</v>
      </c>
      <c r="I23" s="81">
        <v>5.5000000000000002E-5</v>
      </c>
      <c r="J23" s="81">
        <v>5.5000000000000002E-5</v>
      </c>
      <c r="K23" s="81">
        <v>3.0000000000000001E-5</v>
      </c>
      <c r="L23" s="86">
        <v>0</v>
      </c>
      <c r="M23" s="86">
        <v>0</v>
      </c>
      <c r="N23" s="97">
        <v>0</v>
      </c>
      <c r="O23" s="86">
        <v>0</v>
      </c>
      <c r="U23" s="52"/>
    </row>
    <row r="24" spans="1:21" ht="15" x14ac:dyDescent="0.25">
      <c r="A24" s="25">
        <v>19</v>
      </c>
      <c r="B24" s="86">
        <v>2.04E-4</v>
      </c>
      <c r="C24" s="81">
        <v>4.0000000000000003E-5</v>
      </c>
      <c r="D24" s="81">
        <v>6.2000000000000003E-5</v>
      </c>
      <c r="E24" s="81">
        <v>4.0000000000000003E-5</v>
      </c>
      <c r="F24" s="81">
        <v>2.04E-4</v>
      </c>
      <c r="G24" s="81">
        <v>2.04E-4</v>
      </c>
      <c r="H24" s="81">
        <v>4.0000000000000003E-5</v>
      </c>
      <c r="I24" s="81">
        <v>6.2000000000000003E-5</v>
      </c>
      <c r="J24" s="81">
        <v>6.2000000000000003E-5</v>
      </c>
      <c r="K24" s="81">
        <v>4.0000000000000003E-5</v>
      </c>
      <c r="L24" s="86">
        <v>0</v>
      </c>
      <c r="M24" s="86">
        <v>0</v>
      </c>
      <c r="N24" s="97">
        <v>0</v>
      </c>
      <c r="O24" s="86">
        <v>0</v>
      </c>
      <c r="U24" s="52"/>
    </row>
    <row r="25" spans="1:21" ht="15" x14ac:dyDescent="0.25">
      <c r="A25" s="25">
        <v>20</v>
      </c>
      <c r="B25" s="86">
        <v>2.1599999999999999E-4</v>
      </c>
      <c r="C25" s="81">
        <v>4.0000000000000003E-5</v>
      </c>
      <c r="D25" s="81">
        <v>6.8999999999999997E-5</v>
      </c>
      <c r="E25" s="81">
        <v>4.0000000000000003E-5</v>
      </c>
      <c r="F25" s="81">
        <v>2.1599999999999999E-4</v>
      </c>
      <c r="G25" s="81">
        <v>2.1599999999999999E-4</v>
      </c>
      <c r="H25" s="81">
        <v>4.0000000000000003E-5</v>
      </c>
      <c r="I25" s="81">
        <v>6.8999999999999997E-5</v>
      </c>
      <c r="J25" s="81">
        <v>6.8999999999999997E-5</v>
      </c>
      <c r="K25" s="81">
        <v>4.0000000000000003E-5</v>
      </c>
      <c r="L25" s="98">
        <v>1E-4</v>
      </c>
      <c r="M25" s="86">
        <v>0</v>
      </c>
      <c r="N25" s="99">
        <v>1E-4</v>
      </c>
      <c r="O25" s="86">
        <v>0</v>
      </c>
      <c r="U25" s="52"/>
    </row>
    <row r="26" spans="1:21" ht="15" x14ac:dyDescent="0.25">
      <c r="A26" s="25">
        <v>21</v>
      </c>
      <c r="B26" s="86">
        <v>2.3000000000000001E-4</v>
      </c>
      <c r="C26" s="81">
        <v>4.0000000000000003E-5</v>
      </c>
      <c r="D26" s="81">
        <v>7.7000000000000001E-5</v>
      </c>
      <c r="E26" s="81">
        <v>4.0000000000000003E-5</v>
      </c>
      <c r="F26" s="81">
        <v>2.3000000000000001E-4</v>
      </c>
      <c r="G26" s="81">
        <v>2.3000000000000001E-4</v>
      </c>
      <c r="H26" s="81">
        <v>4.0000000000000003E-5</v>
      </c>
      <c r="I26" s="81">
        <v>7.7000000000000001E-5</v>
      </c>
      <c r="J26" s="81">
        <v>7.7000000000000001E-5</v>
      </c>
      <c r="K26" s="81">
        <v>4.0000000000000003E-5</v>
      </c>
      <c r="L26" s="98">
        <v>1E-4</v>
      </c>
      <c r="M26" s="86">
        <v>0</v>
      </c>
      <c r="N26" s="99">
        <v>1E-4</v>
      </c>
      <c r="O26" s="86">
        <v>0</v>
      </c>
      <c r="U26" s="52"/>
    </row>
    <row r="27" spans="1:21" ht="15" x14ac:dyDescent="0.25">
      <c r="A27" s="25">
        <v>22</v>
      </c>
      <c r="B27" s="86">
        <v>2.43E-4</v>
      </c>
      <c r="C27" s="81">
        <v>5.0000000000000002E-5</v>
      </c>
      <c r="D27" s="81">
        <v>8.5000000000000006E-5</v>
      </c>
      <c r="E27" s="81">
        <v>5.0000000000000002E-5</v>
      </c>
      <c r="F27" s="81">
        <v>2.43E-4</v>
      </c>
      <c r="G27" s="81">
        <v>2.43E-4</v>
      </c>
      <c r="H27" s="81">
        <v>5.0000000000000002E-5</v>
      </c>
      <c r="I27" s="81">
        <v>8.5000000000000006E-5</v>
      </c>
      <c r="J27" s="81">
        <v>8.5000000000000006E-5</v>
      </c>
      <c r="K27" s="81">
        <v>5.0000000000000002E-5</v>
      </c>
      <c r="L27" s="98">
        <v>1E-4</v>
      </c>
      <c r="M27" s="98">
        <v>2.0000000000000002E-5</v>
      </c>
      <c r="N27" s="99">
        <v>1E-4</v>
      </c>
      <c r="O27" s="98">
        <v>2.0000000000000002E-5</v>
      </c>
      <c r="U27" s="52"/>
    </row>
    <row r="28" spans="1:21" ht="15" x14ac:dyDescent="0.25">
      <c r="A28" s="25">
        <v>23</v>
      </c>
      <c r="B28" s="86">
        <v>2.5799999999999998E-4</v>
      </c>
      <c r="C28" s="81">
        <v>5.0000000000000002E-5</v>
      </c>
      <c r="D28" s="81">
        <v>9.2999999999999997E-5</v>
      </c>
      <c r="E28" s="81">
        <v>5.0000000000000002E-5</v>
      </c>
      <c r="F28" s="81">
        <v>2.5799999999999998E-4</v>
      </c>
      <c r="G28" s="81">
        <v>2.5799999999999998E-4</v>
      </c>
      <c r="H28" s="81">
        <v>5.0000000000000002E-5</v>
      </c>
      <c r="I28" s="81">
        <v>9.2999999999999997E-5</v>
      </c>
      <c r="J28" s="81">
        <v>9.2999999999999997E-5</v>
      </c>
      <c r="K28" s="81">
        <v>5.0000000000000002E-5</v>
      </c>
      <c r="L28" s="98">
        <v>1E-4</v>
      </c>
      <c r="M28" s="98">
        <v>4.0000000000000002E-4</v>
      </c>
      <c r="N28" s="99">
        <v>1E-4</v>
      </c>
      <c r="O28" s="98">
        <v>4.0000000000000002E-4</v>
      </c>
      <c r="U28" s="52"/>
    </row>
    <row r="29" spans="1:21" ht="15" x14ac:dyDescent="0.25">
      <c r="A29" s="25">
        <v>24</v>
      </c>
      <c r="B29" s="86">
        <v>2.7300000000000002E-4</v>
      </c>
      <c r="C29" s="81">
        <v>5.0000000000000002E-5</v>
      </c>
      <c r="D29" s="81">
        <v>1.01E-4</v>
      </c>
      <c r="E29" s="81">
        <v>5.0000000000000002E-5</v>
      </c>
      <c r="F29" s="81">
        <v>2.7300000000000002E-4</v>
      </c>
      <c r="G29" s="81">
        <v>2.7300000000000002E-4</v>
      </c>
      <c r="H29" s="81">
        <v>5.0000000000000002E-5</v>
      </c>
      <c r="I29" s="81">
        <v>1.01E-4</v>
      </c>
      <c r="J29" s="81">
        <v>1.01E-4</v>
      </c>
      <c r="K29" s="81">
        <v>5.0000000000000002E-5</v>
      </c>
      <c r="L29" s="98">
        <v>1E-4</v>
      </c>
      <c r="M29" s="98">
        <v>1.0200000000000001E-3</v>
      </c>
      <c r="N29" s="99">
        <v>1E-4</v>
      </c>
      <c r="O29" s="98">
        <v>1.0200000000000001E-3</v>
      </c>
      <c r="U29" s="52"/>
    </row>
    <row r="30" spans="1:21" ht="15" x14ac:dyDescent="0.25">
      <c r="A30" s="25">
        <v>25</v>
      </c>
      <c r="B30" s="86">
        <v>2.8899999999999998E-4</v>
      </c>
      <c r="C30" s="81">
        <v>6.0000000000000002E-5</v>
      </c>
      <c r="D30" s="81">
        <v>1.0900000000000001E-4</v>
      </c>
      <c r="E30" s="81">
        <v>6.0000000000000002E-5</v>
      </c>
      <c r="F30" s="81">
        <v>2.8899999999999998E-4</v>
      </c>
      <c r="G30" s="81">
        <v>2.8899999999999998E-4</v>
      </c>
      <c r="H30" s="81">
        <v>6.0000000000000002E-5</v>
      </c>
      <c r="I30" s="81">
        <v>1.0900000000000001E-4</v>
      </c>
      <c r="J30" s="81">
        <v>1.0900000000000001E-4</v>
      </c>
      <c r="K30" s="81">
        <v>6.0000000000000002E-5</v>
      </c>
      <c r="L30" s="98">
        <v>1E-4</v>
      </c>
      <c r="M30" s="98">
        <v>1.65E-3</v>
      </c>
      <c r="N30" s="99">
        <v>1E-4</v>
      </c>
      <c r="O30" s="98">
        <v>1.65E-3</v>
      </c>
      <c r="U30" s="52"/>
    </row>
    <row r="31" spans="1:21" ht="15" x14ac:dyDescent="0.25">
      <c r="A31" s="25">
        <v>26</v>
      </c>
      <c r="B31" s="86">
        <v>3.0600000000000001E-4</v>
      </c>
      <c r="C31" s="81">
        <v>6.0000000000000002E-5</v>
      </c>
      <c r="D31" s="81">
        <v>1.18E-4</v>
      </c>
      <c r="E31" s="81">
        <v>6.0000000000000002E-5</v>
      </c>
      <c r="F31" s="81">
        <v>3.0600000000000001E-4</v>
      </c>
      <c r="G31" s="81">
        <v>3.0600000000000001E-4</v>
      </c>
      <c r="H31" s="81">
        <v>6.0000000000000002E-5</v>
      </c>
      <c r="I31" s="81">
        <v>1.18E-4</v>
      </c>
      <c r="J31" s="81">
        <v>1.18E-4</v>
      </c>
      <c r="K31" s="81">
        <v>6.0000000000000002E-5</v>
      </c>
      <c r="L31" s="98">
        <v>1E-4</v>
      </c>
      <c r="M31" s="98">
        <v>2.2699999999999999E-3</v>
      </c>
      <c r="N31" s="99">
        <v>1E-4</v>
      </c>
      <c r="O31" s="98">
        <v>2.2699999999999999E-3</v>
      </c>
      <c r="U31" s="52"/>
    </row>
    <row r="32" spans="1:21" ht="15" x14ac:dyDescent="0.25">
      <c r="A32" s="25">
        <v>27</v>
      </c>
      <c r="B32" s="86">
        <v>3.2299999999999999E-4</v>
      </c>
      <c r="C32" s="81">
        <v>6.0000000000000002E-5</v>
      </c>
      <c r="D32" s="81">
        <v>1.27E-4</v>
      </c>
      <c r="E32" s="81">
        <v>6.0000000000000002E-5</v>
      </c>
      <c r="F32" s="81">
        <v>3.2299999999999999E-4</v>
      </c>
      <c r="G32" s="81">
        <v>3.2299999999999999E-4</v>
      </c>
      <c r="H32" s="81">
        <v>6.0000000000000002E-5</v>
      </c>
      <c r="I32" s="81">
        <v>1.27E-4</v>
      </c>
      <c r="J32" s="81">
        <v>1.27E-4</v>
      </c>
      <c r="K32" s="81">
        <v>6.0000000000000002E-5</v>
      </c>
      <c r="L32" s="98">
        <v>1E-4</v>
      </c>
      <c r="M32" s="98">
        <v>2.8900000000000002E-3</v>
      </c>
      <c r="N32" s="99">
        <v>1E-4</v>
      </c>
      <c r="O32" s="98">
        <v>2.8900000000000002E-3</v>
      </c>
      <c r="U32" s="52"/>
    </row>
    <row r="33" spans="1:21" ht="15" x14ac:dyDescent="0.25">
      <c r="A33" s="25">
        <v>28</v>
      </c>
      <c r="B33" s="86">
        <v>3.4099999999999999E-4</v>
      </c>
      <c r="C33" s="81">
        <v>6.0000000000000002E-5</v>
      </c>
      <c r="D33" s="81">
        <v>1.36E-4</v>
      </c>
      <c r="E33" s="81">
        <v>6.0000000000000002E-5</v>
      </c>
      <c r="F33" s="81">
        <v>3.4099999999999999E-4</v>
      </c>
      <c r="G33" s="81">
        <v>3.4099999999999999E-4</v>
      </c>
      <c r="H33" s="81">
        <v>6.0000000000000002E-5</v>
      </c>
      <c r="I33" s="81">
        <v>1.36E-4</v>
      </c>
      <c r="J33" s="81">
        <v>1.36E-4</v>
      </c>
      <c r="K33" s="81">
        <v>6.0000000000000002E-5</v>
      </c>
      <c r="L33" s="98">
        <v>1E-4</v>
      </c>
      <c r="M33" s="98">
        <v>3.5200000000000001E-3</v>
      </c>
      <c r="N33" s="99">
        <v>1E-4</v>
      </c>
      <c r="O33" s="98">
        <v>3.5200000000000001E-3</v>
      </c>
      <c r="U33" s="52"/>
    </row>
    <row r="34" spans="1:21" ht="15" x14ac:dyDescent="0.25">
      <c r="A34" s="25">
        <v>29</v>
      </c>
      <c r="B34" s="86">
        <v>3.6000000000000002E-4</v>
      </c>
      <c r="C34" s="81">
        <v>6.9999999999999994E-5</v>
      </c>
      <c r="D34" s="81">
        <v>1.45E-4</v>
      </c>
      <c r="E34" s="81">
        <v>6.9999999999999994E-5</v>
      </c>
      <c r="F34" s="81">
        <v>3.6000000000000002E-4</v>
      </c>
      <c r="G34" s="81">
        <v>3.6000000000000002E-4</v>
      </c>
      <c r="H34" s="81">
        <v>6.9999999999999994E-5</v>
      </c>
      <c r="I34" s="81">
        <v>1.45E-4</v>
      </c>
      <c r="J34" s="81">
        <v>1.45E-4</v>
      </c>
      <c r="K34" s="81">
        <v>6.9999999999999994E-5</v>
      </c>
      <c r="L34" s="98">
        <v>1E-4</v>
      </c>
      <c r="M34" s="98">
        <v>4.1399999999999996E-3</v>
      </c>
      <c r="N34" s="99">
        <v>1E-4</v>
      </c>
      <c r="O34" s="98">
        <v>4.1399999999999996E-3</v>
      </c>
      <c r="U34" s="52"/>
    </row>
    <row r="35" spans="1:21" ht="15" x14ac:dyDescent="0.25">
      <c r="A35" s="25">
        <v>30</v>
      </c>
      <c r="B35" s="86">
        <v>3.79E-4</v>
      </c>
      <c r="C35" s="81">
        <v>6.9999999999999994E-5</v>
      </c>
      <c r="D35" s="81">
        <v>1.55E-4</v>
      </c>
      <c r="E35" s="81">
        <v>6.9999999999999994E-5</v>
      </c>
      <c r="F35" s="81">
        <v>3.79E-4</v>
      </c>
      <c r="G35" s="81">
        <v>3.79E-4</v>
      </c>
      <c r="H35" s="81">
        <v>6.9999999999999994E-5</v>
      </c>
      <c r="I35" s="81">
        <v>1.55E-4</v>
      </c>
      <c r="J35" s="81">
        <v>1.55E-4</v>
      </c>
      <c r="K35" s="81">
        <v>6.9999999999999994E-5</v>
      </c>
      <c r="L35" s="98">
        <v>2.0000000000000001E-4</v>
      </c>
      <c r="M35" s="98">
        <v>4.7600000000000003E-3</v>
      </c>
      <c r="N35" s="99">
        <v>2.0000000000000001E-4</v>
      </c>
      <c r="O35" s="98">
        <v>4.7600000000000003E-3</v>
      </c>
      <c r="U35" s="52"/>
    </row>
    <row r="36" spans="1:21" ht="15" x14ac:dyDescent="0.25">
      <c r="A36" s="25">
        <v>31</v>
      </c>
      <c r="B36" s="86">
        <v>3.9899999999999999E-4</v>
      </c>
      <c r="C36" s="81">
        <v>6.9999999999999994E-5</v>
      </c>
      <c r="D36" s="81">
        <v>1.7100000000000001E-4</v>
      </c>
      <c r="E36" s="81">
        <v>6.9999999999999994E-5</v>
      </c>
      <c r="F36" s="81">
        <v>3.9899999999999999E-4</v>
      </c>
      <c r="G36" s="81">
        <v>3.9899999999999999E-4</v>
      </c>
      <c r="H36" s="81">
        <v>6.9999999999999994E-5</v>
      </c>
      <c r="I36" s="81">
        <v>1.7100000000000001E-4</v>
      </c>
      <c r="J36" s="81">
        <v>1.7100000000000001E-4</v>
      </c>
      <c r="K36" s="81">
        <v>6.9999999999999994E-5</v>
      </c>
      <c r="L36" s="98">
        <v>2.0000000000000001E-4</v>
      </c>
      <c r="M36" s="98">
        <v>5.3899999999999998E-3</v>
      </c>
      <c r="N36" s="99">
        <v>2.0000000000000001E-4</v>
      </c>
      <c r="O36" s="98">
        <v>5.3899999999999998E-3</v>
      </c>
      <c r="U36" s="52"/>
    </row>
    <row r="37" spans="1:21" x14ac:dyDescent="0.2">
      <c r="A37" s="25">
        <v>32</v>
      </c>
      <c r="B37" s="86">
        <v>4.1800000000000002E-4</v>
      </c>
      <c r="C37" s="81">
        <v>8.0000000000000007E-5</v>
      </c>
      <c r="D37" s="81">
        <v>1.94E-4</v>
      </c>
      <c r="E37" s="81">
        <v>8.0000000000000007E-5</v>
      </c>
      <c r="F37" s="81">
        <v>4.1800000000000002E-4</v>
      </c>
      <c r="G37" s="81">
        <v>4.1800000000000002E-4</v>
      </c>
      <c r="H37" s="81">
        <v>8.0000000000000007E-5</v>
      </c>
      <c r="I37" s="81">
        <v>1.94E-4</v>
      </c>
      <c r="J37" s="81">
        <v>1.94E-4</v>
      </c>
      <c r="K37" s="81">
        <v>8.0000000000000007E-5</v>
      </c>
      <c r="L37" s="98">
        <v>2.0000000000000001E-4</v>
      </c>
      <c r="M37" s="98">
        <v>6.0099999999999997E-3</v>
      </c>
      <c r="N37" s="99">
        <v>2.0000000000000001E-4</v>
      </c>
      <c r="O37" s="98">
        <v>6.0099999999999997E-3</v>
      </c>
    </row>
    <row r="38" spans="1:21" x14ac:dyDescent="0.2">
      <c r="A38" s="25">
        <v>33</v>
      </c>
      <c r="B38" s="86">
        <v>4.3800000000000002E-4</v>
      </c>
      <c r="C38" s="81">
        <v>8.0000000000000007E-5</v>
      </c>
      <c r="D38" s="81">
        <v>2.2000000000000001E-4</v>
      </c>
      <c r="E38" s="81">
        <v>8.0000000000000007E-5</v>
      </c>
      <c r="F38" s="81">
        <v>4.3800000000000002E-4</v>
      </c>
      <c r="G38" s="81">
        <v>4.3800000000000002E-4</v>
      </c>
      <c r="H38" s="81">
        <v>8.0000000000000007E-5</v>
      </c>
      <c r="I38" s="81">
        <v>2.2000000000000001E-4</v>
      </c>
      <c r="J38" s="81">
        <v>2.2000000000000001E-4</v>
      </c>
      <c r="K38" s="81">
        <v>8.0000000000000007E-5</v>
      </c>
      <c r="L38" s="98">
        <v>2.0000000000000001E-4</v>
      </c>
      <c r="M38" s="98">
        <v>6.6400000000000001E-3</v>
      </c>
      <c r="N38" s="99">
        <v>2.0000000000000001E-4</v>
      </c>
      <c r="O38" s="98">
        <v>6.6400000000000001E-3</v>
      </c>
    </row>
    <row r="39" spans="1:21" x14ac:dyDescent="0.2">
      <c r="A39" s="25">
        <v>34</v>
      </c>
      <c r="B39" s="86">
        <v>4.64E-4</v>
      </c>
      <c r="C39" s="81">
        <v>8.0000000000000007E-5</v>
      </c>
      <c r="D39" s="81">
        <v>2.4600000000000002E-4</v>
      </c>
      <c r="E39" s="81">
        <v>8.0000000000000007E-5</v>
      </c>
      <c r="F39" s="81">
        <v>4.64E-4</v>
      </c>
      <c r="G39" s="81">
        <v>4.64E-4</v>
      </c>
      <c r="H39" s="81">
        <v>8.0000000000000007E-5</v>
      </c>
      <c r="I39" s="81">
        <v>2.4600000000000002E-4</v>
      </c>
      <c r="J39" s="81">
        <v>2.4600000000000002E-4</v>
      </c>
      <c r="K39" s="81">
        <v>8.0000000000000007E-5</v>
      </c>
      <c r="L39" s="98">
        <v>2.9999999999999997E-4</v>
      </c>
      <c r="M39" s="98">
        <v>7.26E-3</v>
      </c>
      <c r="N39" s="99">
        <v>2.9999999999999997E-4</v>
      </c>
      <c r="O39" s="98">
        <v>7.26E-3</v>
      </c>
    </row>
    <row r="40" spans="1:21" x14ac:dyDescent="0.2">
      <c r="A40" s="25">
        <v>35</v>
      </c>
      <c r="B40" s="86">
        <v>4.9100000000000001E-4</v>
      </c>
      <c r="C40" s="81">
        <v>9.0000000000000006E-5</v>
      </c>
      <c r="D40" s="81">
        <v>2.7E-4</v>
      </c>
      <c r="E40" s="81">
        <v>9.0000000000000006E-5</v>
      </c>
      <c r="F40" s="81">
        <v>4.9100000000000001E-4</v>
      </c>
      <c r="G40" s="81">
        <v>4.9100000000000001E-4</v>
      </c>
      <c r="H40" s="81">
        <v>9.0000000000000006E-5</v>
      </c>
      <c r="I40" s="81">
        <v>2.7E-4</v>
      </c>
      <c r="J40" s="81">
        <v>2.7E-4</v>
      </c>
      <c r="K40" s="81">
        <v>9.0000000000000006E-5</v>
      </c>
      <c r="L40" s="98">
        <v>2.9999999999999997E-4</v>
      </c>
      <c r="M40" s="98">
        <v>7.8799999999999999E-3</v>
      </c>
      <c r="N40" s="99">
        <v>2.9999999999999997E-4</v>
      </c>
      <c r="O40" s="98">
        <v>7.8799999999999999E-3</v>
      </c>
    </row>
    <row r="41" spans="1:21" x14ac:dyDescent="0.2">
      <c r="A41" s="25">
        <v>36</v>
      </c>
      <c r="B41" s="86">
        <v>5.1900000000000004E-4</v>
      </c>
      <c r="C41" s="81">
        <v>9.0000000000000006E-5</v>
      </c>
      <c r="D41" s="81">
        <v>2.9100000000000003E-4</v>
      </c>
      <c r="E41" s="81">
        <v>9.0000000000000006E-5</v>
      </c>
      <c r="F41" s="81">
        <v>5.1900000000000004E-4</v>
      </c>
      <c r="G41" s="81">
        <v>5.1900000000000004E-4</v>
      </c>
      <c r="H41" s="81">
        <v>9.0000000000000006E-5</v>
      </c>
      <c r="I41" s="81">
        <v>2.9100000000000003E-4</v>
      </c>
      <c r="J41" s="81">
        <v>2.9100000000000003E-4</v>
      </c>
      <c r="K41" s="81">
        <v>9.0000000000000006E-5</v>
      </c>
      <c r="L41" s="98">
        <v>2.9999999999999997E-4</v>
      </c>
      <c r="M41" s="98">
        <v>8.5100000000000002E-3</v>
      </c>
      <c r="N41" s="99">
        <v>2.9999999999999997E-4</v>
      </c>
      <c r="O41" s="98">
        <v>8.5100000000000002E-3</v>
      </c>
    </row>
    <row r="42" spans="1:21" x14ac:dyDescent="0.2">
      <c r="A42" s="25">
        <v>37</v>
      </c>
      <c r="B42" s="86">
        <v>5.4900000000000001E-4</v>
      </c>
      <c r="C42" s="81">
        <v>9.0000000000000006E-5</v>
      </c>
      <c r="D42" s="81">
        <v>3.1E-4</v>
      </c>
      <c r="E42" s="81">
        <v>9.0000000000000006E-5</v>
      </c>
      <c r="F42" s="81">
        <v>5.4900000000000001E-4</v>
      </c>
      <c r="G42" s="81">
        <v>5.4900000000000001E-4</v>
      </c>
      <c r="H42" s="81">
        <v>9.0000000000000006E-5</v>
      </c>
      <c r="I42" s="81">
        <v>3.1E-4</v>
      </c>
      <c r="J42" s="81">
        <v>3.1E-4</v>
      </c>
      <c r="K42" s="81">
        <v>9.0000000000000006E-5</v>
      </c>
      <c r="L42" s="98">
        <v>2.9999999999999997E-4</v>
      </c>
      <c r="M42" s="98">
        <v>9.1299999999999992E-3</v>
      </c>
      <c r="N42" s="99">
        <v>2.9999999999999997E-4</v>
      </c>
      <c r="O42" s="98">
        <v>9.1299999999999992E-3</v>
      </c>
    </row>
    <row r="43" spans="1:21" x14ac:dyDescent="0.2">
      <c r="A43" s="25">
        <v>38</v>
      </c>
      <c r="B43" s="86">
        <v>5.7899999999999998E-4</v>
      </c>
      <c r="C43" s="81">
        <v>9.0000000000000006E-5</v>
      </c>
      <c r="D43" s="81">
        <v>3.2899999999999997E-4</v>
      </c>
      <c r="E43" s="81">
        <v>9.0000000000000006E-5</v>
      </c>
      <c r="F43" s="81">
        <v>5.7899999999999998E-4</v>
      </c>
      <c r="G43" s="81">
        <v>5.7899999999999998E-4</v>
      </c>
      <c r="H43" s="81">
        <v>9.0000000000000006E-5</v>
      </c>
      <c r="I43" s="81">
        <v>3.2899999999999997E-4</v>
      </c>
      <c r="J43" s="81">
        <v>3.2899999999999997E-4</v>
      </c>
      <c r="K43" s="81">
        <v>9.0000000000000006E-5</v>
      </c>
      <c r="L43" s="98">
        <v>2.9999999999999997E-4</v>
      </c>
      <c r="M43" s="98">
        <v>9.75E-3</v>
      </c>
      <c r="N43" s="99">
        <v>2.9999999999999997E-4</v>
      </c>
      <c r="O43" s="98">
        <v>9.75E-3</v>
      </c>
    </row>
    <row r="44" spans="1:21" x14ac:dyDescent="0.2">
      <c r="A44" s="25">
        <v>39</v>
      </c>
      <c r="B44" s="86">
        <v>6.0800000000000003E-4</v>
      </c>
      <c r="C44" s="81">
        <v>1E-4</v>
      </c>
      <c r="D44" s="81">
        <v>3.4499999999999998E-4</v>
      </c>
      <c r="E44" s="81">
        <v>1E-4</v>
      </c>
      <c r="F44" s="81">
        <v>6.0800000000000003E-4</v>
      </c>
      <c r="G44" s="81">
        <v>6.0800000000000003E-4</v>
      </c>
      <c r="H44" s="81">
        <v>1E-4</v>
      </c>
      <c r="I44" s="81">
        <v>3.4499999999999998E-4</v>
      </c>
      <c r="J44" s="81">
        <v>3.4499999999999998E-4</v>
      </c>
      <c r="K44" s="81">
        <v>1E-4</v>
      </c>
      <c r="L44" s="98">
        <v>4.0000000000000002E-4</v>
      </c>
      <c r="M44" s="98">
        <v>1.038E-2</v>
      </c>
      <c r="N44" s="99">
        <v>4.0000000000000002E-4</v>
      </c>
      <c r="O44" s="98">
        <v>1.038E-2</v>
      </c>
    </row>
    <row r="45" spans="1:21" x14ac:dyDescent="0.2">
      <c r="A45" s="25">
        <v>40</v>
      </c>
      <c r="B45" s="86">
        <v>6.3699999999999998E-4</v>
      </c>
      <c r="C45" s="81">
        <v>1E-4</v>
      </c>
      <c r="D45" s="81">
        <v>3.6600000000000001E-4</v>
      </c>
      <c r="E45" s="81">
        <v>1E-4</v>
      </c>
      <c r="F45" s="81">
        <v>6.3699999999999998E-4</v>
      </c>
      <c r="G45" s="81">
        <v>6.3699999999999998E-4</v>
      </c>
      <c r="H45" s="81">
        <v>1E-4</v>
      </c>
      <c r="I45" s="81">
        <v>3.6600000000000001E-4</v>
      </c>
      <c r="J45" s="81">
        <v>3.6600000000000001E-4</v>
      </c>
      <c r="K45" s="81">
        <v>1E-4</v>
      </c>
      <c r="L45" s="98">
        <v>4.0000000000000002E-4</v>
      </c>
      <c r="M45" s="98">
        <v>1.0999999999999999E-2</v>
      </c>
      <c r="N45" s="99">
        <v>4.0000000000000002E-4</v>
      </c>
      <c r="O45" s="98">
        <v>1.0999999999999999E-2</v>
      </c>
    </row>
    <row r="46" spans="1:21" x14ac:dyDescent="0.2">
      <c r="A46" s="25">
        <v>41</v>
      </c>
      <c r="B46" s="86">
        <v>6.6699999999999995E-4</v>
      </c>
      <c r="C46" s="81">
        <v>1E-4</v>
      </c>
      <c r="D46" s="81">
        <v>3.9100000000000002E-4</v>
      </c>
      <c r="E46" s="81">
        <v>1E-4</v>
      </c>
      <c r="F46" s="81">
        <v>6.6699999999999995E-4</v>
      </c>
      <c r="G46" s="81">
        <v>6.6699999999999995E-4</v>
      </c>
      <c r="H46" s="81">
        <v>1E-4</v>
      </c>
      <c r="I46" s="81">
        <v>3.9100000000000002E-4</v>
      </c>
      <c r="J46" s="81">
        <v>3.9100000000000002E-4</v>
      </c>
      <c r="K46" s="81">
        <v>1E-4</v>
      </c>
      <c r="L46" s="98">
        <v>4.0000000000000002E-4</v>
      </c>
      <c r="M46" s="98">
        <v>1.163E-2</v>
      </c>
      <c r="N46" s="99">
        <v>4.0000000000000002E-4</v>
      </c>
      <c r="O46" s="98">
        <v>1.163E-2</v>
      </c>
    </row>
    <row r="47" spans="1:21" x14ac:dyDescent="0.2">
      <c r="A47" s="25">
        <v>42</v>
      </c>
      <c r="B47" s="86">
        <v>6.96E-4</v>
      </c>
      <c r="C47" s="81">
        <v>1.1E-4</v>
      </c>
      <c r="D47" s="81">
        <v>4.17E-4</v>
      </c>
      <c r="E47" s="81">
        <v>1.1E-4</v>
      </c>
      <c r="F47" s="81">
        <v>6.96E-4</v>
      </c>
      <c r="G47" s="81">
        <v>6.96E-4</v>
      </c>
      <c r="H47" s="81">
        <v>1.1E-4</v>
      </c>
      <c r="I47" s="81">
        <v>4.17E-4</v>
      </c>
      <c r="J47" s="81">
        <v>4.17E-4</v>
      </c>
      <c r="K47" s="81">
        <v>1.1E-4</v>
      </c>
      <c r="L47" s="98">
        <v>4.0000000000000002E-4</v>
      </c>
      <c r="M47" s="98">
        <v>1.225E-2</v>
      </c>
      <c r="N47" s="99">
        <v>4.0000000000000002E-4</v>
      </c>
      <c r="O47" s="98">
        <v>1.225E-2</v>
      </c>
    </row>
    <row r="48" spans="1:21" x14ac:dyDescent="0.2">
      <c r="A48" s="25">
        <v>43</v>
      </c>
      <c r="B48" s="86">
        <v>7.2199999999999999E-4</v>
      </c>
      <c r="C48" s="81">
        <v>1.1E-4</v>
      </c>
      <c r="D48" s="81">
        <v>4.4799999999999999E-4</v>
      </c>
      <c r="E48" s="81">
        <v>1.1E-4</v>
      </c>
      <c r="F48" s="81">
        <v>7.2199999999999999E-4</v>
      </c>
      <c r="G48" s="81">
        <v>7.2199999999999999E-4</v>
      </c>
      <c r="H48" s="81">
        <v>1.1E-4</v>
      </c>
      <c r="I48" s="81">
        <v>4.4799999999999999E-4</v>
      </c>
      <c r="J48" s="81">
        <v>4.4799999999999999E-4</v>
      </c>
      <c r="K48" s="81">
        <v>1.1E-4</v>
      </c>
      <c r="L48" s="98">
        <v>5.0000000000000001E-4</v>
      </c>
      <c r="M48" s="98">
        <v>1.2869999999999999E-2</v>
      </c>
      <c r="N48" s="99">
        <v>5.0000000000000001E-4</v>
      </c>
      <c r="O48" s="98">
        <v>1.2869999999999999E-2</v>
      </c>
    </row>
    <row r="49" spans="1:15" x14ac:dyDescent="0.2">
      <c r="A49" s="25">
        <v>44</v>
      </c>
      <c r="B49" s="86">
        <v>7.5299999999999998E-4</v>
      </c>
      <c r="C49" s="81">
        <v>1.1E-4</v>
      </c>
      <c r="D49" s="81">
        <v>4.9200000000000003E-4</v>
      </c>
      <c r="E49" s="81">
        <v>1.1E-4</v>
      </c>
      <c r="F49" s="81">
        <v>7.5299999999999998E-4</v>
      </c>
      <c r="G49" s="81">
        <v>7.5299999999999998E-4</v>
      </c>
      <c r="H49" s="81">
        <v>1.1E-4</v>
      </c>
      <c r="I49" s="81">
        <v>4.9200000000000003E-4</v>
      </c>
      <c r="J49" s="81">
        <v>4.9200000000000003E-4</v>
      </c>
      <c r="K49" s="81">
        <v>1.1E-4</v>
      </c>
      <c r="L49" s="98">
        <v>5.0000000000000001E-4</v>
      </c>
      <c r="M49" s="98">
        <v>1.35E-2</v>
      </c>
      <c r="N49" s="99">
        <v>5.0000000000000001E-4</v>
      </c>
      <c r="O49" s="98">
        <v>1.35E-2</v>
      </c>
    </row>
    <row r="50" spans="1:15" x14ac:dyDescent="0.2">
      <c r="A50" s="25">
        <v>45</v>
      </c>
      <c r="B50" s="86">
        <v>7.9500000000000003E-4</v>
      </c>
      <c r="C50" s="81">
        <v>1.2E-4</v>
      </c>
      <c r="D50" s="81">
        <v>5.4299999999999997E-4</v>
      </c>
      <c r="E50" s="81">
        <v>1.2E-4</v>
      </c>
      <c r="F50" s="81">
        <v>7.9500000000000003E-4</v>
      </c>
      <c r="G50" s="81">
        <v>7.9500000000000003E-4</v>
      </c>
      <c r="H50" s="81">
        <v>1.2E-4</v>
      </c>
      <c r="I50" s="81">
        <v>5.4299999999999997E-4</v>
      </c>
      <c r="J50" s="81">
        <v>5.4299999999999997E-4</v>
      </c>
      <c r="K50" s="81">
        <v>1.2E-4</v>
      </c>
      <c r="L50" s="98">
        <v>5.0000000000000001E-4</v>
      </c>
      <c r="M50" s="98">
        <v>1.4120000000000001E-2</v>
      </c>
      <c r="N50" s="99">
        <v>5.0000000000000001E-4</v>
      </c>
      <c r="O50" s="98">
        <v>1.4120000000000001E-2</v>
      </c>
    </row>
    <row r="51" spans="1:15" x14ac:dyDescent="0.2">
      <c r="A51" s="25">
        <v>46</v>
      </c>
      <c r="B51" s="86">
        <v>8.52E-4</v>
      </c>
      <c r="C51" s="81">
        <v>1.2E-4</v>
      </c>
      <c r="D51" s="81">
        <v>5.9900000000000003E-4</v>
      </c>
      <c r="E51" s="81">
        <v>1.2E-4</v>
      </c>
      <c r="F51" s="81">
        <v>8.52E-4</v>
      </c>
      <c r="G51" s="81">
        <v>8.52E-4</v>
      </c>
      <c r="H51" s="81">
        <v>1.2E-4</v>
      </c>
      <c r="I51" s="81">
        <v>5.9900000000000003E-4</v>
      </c>
      <c r="J51" s="81">
        <v>5.9900000000000003E-4</v>
      </c>
      <c r="K51" s="81">
        <v>1.2E-4</v>
      </c>
      <c r="L51" s="98">
        <v>5.9999999999999995E-4</v>
      </c>
      <c r="M51" s="98">
        <v>1.4749999999999999E-2</v>
      </c>
      <c r="N51" s="99">
        <v>5.9999999999999995E-4</v>
      </c>
      <c r="O51" s="98">
        <v>1.4749999999999999E-2</v>
      </c>
    </row>
    <row r="52" spans="1:15" x14ac:dyDescent="0.2">
      <c r="A52" s="25">
        <v>47</v>
      </c>
      <c r="B52" s="86">
        <v>9.1799999999999998E-4</v>
      </c>
      <c r="C52" s="81">
        <v>1.2E-4</v>
      </c>
      <c r="D52" s="81">
        <v>6.5899999999999997E-4</v>
      </c>
      <c r="E52" s="81">
        <v>1.2E-4</v>
      </c>
      <c r="F52" s="81">
        <v>9.1799999999999998E-4</v>
      </c>
      <c r="G52" s="81">
        <v>9.1799999999999998E-4</v>
      </c>
      <c r="H52" s="81">
        <v>1.2E-4</v>
      </c>
      <c r="I52" s="81">
        <v>6.5899999999999997E-4</v>
      </c>
      <c r="J52" s="81">
        <v>6.5899999999999997E-4</v>
      </c>
      <c r="K52" s="81">
        <v>1.2E-4</v>
      </c>
      <c r="L52" s="98">
        <v>5.9999999999999995E-4</v>
      </c>
      <c r="M52" s="98">
        <v>1.537E-2</v>
      </c>
      <c r="N52" s="99">
        <v>5.9999999999999995E-4</v>
      </c>
      <c r="O52" s="98">
        <v>1.537E-2</v>
      </c>
    </row>
    <row r="53" spans="1:15" x14ac:dyDescent="0.2">
      <c r="A53" s="25">
        <v>48</v>
      </c>
      <c r="B53" s="86">
        <v>9.9200000000000004E-4</v>
      </c>
      <c r="C53" s="81">
        <v>1.2E-4</v>
      </c>
      <c r="D53" s="81">
        <v>7.18E-4</v>
      </c>
      <c r="E53" s="81">
        <v>1.2E-4</v>
      </c>
      <c r="F53" s="81">
        <v>9.9200000000000004E-4</v>
      </c>
      <c r="G53" s="81">
        <v>9.9200000000000004E-4</v>
      </c>
      <c r="H53" s="81">
        <v>1.2E-4</v>
      </c>
      <c r="I53" s="81">
        <v>7.18E-4</v>
      </c>
      <c r="J53" s="81">
        <v>7.18E-4</v>
      </c>
      <c r="K53" s="81">
        <v>1.2E-4</v>
      </c>
      <c r="L53" s="98">
        <v>6.9999999999999999E-4</v>
      </c>
      <c r="M53" s="98">
        <v>1.5990000000000001E-2</v>
      </c>
      <c r="N53" s="99">
        <v>6.9999999999999999E-4</v>
      </c>
      <c r="O53" s="98">
        <v>1.5990000000000001E-2</v>
      </c>
    </row>
    <row r="54" spans="1:15" x14ac:dyDescent="0.2">
      <c r="A54" s="25">
        <v>49</v>
      </c>
      <c r="B54" s="86">
        <v>1.0740000000000001E-3</v>
      </c>
      <c r="C54" s="81">
        <v>1.2999999999999999E-4</v>
      </c>
      <c r="D54" s="81">
        <v>7.5600000000000005E-4</v>
      </c>
      <c r="E54" s="81">
        <v>1.2999999999999999E-4</v>
      </c>
      <c r="F54" s="81">
        <v>1.0740000000000001E-3</v>
      </c>
      <c r="G54" s="81">
        <v>1.0740000000000001E-3</v>
      </c>
      <c r="H54" s="81">
        <v>1.2999999999999999E-4</v>
      </c>
      <c r="I54" s="81">
        <v>7.5600000000000005E-4</v>
      </c>
      <c r="J54" s="81">
        <v>7.5600000000000005E-4</v>
      </c>
      <c r="K54" s="81">
        <v>1.2999999999999999E-4</v>
      </c>
      <c r="L54" s="98">
        <v>8.0000000000000004E-4</v>
      </c>
      <c r="M54" s="98">
        <v>1.6619999999999999E-2</v>
      </c>
      <c r="N54" s="99">
        <v>8.0000000000000004E-4</v>
      </c>
      <c r="O54" s="98">
        <v>1.6619999999999999E-2</v>
      </c>
    </row>
    <row r="55" spans="1:15" x14ac:dyDescent="0.2">
      <c r="A55" s="25">
        <v>50</v>
      </c>
      <c r="B55" s="86">
        <v>1.1609999999999999E-3</v>
      </c>
      <c r="C55" s="81">
        <v>1.2999999999999999E-4</v>
      </c>
      <c r="D55" s="81">
        <v>7.94E-4</v>
      </c>
      <c r="E55" s="81">
        <v>1.2999999999999999E-4</v>
      </c>
      <c r="F55" s="81">
        <v>3.7160000000000001E-3</v>
      </c>
      <c r="G55" s="81">
        <v>1.1831E-2</v>
      </c>
      <c r="H55" s="81">
        <v>3.7160000000000001E-3</v>
      </c>
      <c r="I55" s="81">
        <v>3.4580000000000001E-3</v>
      </c>
      <c r="J55" s="81">
        <v>1.0829999999999999E-2</v>
      </c>
      <c r="K55" s="81">
        <v>3.4580000000000001E-3</v>
      </c>
      <c r="L55" s="98">
        <v>8.0000000000000004E-4</v>
      </c>
      <c r="M55" s="98">
        <v>1.8460000000000001E-2</v>
      </c>
      <c r="N55" s="99">
        <v>8.0000000000000004E-4</v>
      </c>
      <c r="O55" s="98">
        <v>1.8460000000000001E-2</v>
      </c>
    </row>
    <row r="56" spans="1:15" x14ac:dyDescent="0.2">
      <c r="A56" s="25">
        <v>51</v>
      </c>
      <c r="B56" s="86">
        <v>1.256E-3</v>
      </c>
      <c r="C56" s="81">
        <v>1.2999999999999999E-4</v>
      </c>
      <c r="D56" s="81">
        <v>8.4099999999999995E-4</v>
      </c>
      <c r="E56" s="81">
        <v>1.2999999999999999E-4</v>
      </c>
      <c r="F56" s="81">
        <v>3.9029999999999998E-3</v>
      </c>
      <c r="G56" s="81">
        <v>1.2558E-2</v>
      </c>
      <c r="H56" s="81">
        <v>3.9029999999999998E-3</v>
      </c>
      <c r="I56" s="81">
        <v>3.64E-3</v>
      </c>
      <c r="J56" s="81">
        <v>1.099E-2</v>
      </c>
      <c r="K56" s="81">
        <v>3.64E-3</v>
      </c>
      <c r="L56" s="98">
        <v>8.9999999999999998E-4</v>
      </c>
      <c r="M56" s="98">
        <v>3.8030000000000001E-2</v>
      </c>
      <c r="N56" s="99">
        <v>8.9999999999999998E-4</v>
      </c>
      <c r="O56" s="98">
        <v>3.8030000000000001E-2</v>
      </c>
    </row>
    <row r="57" spans="1:15" x14ac:dyDescent="0.2">
      <c r="A57" s="25">
        <v>52</v>
      </c>
      <c r="B57" s="86">
        <v>1.3550000000000001E-3</v>
      </c>
      <c r="C57" s="81">
        <v>1.3999999999999999E-4</v>
      </c>
      <c r="D57" s="81">
        <v>9.0899999999999998E-4</v>
      </c>
      <c r="E57" s="81">
        <v>1.3999999999999999E-4</v>
      </c>
      <c r="F57" s="81">
        <v>4.058E-3</v>
      </c>
      <c r="G57" s="81">
        <v>1.3346E-2</v>
      </c>
      <c r="H57" s="81">
        <v>4.058E-3</v>
      </c>
      <c r="I57" s="81">
        <v>3.7929999999999999E-3</v>
      </c>
      <c r="J57" s="81">
        <v>1.1157E-2</v>
      </c>
      <c r="K57" s="81">
        <v>3.7929999999999999E-3</v>
      </c>
      <c r="L57" s="98">
        <v>1E-3</v>
      </c>
      <c r="M57" s="98">
        <v>4.0480000000000002E-2</v>
      </c>
      <c r="N57" s="99">
        <v>1E-3</v>
      </c>
      <c r="O57" s="98">
        <v>4.0480000000000002E-2</v>
      </c>
    </row>
    <row r="58" spans="1:15" x14ac:dyDescent="0.2">
      <c r="A58" s="25">
        <v>53</v>
      </c>
      <c r="B58" s="86">
        <v>1.462E-3</v>
      </c>
      <c r="C58" s="81">
        <v>1.3999999999999999E-4</v>
      </c>
      <c r="D58" s="81">
        <v>9.9799999999999997E-4</v>
      </c>
      <c r="E58" s="81">
        <v>1.3999999999999999E-4</v>
      </c>
      <c r="F58" s="81">
        <v>4.1830000000000001E-3</v>
      </c>
      <c r="G58" s="81">
        <v>1.4206E-2</v>
      </c>
      <c r="H58" s="81">
        <v>4.1830000000000001E-3</v>
      </c>
      <c r="I58" s="81">
        <v>3.9170000000000003E-3</v>
      </c>
      <c r="J58" s="81">
        <v>1.1337E-2</v>
      </c>
      <c r="K58" s="81">
        <v>3.9170000000000003E-3</v>
      </c>
      <c r="L58" s="98">
        <v>1.1000000000000001E-3</v>
      </c>
      <c r="M58" s="98">
        <v>4.2930000000000003E-2</v>
      </c>
      <c r="N58" s="99">
        <v>1.1000000000000001E-3</v>
      </c>
      <c r="O58" s="98">
        <v>4.2930000000000003E-2</v>
      </c>
    </row>
    <row r="59" spans="1:15" x14ac:dyDescent="0.2">
      <c r="A59" s="25">
        <v>54</v>
      </c>
      <c r="B59" s="86">
        <v>1.5839999999999999E-3</v>
      </c>
      <c r="C59" s="81">
        <v>1.3999999999999999E-4</v>
      </c>
      <c r="D59" s="81">
        <v>1.098E-3</v>
      </c>
      <c r="E59" s="81">
        <v>1.3999999999999999E-4</v>
      </c>
      <c r="F59" s="81">
        <v>4.2830000000000003E-3</v>
      </c>
      <c r="G59" s="81">
        <v>1.5136E-2</v>
      </c>
      <c r="H59" s="81">
        <v>4.2830000000000003E-3</v>
      </c>
      <c r="I59" s="81">
        <v>4.0159999999999996E-3</v>
      </c>
      <c r="J59" s="81">
        <v>1.1539000000000001E-2</v>
      </c>
      <c r="K59" s="81">
        <v>4.0159999999999996E-3</v>
      </c>
      <c r="L59" s="98">
        <v>1.1999999999999999E-3</v>
      </c>
      <c r="M59" s="98">
        <v>4.539E-2</v>
      </c>
      <c r="N59" s="99">
        <v>1.1999999999999999E-3</v>
      </c>
      <c r="O59" s="98">
        <v>4.539E-2</v>
      </c>
    </row>
    <row r="60" spans="1:15" x14ac:dyDescent="0.2">
      <c r="A60" s="25">
        <v>55</v>
      </c>
      <c r="B60" s="86">
        <v>1.717E-3</v>
      </c>
      <c r="C60" s="81">
        <v>1.4999999999999999E-4</v>
      </c>
      <c r="D60" s="81">
        <v>1.204E-3</v>
      </c>
      <c r="E60" s="81">
        <v>1.4999999999999999E-4</v>
      </c>
      <c r="F60" s="81">
        <v>4.3689999999999996E-3</v>
      </c>
      <c r="G60" s="81">
        <v>1.6132000000000001E-2</v>
      </c>
      <c r="H60" s="81">
        <v>4.3689999999999996E-3</v>
      </c>
      <c r="I60" s="81">
        <v>4.0969999999999999E-3</v>
      </c>
      <c r="J60" s="81">
        <v>1.1776999999999999E-2</v>
      </c>
      <c r="K60" s="81">
        <v>4.0969999999999999E-3</v>
      </c>
      <c r="L60" s="98">
        <v>1.2999999999999999E-3</v>
      </c>
      <c r="M60" s="98">
        <v>4.7849999999999997E-2</v>
      </c>
      <c r="N60" s="99">
        <v>1.2999999999999999E-3</v>
      </c>
      <c r="O60" s="98">
        <v>4.7849999999999997E-2</v>
      </c>
    </row>
    <row r="61" spans="1:15" x14ac:dyDescent="0.2">
      <c r="A61" s="25">
        <v>56</v>
      </c>
      <c r="B61" s="86">
        <v>1.866E-3</v>
      </c>
      <c r="C61" s="81">
        <v>1.4999999999999999E-4</v>
      </c>
      <c r="D61" s="81">
        <v>1.312E-3</v>
      </c>
      <c r="E61" s="81">
        <v>1.4999999999999999E-4</v>
      </c>
      <c r="F61" s="81">
        <v>4.4650000000000002E-3</v>
      </c>
      <c r="G61" s="81">
        <v>1.7187000000000001E-2</v>
      </c>
      <c r="H61" s="81">
        <v>4.4650000000000002E-3</v>
      </c>
      <c r="I61" s="81">
        <v>4.1749999999999999E-3</v>
      </c>
      <c r="J61" s="81">
        <v>1.2070000000000001E-2</v>
      </c>
      <c r="K61" s="81">
        <v>4.1749999999999999E-3</v>
      </c>
      <c r="L61" s="98">
        <v>1.5E-3</v>
      </c>
      <c r="M61" s="98">
        <v>5.0319999999999997E-2</v>
      </c>
      <c r="N61" s="99">
        <v>1.5E-3</v>
      </c>
      <c r="O61" s="98">
        <v>5.0319999999999997E-2</v>
      </c>
    </row>
    <row r="62" spans="1:15" x14ac:dyDescent="0.2">
      <c r="A62" s="25">
        <v>57</v>
      </c>
      <c r="B62" s="86">
        <v>2.032E-3</v>
      </c>
      <c r="C62" s="81">
        <v>1.4999999999999999E-4</v>
      </c>
      <c r="D62" s="81">
        <v>1.408E-3</v>
      </c>
      <c r="E62" s="81">
        <v>1.4999999999999999E-4</v>
      </c>
      <c r="F62" s="81">
        <v>4.9820000000000003E-3</v>
      </c>
      <c r="G62" s="81">
        <v>1.8279E-2</v>
      </c>
      <c r="H62" s="81">
        <v>4.9820000000000003E-3</v>
      </c>
      <c r="I62" s="81">
        <v>4.2680000000000001E-3</v>
      </c>
      <c r="J62" s="81">
        <v>1.2441000000000001E-2</v>
      </c>
      <c r="K62" s="81">
        <v>4.2680000000000001E-3</v>
      </c>
      <c r="L62" s="98">
        <v>1.6000000000000001E-3</v>
      </c>
      <c r="M62" s="98">
        <v>5.2789999999999997E-2</v>
      </c>
      <c r="N62" s="99">
        <v>1.6000000000000001E-3</v>
      </c>
      <c r="O62" s="98">
        <v>5.2789999999999997E-2</v>
      </c>
    </row>
    <row r="63" spans="1:15" x14ac:dyDescent="0.2">
      <c r="A63" s="25">
        <v>58</v>
      </c>
      <c r="B63" s="86">
        <v>2.2130000000000001E-3</v>
      </c>
      <c r="C63" s="81">
        <v>1.4999999999999999E-4</v>
      </c>
      <c r="D63" s="81">
        <v>1.498E-3</v>
      </c>
      <c r="E63" s="81">
        <v>1.4999999999999999E-4</v>
      </c>
      <c r="F63" s="81">
        <v>5.5440000000000003E-3</v>
      </c>
      <c r="G63" s="81">
        <v>1.9396E-2</v>
      </c>
      <c r="H63" s="81">
        <v>5.5440000000000003E-3</v>
      </c>
      <c r="I63" s="81">
        <v>4.3909999999999999E-3</v>
      </c>
      <c r="J63" s="81">
        <v>1.2895E-2</v>
      </c>
      <c r="K63" s="81">
        <v>4.3909999999999999E-3</v>
      </c>
      <c r="L63" s="98">
        <v>1.8E-3</v>
      </c>
      <c r="M63" s="98">
        <v>5.527E-2</v>
      </c>
      <c r="N63" s="99">
        <v>1.8E-3</v>
      </c>
      <c r="O63" s="98">
        <v>5.527E-2</v>
      </c>
    </row>
    <row r="64" spans="1:15" ht="13.5" thickBot="1" x14ac:dyDescent="0.25">
      <c r="A64" s="28">
        <v>59</v>
      </c>
      <c r="B64" s="88">
        <v>2.3900000000000002E-3</v>
      </c>
      <c r="C64" s="89">
        <v>1.6000000000000001E-4</v>
      </c>
      <c r="D64" s="89">
        <v>1.58E-3</v>
      </c>
      <c r="E64" s="89">
        <v>1.6000000000000001E-4</v>
      </c>
      <c r="F64" s="89">
        <v>6.13E-3</v>
      </c>
      <c r="G64" s="89">
        <v>2.0532000000000002E-2</v>
      </c>
      <c r="H64" s="89">
        <v>6.13E-3</v>
      </c>
      <c r="I64" s="89">
        <v>4.555E-3</v>
      </c>
      <c r="J64" s="89">
        <v>1.3433E-2</v>
      </c>
      <c r="K64" s="89">
        <v>4.555E-3</v>
      </c>
      <c r="L64" s="100">
        <v>2E-3</v>
      </c>
      <c r="M64" s="100">
        <v>5.7750000000000003E-2</v>
      </c>
      <c r="N64" s="101">
        <v>2E-3</v>
      </c>
      <c r="O64" s="100">
        <v>5.7750000000000003E-2</v>
      </c>
    </row>
    <row r="65" spans="1:15" x14ac:dyDescent="0.2">
      <c r="A65" s="25">
        <v>60</v>
      </c>
      <c r="B65" s="86">
        <v>2.5500000000000002E-3</v>
      </c>
      <c r="C65" s="81">
        <v>1.6000000000000001E-4</v>
      </c>
      <c r="D65" s="81">
        <v>1.6570000000000001E-3</v>
      </c>
      <c r="E65" s="81">
        <v>1.6000000000000001E-4</v>
      </c>
      <c r="F65" s="81">
        <v>6.7120000000000001E-3</v>
      </c>
      <c r="G65" s="81">
        <v>2.1658E-2</v>
      </c>
      <c r="H65" s="81">
        <v>6.7120000000000001E-3</v>
      </c>
      <c r="I65" s="81">
        <v>4.7629999999999999E-3</v>
      </c>
      <c r="J65" s="81">
        <v>1.4036E-2</v>
      </c>
      <c r="K65" s="81">
        <v>4.7629999999999999E-3</v>
      </c>
      <c r="L65" s="98">
        <v>2E-3</v>
      </c>
      <c r="M65" s="98">
        <v>6.0240000000000002E-2</v>
      </c>
      <c r="N65" s="99">
        <v>2E-3</v>
      </c>
      <c r="O65" s="98">
        <v>6.0240000000000002E-2</v>
      </c>
    </row>
    <row r="66" spans="1:15" x14ac:dyDescent="0.2">
      <c r="A66" s="25">
        <v>61</v>
      </c>
      <c r="B66" s="86">
        <v>2.7079999999999999E-3</v>
      </c>
      <c r="C66" s="81">
        <v>1.6000000000000001E-4</v>
      </c>
      <c r="D66" s="81">
        <v>1.735E-3</v>
      </c>
      <c r="E66" s="81">
        <v>1.6000000000000001E-4</v>
      </c>
      <c r="F66" s="81">
        <v>7.2769999999999996E-3</v>
      </c>
      <c r="G66" s="81">
        <v>2.2787999999999999E-2</v>
      </c>
      <c r="H66" s="81">
        <v>8.7320000000000002E-3</v>
      </c>
      <c r="I66" s="81">
        <v>5.0220000000000004E-3</v>
      </c>
      <c r="J66" s="81">
        <v>1.4696000000000001E-2</v>
      </c>
      <c r="K66" s="81">
        <v>6.0270000000000002E-3</v>
      </c>
      <c r="L66" s="98">
        <v>2E-3</v>
      </c>
      <c r="M66" s="98">
        <v>6.2729999999999994E-2</v>
      </c>
      <c r="N66" s="99">
        <v>2E-3</v>
      </c>
      <c r="O66" s="98">
        <v>6.2729999999999994E-2</v>
      </c>
    </row>
    <row r="67" spans="1:15" x14ac:dyDescent="0.2">
      <c r="A67" s="25">
        <v>62</v>
      </c>
      <c r="B67" s="86">
        <v>2.869E-3</v>
      </c>
      <c r="C67" s="81">
        <v>1.7000000000000001E-4</v>
      </c>
      <c r="D67" s="81">
        <v>1.828E-3</v>
      </c>
      <c r="E67" s="81">
        <v>1.7000000000000001E-4</v>
      </c>
      <c r="F67" s="81">
        <v>7.8169999999999993E-3</v>
      </c>
      <c r="G67" s="81">
        <v>2.3913E-2</v>
      </c>
      <c r="H67" s="81">
        <v>9.3810000000000004E-3</v>
      </c>
      <c r="I67" s="81">
        <v>5.3249999999999999E-3</v>
      </c>
      <c r="J67" s="81">
        <v>1.5389E-2</v>
      </c>
      <c r="K67" s="81">
        <v>6.3899999999999998E-3</v>
      </c>
      <c r="L67" s="98">
        <v>2E-3</v>
      </c>
      <c r="M67" s="98">
        <v>6.5229999999999996E-2</v>
      </c>
      <c r="N67" s="99">
        <v>2E-3</v>
      </c>
      <c r="O67" s="98">
        <v>6.5229999999999996E-2</v>
      </c>
    </row>
    <row r="68" spans="1:15" x14ac:dyDescent="0.2">
      <c r="A68" s="25">
        <v>63</v>
      </c>
      <c r="B68" s="86">
        <v>3.0630000000000002E-3</v>
      </c>
      <c r="C68" s="81">
        <v>1.7000000000000001E-4</v>
      </c>
      <c r="D68" s="81">
        <v>1.9499999999999999E-3</v>
      </c>
      <c r="E68" s="81">
        <v>1.7000000000000001E-4</v>
      </c>
      <c r="F68" s="81">
        <v>8.3269999999999993E-3</v>
      </c>
      <c r="G68" s="81">
        <v>2.5033E-2</v>
      </c>
      <c r="H68" s="81">
        <v>9.9930000000000001E-3</v>
      </c>
      <c r="I68" s="81">
        <v>5.6550000000000003E-3</v>
      </c>
      <c r="J68" s="81">
        <v>1.6101000000000001E-2</v>
      </c>
      <c r="K68" s="81">
        <v>6.7860000000000004E-3</v>
      </c>
      <c r="L68" s="98">
        <v>2E-3</v>
      </c>
      <c r="M68" s="98">
        <v>6.7739999999999995E-2</v>
      </c>
      <c r="N68" s="99">
        <v>2E-3</v>
      </c>
      <c r="O68" s="98">
        <v>6.7739999999999995E-2</v>
      </c>
    </row>
    <row r="69" spans="1:15" x14ac:dyDescent="0.2">
      <c r="A69" s="25">
        <v>64</v>
      </c>
      <c r="B69" s="86">
        <v>3.3119999999999998E-3</v>
      </c>
      <c r="C69" s="81">
        <v>1.7000000000000001E-4</v>
      </c>
      <c r="D69" s="81">
        <v>2.117E-3</v>
      </c>
      <c r="E69" s="81">
        <v>1.7000000000000001E-4</v>
      </c>
      <c r="F69" s="81">
        <v>8.8120000000000004E-3</v>
      </c>
      <c r="G69" s="81">
        <v>2.6176000000000001E-2</v>
      </c>
      <c r="H69" s="81">
        <v>1.0574999999999999E-2</v>
      </c>
      <c r="I69" s="81">
        <v>6.0029999999999997E-3</v>
      </c>
      <c r="J69" s="81">
        <v>1.6827000000000002E-2</v>
      </c>
      <c r="K69" s="81">
        <v>7.2030000000000002E-3</v>
      </c>
      <c r="L69" s="98">
        <v>2E-3</v>
      </c>
      <c r="M69" s="98">
        <v>7.0250000000000007E-2</v>
      </c>
      <c r="N69" s="99">
        <v>2E-3</v>
      </c>
      <c r="O69" s="98">
        <v>7.0250000000000007E-2</v>
      </c>
    </row>
    <row r="70" spans="1:15" x14ac:dyDescent="0.2">
      <c r="A70" s="25">
        <v>65</v>
      </c>
      <c r="B70" s="86">
        <v>3.6259999999999999E-3</v>
      </c>
      <c r="C70" s="81">
        <v>1.8000000000000001E-4</v>
      </c>
      <c r="D70" s="81">
        <v>2.3289999999999999E-3</v>
      </c>
      <c r="E70" s="81">
        <v>1.8000000000000001E-4</v>
      </c>
      <c r="F70" s="81">
        <v>9.2750000000000003E-3</v>
      </c>
      <c r="G70" s="81">
        <v>2.733E-2</v>
      </c>
      <c r="H70" s="81">
        <v>1.1129999999999999E-2</v>
      </c>
      <c r="I70" s="81">
        <v>6.3720000000000001E-3</v>
      </c>
      <c r="J70" s="81">
        <v>1.7569999999999999E-2</v>
      </c>
      <c r="K70" s="81">
        <v>7.6470000000000002E-3</v>
      </c>
      <c r="L70" s="98">
        <v>2E-3</v>
      </c>
      <c r="M70" s="98">
        <v>7.2770000000000001E-2</v>
      </c>
      <c r="N70" s="99">
        <v>2E-3</v>
      </c>
      <c r="O70" s="98">
        <v>7.2770000000000001E-2</v>
      </c>
    </row>
    <row r="71" spans="1:15" x14ac:dyDescent="0.2">
      <c r="A71" s="25">
        <v>66</v>
      </c>
      <c r="B71" s="86">
        <v>4.0150000000000003E-3</v>
      </c>
      <c r="C71" s="81">
        <v>1.8000000000000001E-4</v>
      </c>
      <c r="D71" s="81">
        <v>2.581E-3</v>
      </c>
      <c r="E71" s="81">
        <v>1.8000000000000001E-4</v>
      </c>
      <c r="F71" s="81">
        <v>9.7719999999999994E-3</v>
      </c>
      <c r="G71" s="81">
        <v>2.8524999999999998E-2</v>
      </c>
      <c r="H71" s="81">
        <v>1.1727E-2</v>
      </c>
      <c r="I71" s="81">
        <v>6.7790000000000003E-3</v>
      </c>
      <c r="J71" s="81">
        <v>1.8325999999999999E-2</v>
      </c>
      <c r="K71" s="81">
        <v>8.1349999999999999E-3</v>
      </c>
      <c r="L71" s="98">
        <v>2E-3</v>
      </c>
      <c r="M71" s="98">
        <v>7.5300000000000006E-2</v>
      </c>
      <c r="N71" s="99">
        <v>2E-3</v>
      </c>
      <c r="O71" s="98">
        <v>7.5300000000000006E-2</v>
      </c>
    </row>
    <row r="72" spans="1:15" x14ac:dyDescent="0.2">
      <c r="A72" s="25">
        <v>67</v>
      </c>
      <c r="B72" s="86">
        <v>4.4770000000000001E-3</v>
      </c>
      <c r="C72" s="81">
        <v>1.8000000000000001E-4</v>
      </c>
      <c r="D72" s="81">
        <v>2.8649999999999999E-3</v>
      </c>
      <c r="E72" s="81">
        <v>1.8000000000000001E-4</v>
      </c>
      <c r="F72" s="81">
        <v>1.0366999999999999E-2</v>
      </c>
      <c r="G72" s="81">
        <v>2.9739999999999999E-2</v>
      </c>
      <c r="H72" s="81">
        <v>1.2441000000000001E-2</v>
      </c>
      <c r="I72" s="81">
        <v>7.2509999999999996E-3</v>
      </c>
      <c r="J72" s="81">
        <v>1.9113999999999999E-2</v>
      </c>
      <c r="K72" s="81">
        <v>8.7010000000000004E-3</v>
      </c>
      <c r="L72" s="98">
        <v>2E-3</v>
      </c>
      <c r="M72" s="98">
        <v>7.7829999999999996E-2</v>
      </c>
      <c r="N72" s="99">
        <v>2E-3</v>
      </c>
      <c r="O72" s="98">
        <v>7.7829999999999996E-2</v>
      </c>
    </row>
    <row r="73" spans="1:15" x14ac:dyDescent="0.2">
      <c r="A73" s="25">
        <v>68</v>
      </c>
      <c r="B73" s="86">
        <v>5.0000000000000001E-3</v>
      </c>
      <c r="C73" s="81">
        <v>1.8000000000000001E-4</v>
      </c>
      <c r="D73" s="81">
        <v>3.176E-3</v>
      </c>
      <c r="E73" s="81">
        <v>1.8000000000000001E-4</v>
      </c>
      <c r="F73" s="81">
        <v>1.1135000000000001E-2</v>
      </c>
      <c r="G73" s="81">
        <v>3.0974000000000002E-2</v>
      </c>
      <c r="H73" s="81">
        <v>1.3362000000000001E-2</v>
      </c>
      <c r="I73" s="81">
        <v>7.8139999999999998E-3</v>
      </c>
      <c r="J73" s="81">
        <v>1.9942999999999999E-2</v>
      </c>
      <c r="K73" s="81">
        <v>9.3760000000000007E-3</v>
      </c>
      <c r="L73" s="98">
        <v>2E-3</v>
      </c>
      <c r="M73" s="98">
        <v>8.0379999999999993E-2</v>
      </c>
      <c r="N73" s="99">
        <v>2E-3</v>
      </c>
      <c r="O73" s="98">
        <v>8.0379999999999993E-2</v>
      </c>
    </row>
    <row r="74" spans="1:15" x14ac:dyDescent="0.2">
      <c r="A74" s="25">
        <v>69</v>
      </c>
      <c r="B74" s="86">
        <v>5.5799999999999999E-3</v>
      </c>
      <c r="C74" s="81">
        <v>1.9000000000000001E-4</v>
      </c>
      <c r="D74" s="81">
        <v>3.5140000000000002E-3</v>
      </c>
      <c r="E74" s="81">
        <v>1.9000000000000001E-4</v>
      </c>
      <c r="F74" s="81">
        <v>1.2133E-2</v>
      </c>
      <c r="G74" s="81">
        <v>3.2238999999999997E-2</v>
      </c>
      <c r="H74" s="81">
        <v>1.4559000000000001E-2</v>
      </c>
      <c r="I74" s="81">
        <v>8.4810000000000007E-3</v>
      </c>
      <c r="J74" s="81">
        <v>2.0840000000000001E-2</v>
      </c>
      <c r="K74" s="81">
        <v>1.0177E-2</v>
      </c>
      <c r="L74" s="98">
        <v>2E-3</v>
      </c>
      <c r="M74" s="98">
        <v>8.2930000000000004E-2</v>
      </c>
      <c r="N74" s="99">
        <v>2E-3</v>
      </c>
      <c r="O74" s="98">
        <v>8.2930000000000004E-2</v>
      </c>
    </row>
    <row r="75" spans="1:15" x14ac:dyDescent="0.2">
      <c r="A75" s="25">
        <v>70</v>
      </c>
      <c r="B75" s="86">
        <v>6.2269999999999999E-3</v>
      </c>
      <c r="C75" s="81">
        <v>1.9000000000000001E-4</v>
      </c>
      <c r="D75" s="81">
        <v>3.8830000000000002E-3</v>
      </c>
      <c r="E75" s="81">
        <v>1.9000000000000001E-4</v>
      </c>
      <c r="F75" s="81">
        <v>1.3389E-2</v>
      </c>
      <c r="G75" s="81">
        <v>3.3583000000000002E-2</v>
      </c>
      <c r="H75" s="81">
        <v>1.6067000000000001E-2</v>
      </c>
      <c r="I75" s="81">
        <v>9.2619999999999994E-3</v>
      </c>
      <c r="J75" s="81">
        <v>2.1835E-2</v>
      </c>
      <c r="K75" s="81">
        <v>1.1115E-2</v>
      </c>
      <c r="L75" s="98">
        <v>2E-3</v>
      </c>
      <c r="M75" s="98">
        <v>8.5489999999999997E-2</v>
      </c>
      <c r="N75" s="99">
        <v>2E-3</v>
      </c>
      <c r="O75" s="98">
        <v>8.5489999999999997E-2</v>
      </c>
    </row>
    <row r="76" spans="1:15" x14ac:dyDescent="0.2">
      <c r="A76" s="25">
        <v>71</v>
      </c>
      <c r="B76" s="86">
        <v>6.9470000000000001E-3</v>
      </c>
      <c r="C76" s="81">
        <v>1.9000000000000001E-4</v>
      </c>
      <c r="D76" s="81">
        <v>4.28E-3</v>
      </c>
      <c r="E76" s="81">
        <v>1.9000000000000001E-4</v>
      </c>
      <c r="F76" s="81">
        <v>1.4893E-2</v>
      </c>
      <c r="G76" s="81">
        <v>3.5014000000000003E-2</v>
      </c>
      <c r="H76" s="81">
        <v>1.7871999999999999E-2</v>
      </c>
      <c r="I76" s="81">
        <v>1.0189999999999999E-2</v>
      </c>
      <c r="J76" s="81">
        <v>2.2973E-2</v>
      </c>
      <c r="K76" s="81">
        <v>1.2229E-2</v>
      </c>
      <c r="L76" s="98">
        <v>2E-3</v>
      </c>
      <c r="M76" s="98">
        <v>8.8050000000000003E-2</v>
      </c>
      <c r="N76" s="99">
        <v>2E-3</v>
      </c>
      <c r="O76" s="98">
        <v>8.8050000000000003E-2</v>
      </c>
    </row>
    <row r="77" spans="1:15" x14ac:dyDescent="0.2">
      <c r="A77" s="25">
        <v>72</v>
      </c>
      <c r="B77" s="86">
        <v>7.7419999999999998E-3</v>
      </c>
      <c r="C77" s="81">
        <v>2.0000000000000001E-4</v>
      </c>
      <c r="D77" s="81">
        <v>4.7070000000000002E-3</v>
      </c>
      <c r="E77" s="81">
        <v>2.0000000000000001E-4</v>
      </c>
      <c r="F77" s="81">
        <v>1.6624E-2</v>
      </c>
      <c r="G77" s="81">
        <v>3.6562999999999998E-2</v>
      </c>
      <c r="H77" s="81">
        <v>1.9948E-2</v>
      </c>
      <c r="I77" s="81">
        <v>1.1306999999999999E-2</v>
      </c>
      <c r="J77" s="81">
        <v>2.4277E-2</v>
      </c>
      <c r="K77" s="81">
        <v>1.3568E-2</v>
      </c>
      <c r="L77" s="98">
        <v>2E-3</v>
      </c>
      <c r="M77" s="98">
        <v>9.0630000000000002E-2</v>
      </c>
      <c r="N77" s="99">
        <v>2E-3</v>
      </c>
      <c r="O77" s="98">
        <v>9.0630000000000002E-2</v>
      </c>
    </row>
    <row r="78" spans="1:15" x14ac:dyDescent="0.2">
      <c r="A78" s="25">
        <v>73</v>
      </c>
      <c r="B78" s="86">
        <v>8.6180000000000007E-3</v>
      </c>
      <c r="C78" s="81">
        <v>2.0000000000000001E-4</v>
      </c>
      <c r="D78" s="81">
        <v>5.1739999999999998E-3</v>
      </c>
      <c r="E78" s="81">
        <v>2.0000000000000001E-4</v>
      </c>
      <c r="F78" s="81">
        <v>1.8585000000000001E-2</v>
      </c>
      <c r="G78" s="81">
        <v>3.8334E-2</v>
      </c>
      <c r="H78" s="81">
        <v>2.2301999999999999E-2</v>
      </c>
      <c r="I78" s="81">
        <v>1.2684000000000001E-2</v>
      </c>
      <c r="J78" s="81">
        <v>2.5807E-2</v>
      </c>
      <c r="K78" s="81">
        <v>1.5221E-2</v>
      </c>
      <c r="L78" s="98">
        <v>2E-3</v>
      </c>
      <c r="M78" s="98">
        <v>9.3210000000000001E-2</v>
      </c>
      <c r="N78" s="99">
        <v>2E-3</v>
      </c>
      <c r="O78" s="98">
        <v>9.3210000000000001E-2</v>
      </c>
    </row>
    <row r="79" spans="1:15" x14ac:dyDescent="0.2">
      <c r="A79" s="25">
        <v>74</v>
      </c>
      <c r="B79" s="86">
        <v>9.5619999999999993E-3</v>
      </c>
      <c r="C79" s="81">
        <v>2.0000000000000001E-4</v>
      </c>
      <c r="D79" s="81">
        <v>5.6820000000000004E-3</v>
      </c>
      <c r="E79" s="81">
        <v>2.0000000000000001E-4</v>
      </c>
      <c r="F79" s="81">
        <v>2.0761000000000002E-2</v>
      </c>
      <c r="G79" s="81">
        <v>4.0370999999999997E-2</v>
      </c>
      <c r="H79" s="81">
        <v>2.4913000000000001E-2</v>
      </c>
      <c r="I79" s="81">
        <v>1.4361000000000001E-2</v>
      </c>
      <c r="J79" s="81">
        <v>2.7591999999999998E-2</v>
      </c>
      <c r="K79" s="81">
        <v>1.7232999999999998E-2</v>
      </c>
      <c r="L79" s="98">
        <v>2E-3</v>
      </c>
      <c r="M79" s="98">
        <v>9.5810000000000006E-2</v>
      </c>
      <c r="N79" s="99">
        <v>2E-3</v>
      </c>
      <c r="O79" s="98">
        <v>9.5810000000000006E-2</v>
      </c>
    </row>
    <row r="80" spans="1:15" x14ac:dyDescent="0.2">
      <c r="A80" s="25">
        <v>75</v>
      </c>
      <c r="B80" s="86">
        <v>1.0572E-2</v>
      </c>
      <c r="C80" s="81">
        <v>2.1000000000000001E-4</v>
      </c>
      <c r="D80" s="81">
        <v>6.228E-3</v>
      </c>
      <c r="E80" s="81">
        <v>2.1000000000000001E-4</v>
      </c>
      <c r="F80" s="81">
        <v>2.3161000000000001E-2</v>
      </c>
      <c r="G80" s="81">
        <v>4.2774E-2</v>
      </c>
      <c r="H80" s="81">
        <v>2.7793999999999999E-2</v>
      </c>
      <c r="I80" s="81">
        <v>1.6348000000000001E-2</v>
      </c>
      <c r="J80" s="81">
        <v>2.9693000000000001E-2</v>
      </c>
      <c r="K80" s="81">
        <v>1.9616999999999999E-2</v>
      </c>
      <c r="L80" s="98">
        <v>2E-3</v>
      </c>
      <c r="M80" s="98">
        <v>9.8419999999999994E-2</v>
      </c>
      <c r="N80" s="99">
        <v>2E-3</v>
      </c>
      <c r="O80" s="98">
        <v>9.8419999999999994E-2</v>
      </c>
    </row>
    <row r="81" spans="1:15" x14ac:dyDescent="0.2">
      <c r="A81" s="25">
        <v>76</v>
      </c>
      <c r="B81" s="86">
        <v>1.1653999999999999E-2</v>
      </c>
      <c r="C81" s="81">
        <v>2.1000000000000001E-4</v>
      </c>
      <c r="D81" s="81">
        <v>6.8040000000000002E-3</v>
      </c>
      <c r="E81" s="81">
        <v>2.1000000000000001E-4</v>
      </c>
      <c r="F81" s="81">
        <v>2.5805000000000002E-2</v>
      </c>
      <c r="G81" s="81">
        <v>4.5644999999999998E-2</v>
      </c>
      <c r="H81" s="81">
        <v>3.0966E-2</v>
      </c>
      <c r="I81" s="81">
        <v>1.8606000000000001E-2</v>
      </c>
      <c r="J81" s="81">
        <v>3.2142999999999998E-2</v>
      </c>
      <c r="K81" s="81">
        <v>2.2327E-2</v>
      </c>
      <c r="L81" s="98">
        <v>2E-3</v>
      </c>
      <c r="M81" s="98">
        <v>0.10102999999999999</v>
      </c>
      <c r="N81" s="99">
        <v>2E-3</v>
      </c>
      <c r="O81" s="98">
        <v>0.10102999999999999</v>
      </c>
    </row>
    <row r="82" spans="1:15" x14ac:dyDescent="0.2">
      <c r="A82" s="25">
        <v>77</v>
      </c>
      <c r="B82" s="86">
        <v>1.2793000000000001E-2</v>
      </c>
      <c r="C82" s="81">
        <v>2.1000000000000001E-4</v>
      </c>
      <c r="D82" s="81">
        <v>7.4060000000000003E-3</v>
      </c>
      <c r="E82" s="81">
        <v>2.1000000000000001E-4</v>
      </c>
      <c r="F82" s="81">
        <v>2.8702999999999999E-2</v>
      </c>
      <c r="G82" s="81">
        <v>4.9006000000000001E-2</v>
      </c>
      <c r="H82" s="81">
        <v>3.4443000000000001E-2</v>
      </c>
      <c r="I82" s="81">
        <v>2.1099E-2</v>
      </c>
      <c r="J82" s="81">
        <v>3.4986000000000003E-2</v>
      </c>
      <c r="K82" s="81">
        <v>2.5318E-2</v>
      </c>
      <c r="L82" s="98">
        <v>2E-3</v>
      </c>
      <c r="M82" s="98">
        <v>0.10366</v>
      </c>
      <c r="N82" s="99">
        <v>2E-3</v>
      </c>
      <c r="O82" s="98">
        <v>0.10366</v>
      </c>
    </row>
    <row r="83" spans="1:15" x14ac:dyDescent="0.2">
      <c r="A83" s="25">
        <v>78</v>
      </c>
      <c r="B83" s="86">
        <v>1.4007E-2</v>
      </c>
      <c r="C83" s="81">
        <v>2.1000000000000001E-4</v>
      </c>
      <c r="D83" s="81">
        <v>8.0389999999999993E-3</v>
      </c>
      <c r="E83" s="81">
        <v>2.1000000000000001E-4</v>
      </c>
      <c r="F83" s="81">
        <v>3.1958E-2</v>
      </c>
      <c r="G83" s="81">
        <v>5.2982000000000001E-2</v>
      </c>
      <c r="H83" s="81">
        <v>3.8350000000000002E-2</v>
      </c>
      <c r="I83" s="81">
        <v>2.3821999999999999E-2</v>
      </c>
      <c r="J83" s="81">
        <v>3.8279000000000001E-2</v>
      </c>
      <c r="K83" s="81">
        <v>2.8587000000000001E-2</v>
      </c>
      <c r="L83" s="98">
        <v>2E-3</v>
      </c>
      <c r="M83" s="98">
        <v>0.10630000000000001</v>
      </c>
      <c r="N83" s="99">
        <v>2E-3</v>
      </c>
      <c r="O83" s="98">
        <v>0.10630000000000001</v>
      </c>
    </row>
    <row r="84" spans="1:15" x14ac:dyDescent="0.2">
      <c r="A84" s="25">
        <v>79</v>
      </c>
      <c r="B84" s="86">
        <v>1.5272000000000001E-2</v>
      </c>
      <c r="C84" s="81">
        <v>2.2000000000000001E-4</v>
      </c>
      <c r="D84" s="81">
        <v>8.7019999999999997E-3</v>
      </c>
      <c r="E84" s="81">
        <v>2.2000000000000001E-4</v>
      </c>
      <c r="F84" s="81">
        <v>3.5610999999999997E-2</v>
      </c>
      <c r="G84" s="81">
        <v>5.7530999999999999E-2</v>
      </c>
      <c r="H84" s="81">
        <v>4.2733E-2</v>
      </c>
      <c r="I84" s="81">
        <v>2.6800000000000001E-2</v>
      </c>
      <c r="J84" s="81">
        <v>4.2074E-2</v>
      </c>
      <c r="K84" s="81">
        <v>3.2160000000000001E-2</v>
      </c>
      <c r="L84" s="98">
        <v>2E-3</v>
      </c>
      <c r="M84" s="98">
        <v>0.10895000000000001</v>
      </c>
      <c r="N84" s="99">
        <v>2E-3</v>
      </c>
      <c r="O84" s="98">
        <v>0.10895000000000001</v>
      </c>
    </row>
    <row r="85" spans="1:15" x14ac:dyDescent="0.2">
      <c r="A85" s="25">
        <v>80</v>
      </c>
      <c r="B85" s="86">
        <v>1.6593E-2</v>
      </c>
      <c r="C85" s="81">
        <v>2.2000000000000001E-4</v>
      </c>
      <c r="D85" s="81">
        <v>9.391E-3</v>
      </c>
      <c r="E85" s="81">
        <v>2.2000000000000001E-4</v>
      </c>
      <c r="F85" s="81">
        <v>3.9773999999999997E-2</v>
      </c>
      <c r="G85" s="81">
        <v>6.2720999999999999E-2</v>
      </c>
      <c r="H85" s="81">
        <v>4.7729000000000001E-2</v>
      </c>
      <c r="I85" s="81">
        <v>3.0072000000000002E-2</v>
      </c>
      <c r="J85" s="81">
        <v>4.6406000000000003E-2</v>
      </c>
      <c r="K85" s="81">
        <v>3.6086E-2</v>
      </c>
      <c r="L85" s="98">
        <v>2E-3</v>
      </c>
      <c r="M85" s="98">
        <v>0.11161</v>
      </c>
      <c r="N85" s="99">
        <v>2E-3</v>
      </c>
      <c r="O85" s="98">
        <v>0.11161</v>
      </c>
    </row>
    <row r="86" spans="1:15" x14ac:dyDescent="0.2">
      <c r="A86" s="25">
        <v>81</v>
      </c>
      <c r="B86" s="86">
        <v>0</v>
      </c>
      <c r="C86" s="86">
        <v>0</v>
      </c>
      <c r="D86" s="86">
        <v>0</v>
      </c>
      <c r="E86" s="86">
        <v>0</v>
      </c>
      <c r="F86" s="81">
        <v>4.4519999999999997E-2</v>
      </c>
      <c r="G86" s="81">
        <v>6.8553000000000003E-2</v>
      </c>
      <c r="H86" s="81">
        <v>5.3423999999999999E-2</v>
      </c>
      <c r="I86" s="81">
        <v>3.3732999999999999E-2</v>
      </c>
      <c r="J86" s="81">
        <v>5.1359000000000002E-2</v>
      </c>
      <c r="K86" s="81">
        <v>4.0480000000000002E-2</v>
      </c>
      <c r="L86" s="86">
        <v>0</v>
      </c>
      <c r="M86" s="86">
        <v>0</v>
      </c>
      <c r="N86" s="97">
        <v>0</v>
      </c>
      <c r="O86" s="86">
        <v>0</v>
      </c>
    </row>
    <row r="87" spans="1:15" x14ac:dyDescent="0.2">
      <c r="A87" s="25">
        <v>82</v>
      </c>
      <c r="B87" s="86">
        <v>0</v>
      </c>
      <c r="C87" s="86">
        <v>0</v>
      </c>
      <c r="D87" s="86">
        <v>0</v>
      </c>
      <c r="E87" s="86">
        <v>0</v>
      </c>
      <c r="F87" s="81">
        <v>4.9940999999999999E-2</v>
      </c>
      <c r="G87" s="81">
        <v>7.5031E-2</v>
      </c>
      <c r="H87" s="81">
        <v>5.9929000000000003E-2</v>
      </c>
      <c r="I87" s="81">
        <v>3.7877000000000001E-2</v>
      </c>
      <c r="J87" s="81">
        <v>5.6987999999999997E-2</v>
      </c>
      <c r="K87" s="81">
        <v>4.5451999999999999E-2</v>
      </c>
      <c r="L87" s="86">
        <v>0</v>
      </c>
      <c r="M87" s="86">
        <v>0</v>
      </c>
      <c r="N87" s="97">
        <v>0</v>
      </c>
      <c r="O87" s="86">
        <v>0</v>
      </c>
    </row>
    <row r="88" spans="1:15" x14ac:dyDescent="0.2">
      <c r="A88" s="25">
        <v>83</v>
      </c>
      <c r="B88" s="86">
        <v>0</v>
      </c>
      <c r="C88" s="86">
        <v>0</v>
      </c>
      <c r="D88" s="86">
        <v>0</v>
      </c>
      <c r="E88" s="86">
        <v>0</v>
      </c>
      <c r="F88" s="81">
        <v>5.6098000000000002E-2</v>
      </c>
      <c r="G88" s="81">
        <v>8.2077999999999998E-2</v>
      </c>
      <c r="H88" s="81">
        <v>6.7317000000000002E-2</v>
      </c>
      <c r="I88" s="81">
        <v>4.2578999999999999E-2</v>
      </c>
      <c r="J88" s="81">
        <v>6.3326999999999994E-2</v>
      </c>
      <c r="K88" s="81">
        <v>5.1095000000000002E-2</v>
      </c>
      <c r="L88" s="86">
        <v>0</v>
      </c>
      <c r="M88" s="86">
        <v>0</v>
      </c>
      <c r="N88" s="97">
        <v>0</v>
      </c>
      <c r="O88" s="86">
        <v>0</v>
      </c>
    </row>
    <row r="89" spans="1:15" x14ac:dyDescent="0.2">
      <c r="A89" s="25">
        <v>84</v>
      </c>
      <c r="B89" s="86">
        <v>0</v>
      </c>
      <c r="C89" s="86">
        <v>0</v>
      </c>
      <c r="D89" s="86">
        <v>0</v>
      </c>
      <c r="E89" s="86">
        <v>0</v>
      </c>
      <c r="F89" s="81">
        <v>6.3153000000000001E-2</v>
      </c>
      <c r="G89" s="81">
        <v>8.9727000000000001E-2</v>
      </c>
      <c r="H89" s="81">
        <v>7.5784000000000004E-2</v>
      </c>
      <c r="I89" s="81">
        <v>4.7979000000000001E-2</v>
      </c>
      <c r="J89" s="81">
        <v>7.0476999999999998E-2</v>
      </c>
      <c r="K89" s="81">
        <v>5.7575000000000001E-2</v>
      </c>
      <c r="L89" s="86">
        <v>0</v>
      </c>
      <c r="M89" s="86">
        <v>0</v>
      </c>
      <c r="N89" s="97">
        <v>0</v>
      </c>
      <c r="O89" s="86">
        <v>0</v>
      </c>
    </row>
    <row r="90" spans="1:15" x14ac:dyDescent="0.2">
      <c r="A90" s="25">
        <v>85</v>
      </c>
      <c r="B90" s="86">
        <v>0</v>
      </c>
      <c r="C90" s="86">
        <v>0</v>
      </c>
      <c r="D90" s="86">
        <v>0</v>
      </c>
      <c r="E90" s="86">
        <v>0</v>
      </c>
      <c r="F90" s="81">
        <v>7.1221000000000007E-2</v>
      </c>
      <c r="G90" s="81">
        <v>9.7925999999999999E-2</v>
      </c>
      <c r="H90" s="81">
        <v>8.5464999999999999E-2</v>
      </c>
      <c r="I90" s="81">
        <v>5.4178999999999998E-2</v>
      </c>
      <c r="J90" s="81">
        <v>7.8464999999999993E-2</v>
      </c>
      <c r="K90" s="81">
        <v>6.5014000000000002E-2</v>
      </c>
      <c r="L90" s="86">
        <v>0</v>
      </c>
      <c r="M90" s="86">
        <v>0</v>
      </c>
      <c r="N90" s="97">
        <v>0</v>
      </c>
      <c r="O90" s="86">
        <v>0</v>
      </c>
    </row>
    <row r="91" spans="1:15" x14ac:dyDescent="0.2">
      <c r="A91" s="25">
        <v>86</v>
      </c>
      <c r="B91" s="86">
        <v>0</v>
      </c>
      <c r="C91" s="86">
        <v>0</v>
      </c>
      <c r="D91" s="86">
        <v>0</v>
      </c>
      <c r="E91" s="86">
        <v>0</v>
      </c>
      <c r="F91" s="81">
        <v>8.0512E-2</v>
      </c>
      <c r="G91" s="81">
        <v>0.10675</v>
      </c>
      <c r="H91" s="81">
        <v>9.5004000000000005E-2</v>
      </c>
      <c r="I91" s="81">
        <v>6.1323999999999997E-2</v>
      </c>
      <c r="J91" s="81">
        <v>8.7361999999999995E-2</v>
      </c>
      <c r="K91" s="81">
        <v>7.2362999999999997E-2</v>
      </c>
      <c r="L91" s="86">
        <v>0</v>
      </c>
      <c r="M91" s="86">
        <v>0</v>
      </c>
      <c r="N91" s="97">
        <v>0</v>
      </c>
      <c r="O91" s="86">
        <v>0</v>
      </c>
    </row>
    <row r="92" spans="1:15" x14ac:dyDescent="0.2">
      <c r="A92" s="25">
        <v>87</v>
      </c>
      <c r="B92" s="86">
        <v>0</v>
      </c>
      <c r="C92" s="86">
        <v>0</v>
      </c>
      <c r="D92" s="86">
        <v>0</v>
      </c>
      <c r="E92" s="86">
        <v>0</v>
      </c>
      <c r="F92" s="81">
        <v>9.1077000000000005E-2</v>
      </c>
      <c r="G92" s="81">
        <v>0.116082</v>
      </c>
      <c r="H92" s="81">
        <v>0.10564900000000001</v>
      </c>
      <c r="I92" s="81">
        <v>6.9511000000000003E-2</v>
      </c>
      <c r="J92" s="81">
        <v>9.7180000000000002E-2</v>
      </c>
      <c r="K92" s="81">
        <v>8.0631999999999995E-2</v>
      </c>
      <c r="L92" s="86">
        <v>0</v>
      </c>
      <c r="M92" s="86">
        <v>0</v>
      </c>
      <c r="N92" s="97">
        <v>0</v>
      </c>
      <c r="O92" s="86">
        <v>0</v>
      </c>
    </row>
    <row r="93" spans="1:15" x14ac:dyDescent="0.2">
      <c r="A93" s="25">
        <v>88</v>
      </c>
      <c r="B93" s="86">
        <v>0</v>
      </c>
      <c r="C93" s="86">
        <v>0</v>
      </c>
      <c r="D93" s="86">
        <v>0</v>
      </c>
      <c r="E93" s="86">
        <v>0</v>
      </c>
      <c r="F93" s="81">
        <v>0.102907</v>
      </c>
      <c r="G93" s="81">
        <v>0.125781</v>
      </c>
      <c r="H93" s="81">
        <v>0.117314</v>
      </c>
      <c r="I93" s="81">
        <v>7.8798999999999994E-2</v>
      </c>
      <c r="J93" s="81">
        <v>0.107913</v>
      </c>
      <c r="K93" s="81">
        <v>8.9830999999999994E-2</v>
      </c>
      <c r="L93" s="86">
        <v>0</v>
      </c>
      <c r="M93" s="86">
        <v>0</v>
      </c>
      <c r="N93" s="97">
        <v>0</v>
      </c>
      <c r="O93" s="86">
        <v>0</v>
      </c>
    </row>
    <row r="94" spans="1:15" x14ac:dyDescent="0.2">
      <c r="A94" s="25">
        <v>89</v>
      </c>
      <c r="B94" s="86">
        <v>0</v>
      </c>
      <c r="C94" s="86">
        <v>0</v>
      </c>
      <c r="D94" s="86">
        <v>0</v>
      </c>
      <c r="E94" s="86">
        <v>0</v>
      </c>
      <c r="F94" s="81">
        <v>0.116039</v>
      </c>
      <c r="G94" s="81">
        <v>0.135822</v>
      </c>
      <c r="H94" s="81">
        <v>0.129964</v>
      </c>
      <c r="I94" s="81">
        <v>8.9257000000000003E-2</v>
      </c>
      <c r="J94" s="81">
        <v>0.119598</v>
      </c>
      <c r="K94" s="81">
        <v>9.9968000000000001E-2</v>
      </c>
      <c r="L94" s="86">
        <v>0</v>
      </c>
      <c r="M94" s="86">
        <v>0</v>
      </c>
      <c r="N94" s="97">
        <v>0</v>
      </c>
      <c r="O94" s="86">
        <v>0</v>
      </c>
    </row>
    <row r="95" spans="1:15" x14ac:dyDescent="0.2">
      <c r="A95" s="25">
        <v>90</v>
      </c>
      <c r="B95" s="86">
        <v>0</v>
      </c>
      <c r="C95" s="86">
        <v>0</v>
      </c>
      <c r="D95" s="86">
        <v>0</v>
      </c>
      <c r="E95" s="86">
        <v>0</v>
      </c>
      <c r="F95" s="81">
        <v>0.130438</v>
      </c>
      <c r="G95" s="81">
        <v>0.14616299999999999</v>
      </c>
      <c r="H95" s="81">
        <v>0.143482</v>
      </c>
      <c r="I95" s="81">
        <v>0.100892</v>
      </c>
      <c r="J95" s="81">
        <v>0.13220399999999999</v>
      </c>
      <c r="K95" s="81">
        <v>0.110981</v>
      </c>
      <c r="L95" s="86">
        <v>0</v>
      </c>
      <c r="M95" s="86">
        <v>0</v>
      </c>
      <c r="N95" s="97">
        <v>0</v>
      </c>
      <c r="O95" s="86">
        <v>0</v>
      </c>
    </row>
    <row r="96" spans="1:15" x14ac:dyDescent="0.2">
      <c r="A96" s="25">
        <v>91</v>
      </c>
      <c r="B96" s="86">
        <v>0</v>
      </c>
      <c r="C96" s="86">
        <v>0</v>
      </c>
      <c r="D96" s="86">
        <v>0</v>
      </c>
      <c r="E96" s="86">
        <v>0</v>
      </c>
      <c r="F96" s="81">
        <v>0.14596100000000001</v>
      </c>
      <c r="G96" s="81">
        <v>0.15670799999999999</v>
      </c>
      <c r="H96" s="81">
        <v>0.157638</v>
      </c>
      <c r="I96" s="81">
        <v>0.11373800000000001</v>
      </c>
      <c r="J96" s="81">
        <v>0.145763</v>
      </c>
      <c r="K96" s="81">
        <v>0.122837</v>
      </c>
      <c r="L96" s="86">
        <v>0</v>
      </c>
      <c r="M96" s="86">
        <v>0</v>
      </c>
      <c r="N96" s="97">
        <v>0</v>
      </c>
      <c r="O96" s="86">
        <v>0</v>
      </c>
    </row>
    <row r="97" spans="1:15" x14ac:dyDescent="0.2">
      <c r="A97" s="25">
        <v>92</v>
      </c>
      <c r="B97" s="86">
        <v>0</v>
      </c>
      <c r="C97" s="86">
        <v>0</v>
      </c>
      <c r="D97" s="86">
        <v>0</v>
      </c>
      <c r="E97" s="86">
        <v>0</v>
      </c>
      <c r="F97" s="81">
        <v>0.16253100000000001</v>
      </c>
      <c r="G97" s="81">
        <v>0.16747999999999999</v>
      </c>
      <c r="H97" s="81">
        <v>0.17228299999999999</v>
      </c>
      <c r="I97" s="81">
        <v>0.12786</v>
      </c>
      <c r="J97" s="81">
        <v>0.16036</v>
      </c>
      <c r="K97" s="81">
        <v>0.13553200000000001</v>
      </c>
      <c r="L97" s="86">
        <v>0</v>
      </c>
      <c r="M97" s="86">
        <v>0</v>
      </c>
      <c r="N97" s="97">
        <v>0</v>
      </c>
      <c r="O97" s="86">
        <v>0</v>
      </c>
    </row>
    <row r="98" spans="1:15" x14ac:dyDescent="0.2">
      <c r="A98" s="25">
        <v>93</v>
      </c>
      <c r="B98" s="86">
        <v>0</v>
      </c>
      <c r="C98" s="86">
        <v>0</v>
      </c>
      <c r="D98" s="86">
        <v>0</v>
      </c>
      <c r="E98" s="86">
        <v>0</v>
      </c>
      <c r="F98" s="81">
        <v>0.179921</v>
      </c>
      <c r="G98" s="91">
        <v>0.179921</v>
      </c>
      <c r="H98" s="81">
        <v>0.18711800000000001</v>
      </c>
      <c r="I98" s="81">
        <v>0.14311699999999999</v>
      </c>
      <c r="J98" s="81">
        <v>0.175871</v>
      </c>
      <c r="K98" s="81">
        <v>0.148842</v>
      </c>
      <c r="L98" s="86">
        <v>0</v>
      </c>
      <c r="M98" s="86">
        <v>0</v>
      </c>
      <c r="N98" s="97">
        <v>0</v>
      </c>
      <c r="O98" s="86">
        <v>0</v>
      </c>
    </row>
    <row r="99" spans="1:15" x14ac:dyDescent="0.2">
      <c r="A99" s="25">
        <v>94</v>
      </c>
      <c r="B99" s="86">
        <v>0</v>
      </c>
      <c r="C99" s="86">
        <v>0</v>
      </c>
      <c r="D99" s="86">
        <v>0</v>
      </c>
      <c r="E99" s="86">
        <v>0</v>
      </c>
      <c r="F99" s="81">
        <v>0.198017</v>
      </c>
      <c r="G99" s="91">
        <v>0.198017</v>
      </c>
      <c r="H99" s="81">
        <v>0.20197699999999999</v>
      </c>
      <c r="I99" s="81">
        <v>0.159553</v>
      </c>
      <c r="J99" s="81">
        <v>0.19248299999999999</v>
      </c>
      <c r="K99" s="81">
        <v>0.162744</v>
      </c>
      <c r="L99" s="86">
        <v>0</v>
      </c>
      <c r="M99" s="86">
        <v>0</v>
      </c>
      <c r="N99" s="97">
        <v>0</v>
      </c>
      <c r="O99" s="86">
        <v>0</v>
      </c>
    </row>
    <row r="100" spans="1:15" x14ac:dyDescent="0.2">
      <c r="A100" s="25">
        <v>95</v>
      </c>
      <c r="B100" s="86">
        <v>0</v>
      </c>
      <c r="C100" s="86">
        <v>0</v>
      </c>
      <c r="D100" s="86">
        <v>0</v>
      </c>
      <c r="E100" s="86">
        <v>0</v>
      </c>
      <c r="F100" s="81">
        <v>0.21657699999999999</v>
      </c>
      <c r="G100" s="81">
        <v>0.21657699999999999</v>
      </c>
      <c r="H100" s="81">
        <v>0.21657699999999999</v>
      </c>
      <c r="I100" s="81">
        <v>0.17697599999999999</v>
      </c>
      <c r="J100" s="81">
        <v>0.210147</v>
      </c>
      <c r="K100" s="81">
        <v>0.17697599999999999</v>
      </c>
      <c r="L100" s="86">
        <v>0</v>
      </c>
      <c r="M100" s="86">
        <v>0</v>
      </c>
      <c r="N100" s="97">
        <v>0</v>
      </c>
      <c r="O100" s="86">
        <v>0</v>
      </c>
    </row>
    <row r="101" spans="1:15" x14ac:dyDescent="0.2">
      <c r="A101" s="25">
        <v>96</v>
      </c>
      <c r="B101" s="86">
        <v>0</v>
      </c>
      <c r="C101" s="86">
        <v>0</v>
      </c>
      <c r="D101" s="86">
        <v>0</v>
      </c>
      <c r="E101" s="86">
        <v>0</v>
      </c>
      <c r="F101" s="81">
        <v>0.23685</v>
      </c>
      <c r="G101" s="81">
        <v>0.23685</v>
      </c>
      <c r="H101" s="81">
        <v>0.23685</v>
      </c>
      <c r="I101" s="81">
        <v>0.19606100000000001</v>
      </c>
      <c r="J101" s="81">
        <v>0.22983600000000001</v>
      </c>
      <c r="K101" s="81">
        <v>0.19606100000000001</v>
      </c>
      <c r="L101" s="86">
        <v>0</v>
      </c>
      <c r="M101" s="86">
        <v>0</v>
      </c>
      <c r="N101" s="97">
        <v>0</v>
      </c>
      <c r="O101" s="86">
        <v>0</v>
      </c>
    </row>
    <row r="102" spans="1:15" x14ac:dyDescent="0.2">
      <c r="A102" s="25">
        <v>97</v>
      </c>
      <c r="B102" s="86">
        <v>0</v>
      </c>
      <c r="C102" s="86">
        <v>0</v>
      </c>
      <c r="D102" s="86">
        <v>0</v>
      </c>
      <c r="E102" s="86">
        <v>0</v>
      </c>
      <c r="F102" s="81">
        <v>0.25756899999999999</v>
      </c>
      <c r="G102" s="81">
        <v>0.25756899999999999</v>
      </c>
      <c r="H102" s="81">
        <v>0.25756899999999999</v>
      </c>
      <c r="I102" s="81">
        <v>0.21614700000000001</v>
      </c>
      <c r="J102" s="81">
        <v>0.25089400000000001</v>
      </c>
      <c r="K102" s="81">
        <v>0.21614700000000001</v>
      </c>
      <c r="L102" s="86">
        <v>0</v>
      </c>
      <c r="M102" s="86">
        <v>0</v>
      </c>
      <c r="N102" s="97">
        <v>0</v>
      </c>
      <c r="O102" s="86">
        <v>0</v>
      </c>
    </row>
    <row r="103" spans="1:15" x14ac:dyDescent="0.2">
      <c r="A103" s="25">
        <v>98</v>
      </c>
      <c r="B103" s="86">
        <v>0</v>
      </c>
      <c r="C103" s="86">
        <v>0</v>
      </c>
      <c r="D103" s="86">
        <v>0</v>
      </c>
      <c r="E103" s="86">
        <v>0</v>
      </c>
      <c r="F103" s="81">
        <v>0.27879700000000002</v>
      </c>
      <c r="G103" s="81">
        <v>0.27879700000000002</v>
      </c>
      <c r="H103" s="81">
        <v>0.27879700000000002</v>
      </c>
      <c r="I103" s="81">
        <v>0.237119</v>
      </c>
      <c r="J103" s="81">
        <v>0.27330199999999999</v>
      </c>
      <c r="K103" s="81">
        <v>0.237119</v>
      </c>
      <c r="L103" s="86">
        <v>0</v>
      </c>
      <c r="M103" s="86">
        <v>0</v>
      </c>
      <c r="N103" s="97">
        <v>0</v>
      </c>
      <c r="O103" s="86">
        <v>0</v>
      </c>
    </row>
    <row r="104" spans="1:15" x14ac:dyDescent="0.2">
      <c r="A104" s="25">
        <v>99</v>
      </c>
      <c r="B104" s="86">
        <v>0</v>
      </c>
      <c r="C104" s="86">
        <v>0</v>
      </c>
      <c r="D104" s="86">
        <v>0</v>
      </c>
      <c r="E104" s="86">
        <v>0</v>
      </c>
      <c r="F104" s="81">
        <v>0.30032399999999998</v>
      </c>
      <c r="G104" s="81">
        <v>0.30032399999999998</v>
      </c>
      <c r="H104" s="81">
        <v>0.30032399999999998</v>
      </c>
      <c r="I104" s="81">
        <v>0.25892999999999999</v>
      </c>
      <c r="J104" s="81">
        <v>0.29709200000000002</v>
      </c>
      <c r="K104" s="81">
        <v>0.25892999999999999</v>
      </c>
      <c r="L104" s="86">
        <v>0</v>
      </c>
      <c r="M104" s="86">
        <v>0</v>
      </c>
      <c r="N104" s="97">
        <v>0</v>
      </c>
      <c r="O104" s="86">
        <v>0</v>
      </c>
    </row>
    <row r="105" spans="1:15" x14ac:dyDescent="0.2">
      <c r="A105" s="25">
        <v>100</v>
      </c>
      <c r="B105" s="86">
        <v>0</v>
      </c>
      <c r="C105" s="86">
        <v>0</v>
      </c>
      <c r="D105" s="86">
        <v>0</v>
      </c>
      <c r="E105" s="86">
        <v>0</v>
      </c>
      <c r="F105" s="81">
        <v>0.322218</v>
      </c>
      <c r="G105" s="81">
        <v>0.322218</v>
      </c>
      <c r="H105" s="81">
        <v>0.322218</v>
      </c>
      <c r="I105" s="81">
        <v>0.28151100000000001</v>
      </c>
      <c r="J105" s="81">
        <v>0.32226300000000002</v>
      </c>
      <c r="K105" s="81">
        <v>0.28151100000000001</v>
      </c>
      <c r="L105" s="86">
        <v>0</v>
      </c>
      <c r="M105" s="86">
        <v>0</v>
      </c>
      <c r="N105" s="97">
        <v>0</v>
      </c>
      <c r="O105" s="86">
        <v>0</v>
      </c>
    </row>
    <row r="106" spans="1:15" x14ac:dyDescent="0.2">
      <c r="A106" s="25">
        <v>101</v>
      </c>
      <c r="B106" s="86">
        <v>0</v>
      </c>
      <c r="C106" s="86">
        <v>0</v>
      </c>
      <c r="D106" s="86">
        <v>0</v>
      </c>
      <c r="E106" s="86">
        <v>0</v>
      </c>
      <c r="F106" s="81">
        <v>0.34423900000000002</v>
      </c>
      <c r="G106" s="81">
        <v>0.34423900000000002</v>
      </c>
      <c r="H106" s="81">
        <v>0.34423900000000002</v>
      </c>
      <c r="I106" s="81">
        <v>0.30484699999999998</v>
      </c>
      <c r="J106" s="81">
        <v>0.34886299999999998</v>
      </c>
      <c r="K106" s="81">
        <v>0.30484699999999998</v>
      </c>
      <c r="L106" s="86">
        <v>0</v>
      </c>
      <c r="M106" s="86">
        <v>0</v>
      </c>
      <c r="N106" s="97">
        <v>0</v>
      </c>
      <c r="O106" s="86">
        <v>0</v>
      </c>
    </row>
    <row r="107" spans="1:15" x14ac:dyDescent="0.2">
      <c r="A107" s="25">
        <v>102</v>
      </c>
      <c r="B107" s="86">
        <v>0</v>
      </c>
      <c r="C107" s="86">
        <v>0</v>
      </c>
      <c r="D107" s="86">
        <v>0</v>
      </c>
      <c r="E107" s="86">
        <v>0</v>
      </c>
      <c r="F107" s="81">
        <v>0.36653599999999997</v>
      </c>
      <c r="G107" s="81">
        <v>0.36653599999999997</v>
      </c>
      <c r="H107" s="81">
        <v>0.36653599999999997</v>
      </c>
      <c r="I107" s="81">
        <v>0.32890999999999998</v>
      </c>
      <c r="J107" s="81">
        <v>0.37191600000000002</v>
      </c>
      <c r="K107" s="81">
        <v>0.32890999999999998</v>
      </c>
      <c r="L107" s="86">
        <v>0</v>
      </c>
      <c r="M107" s="86">
        <v>0</v>
      </c>
      <c r="N107" s="97">
        <v>0</v>
      </c>
      <c r="O107" s="86">
        <v>0</v>
      </c>
    </row>
    <row r="108" spans="1:15" x14ac:dyDescent="0.2">
      <c r="A108" s="25">
        <v>103</v>
      </c>
      <c r="B108" s="86">
        <v>0</v>
      </c>
      <c r="C108" s="86">
        <v>0</v>
      </c>
      <c r="D108" s="86">
        <v>0</v>
      </c>
      <c r="E108" s="86">
        <v>0</v>
      </c>
      <c r="F108" s="81">
        <v>0.38900099999999999</v>
      </c>
      <c r="G108" s="81">
        <v>0.38900099999999999</v>
      </c>
      <c r="H108" s="81">
        <v>0.38900099999999999</v>
      </c>
      <c r="I108" s="81">
        <v>0.353653</v>
      </c>
      <c r="J108" s="81">
        <v>0.39267099999999999</v>
      </c>
      <c r="K108" s="81">
        <v>0.353653</v>
      </c>
      <c r="L108" s="86">
        <v>0</v>
      </c>
      <c r="M108" s="86">
        <v>0</v>
      </c>
      <c r="N108" s="97">
        <v>0</v>
      </c>
      <c r="O108" s="86">
        <v>0</v>
      </c>
    </row>
    <row r="109" spans="1:15" x14ac:dyDescent="0.2">
      <c r="A109" s="25">
        <v>104</v>
      </c>
      <c r="B109" s="86">
        <v>0</v>
      </c>
      <c r="C109" s="86">
        <v>0</v>
      </c>
      <c r="D109" s="86">
        <v>0</v>
      </c>
      <c r="E109" s="86">
        <v>0</v>
      </c>
      <c r="F109" s="81">
        <v>0.41181200000000001</v>
      </c>
      <c r="G109" s="81">
        <v>0.41181200000000001</v>
      </c>
      <c r="H109" s="81">
        <v>0.41181200000000001</v>
      </c>
      <c r="I109" s="81">
        <v>0.37913200000000002</v>
      </c>
      <c r="J109" s="81">
        <v>0.41368100000000002</v>
      </c>
      <c r="K109" s="81">
        <v>0.37913200000000002</v>
      </c>
      <c r="L109" s="86">
        <v>0</v>
      </c>
      <c r="M109" s="86">
        <v>0</v>
      </c>
      <c r="N109" s="97">
        <v>0</v>
      </c>
      <c r="O109" s="86">
        <v>0</v>
      </c>
    </row>
    <row r="110" spans="1:15" x14ac:dyDescent="0.2">
      <c r="A110" s="25">
        <v>105</v>
      </c>
      <c r="B110" s="86">
        <v>0</v>
      </c>
      <c r="C110" s="86">
        <v>0</v>
      </c>
      <c r="D110" s="86">
        <v>0</v>
      </c>
      <c r="E110" s="86">
        <v>0</v>
      </c>
      <c r="F110" s="81">
        <v>0.466914</v>
      </c>
      <c r="G110" s="81">
        <v>0.466914</v>
      </c>
      <c r="H110" s="81">
        <v>0.466914</v>
      </c>
      <c r="I110" s="81">
        <v>0.43491400000000002</v>
      </c>
      <c r="J110" s="81">
        <v>0.43491400000000002</v>
      </c>
      <c r="K110" s="81">
        <v>0.43491400000000002</v>
      </c>
      <c r="L110" s="86">
        <v>0</v>
      </c>
      <c r="M110" s="86">
        <v>0</v>
      </c>
      <c r="N110" s="97">
        <v>0</v>
      </c>
      <c r="O110" s="86">
        <v>0</v>
      </c>
    </row>
    <row r="111" spans="1:15" x14ac:dyDescent="0.2">
      <c r="A111" s="25">
        <v>106</v>
      </c>
      <c r="B111" s="86">
        <v>0</v>
      </c>
      <c r="C111" s="86">
        <v>0</v>
      </c>
      <c r="D111" s="86">
        <v>0</v>
      </c>
      <c r="E111" s="86">
        <v>0</v>
      </c>
      <c r="F111" s="81">
        <v>0.53627000000000002</v>
      </c>
      <c r="G111" s="81">
        <v>0.53627000000000002</v>
      </c>
      <c r="H111" s="81">
        <v>0.53627000000000002</v>
      </c>
      <c r="I111" s="81">
        <v>0.50400100000000003</v>
      </c>
      <c r="J111" s="81">
        <v>0.50400100000000003</v>
      </c>
      <c r="K111" s="81">
        <v>0.50400100000000003</v>
      </c>
      <c r="L111" s="86">
        <v>0</v>
      </c>
      <c r="M111" s="86">
        <v>0</v>
      </c>
      <c r="N111" s="97">
        <v>0</v>
      </c>
      <c r="O111" s="86">
        <v>0</v>
      </c>
    </row>
    <row r="112" spans="1:15" x14ac:dyDescent="0.2">
      <c r="A112" s="25">
        <v>107</v>
      </c>
      <c r="B112" s="86">
        <v>0</v>
      </c>
      <c r="C112" s="86">
        <v>0</v>
      </c>
      <c r="D112" s="86">
        <v>0</v>
      </c>
      <c r="E112" s="86">
        <v>0</v>
      </c>
      <c r="F112" s="81">
        <v>0.61521400000000004</v>
      </c>
      <c r="G112" s="81">
        <v>0.61521400000000004</v>
      </c>
      <c r="H112" s="81">
        <v>0.61521400000000004</v>
      </c>
      <c r="I112" s="81">
        <v>0.58333199999999996</v>
      </c>
      <c r="J112" s="81">
        <v>0.58333199999999996</v>
      </c>
      <c r="K112" s="81">
        <v>0.58333199999999996</v>
      </c>
      <c r="L112" s="86">
        <v>0</v>
      </c>
      <c r="M112" s="86">
        <v>0</v>
      </c>
      <c r="N112" s="97">
        <v>0</v>
      </c>
      <c r="O112" s="86">
        <v>0</v>
      </c>
    </row>
    <row r="113" spans="1:15" x14ac:dyDescent="0.2">
      <c r="A113" s="25">
        <v>108</v>
      </c>
      <c r="B113" s="86">
        <v>0</v>
      </c>
      <c r="C113" s="86">
        <v>0</v>
      </c>
      <c r="D113" s="86">
        <v>0</v>
      </c>
      <c r="E113" s="86">
        <v>0</v>
      </c>
      <c r="F113" s="81">
        <v>0.703565</v>
      </c>
      <c r="G113" s="81">
        <v>0.703565</v>
      </c>
      <c r="H113" s="81">
        <v>0.703565</v>
      </c>
      <c r="I113" s="81">
        <v>0.67309200000000002</v>
      </c>
      <c r="J113" s="81">
        <v>0.67309200000000002</v>
      </c>
      <c r="K113" s="81">
        <v>0.67309200000000002</v>
      </c>
      <c r="L113" s="86">
        <v>0</v>
      </c>
      <c r="M113" s="86">
        <v>0</v>
      </c>
      <c r="N113" s="97">
        <v>0</v>
      </c>
      <c r="O113" s="86">
        <v>0</v>
      </c>
    </row>
    <row r="114" spans="1:15" x14ac:dyDescent="0.2">
      <c r="A114" s="25">
        <v>109</v>
      </c>
      <c r="B114" s="86">
        <v>0</v>
      </c>
      <c r="C114" s="86">
        <v>0</v>
      </c>
      <c r="D114" s="86">
        <v>0</v>
      </c>
      <c r="E114" s="86">
        <v>0</v>
      </c>
      <c r="F114" s="81">
        <v>0.80139000000000005</v>
      </c>
      <c r="G114" s="81">
        <v>0.80139000000000005</v>
      </c>
      <c r="H114" s="81">
        <v>0.80139000000000005</v>
      </c>
      <c r="I114" s="81">
        <v>0.77342299999999997</v>
      </c>
      <c r="J114" s="81">
        <v>0.77342299999999997</v>
      </c>
      <c r="K114" s="81">
        <v>0.77342299999999997</v>
      </c>
      <c r="L114" s="86">
        <v>0</v>
      </c>
      <c r="M114" s="86">
        <v>0</v>
      </c>
      <c r="N114" s="97">
        <v>0</v>
      </c>
      <c r="O114" s="86">
        <v>0</v>
      </c>
    </row>
    <row r="115" spans="1:15" x14ac:dyDescent="0.2">
      <c r="A115" s="25">
        <v>110</v>
      </c>
      <c r="B115" s="86">
        <v>0</v>
      </c>
      <c r="C115" s="86">
        <v>0</v>
      </c>
      <c r="D115" s="86">
        <v>0</v>
      </c>
      <c r="E115" s="86">
        <v>0</v>
      </c>
      <c r="F115" s="81">
        <v>1</v>
      </c>
      <c r="G115" s="81">
        <v>1</v>
      </c>
      <c r="H115" s="81">
        <v>1</v>
      </c>
      <c r="I115" s="81">
        <v>1</v>
      </c>
      <c r="J115" s="81">
        <v>1</v>
      </c>
      <c r="K115" s="81">
        <v>1</v>
      </c>
      <c r="L115" s="86">
        <v>0</v>
      </c>
      <c r="M115" s="86">
        <v>0</v>
      </c>
      <c r="N115" s="97">
        <v>0</v>
      </c>
      <c r="O115" s="86">
        <v>0</v>
      </c>
    </row>
    <row r="116" spans="1:15" x14ac:dyDescent="0.2">
      <c r="A116" s="25">
        <v>111</v>
      </c>
      <c r="B116" s="86">
        <v>0</v>
      </c>
      <c r="C116" s="86">
        <v>0</v>
      </c>
      <c r="D116" s="86">
        <v>0</v>
      </c>
      <c r="E116" s="86">
        <v>0</v>
      </c>
      <c r="F116" s="81">
        <v>1</v>
      </c>
      <c r="G116" s="81">
        <v>1</v>
      </c>
      <c r="H116" s="81">
        <v>1</v>
      </c>
      <c r="I116" s="81">
        <v>1</v>
      </c>
      <c r="J116" s="81">
        <v>1</v>
      </c>
      <c r="K116" s="81">
        <v>1</v>
      </c>
      <c r="L116" s="86">
        <v>0</v>
      </c>
      <c r="M116" s="86">
        <v>0</v>
      </c>
      <c r="N116" s="97">
        <v>0</v>
      </c>
      <c r="O116" s="86">
        <v>0</v>
      </c>
    </row>
    <row r="117" spans="1:15" x14ac:dyDescent="0.2">
      <c r="A117" s="25">
        <v>112</v>
      </c>
      <c r="B117" s="86">
        <v>0</v>
      </c>
      <c r="C117" s="86">
        <v>0</v>
      </c>
      <c r="D117" s="86">
        <v>0</v>
      </c>
      <c r="E117" s="86">
        <v>0</v>
      </c>
      <c r="F117" s="81">
        <v>1</v>
      </c>
      <c r="G117" s="81">
        <v>1</v>
      </c>
      <c r="H117" s="81">
        <v>1</v>
      </c>
      <c r="I117" s="81">
        <v>1</v>
      </c>
      <c r="J117" s="81">
        <v>1</v>
      </c>
      <c r="K117" s="81">
        <v>1</v>
      </c>
      <c r="L117" s="86">
        <v>0</v>
      </c>
      <c r="M117" s="86">
        <v>0</v>
      </c>
      <c r="N117" s="97">
        <v>0</v>
      </c>
      <c r="O117" s="86">
        <v>0</v>
      </c>
    </row>
    <row r="118" spans="1:15" x14ac:dyDescent="0.2">
      <c r="A118" s="25">
        <v>113</v>
      </c>
      <c r="B118" s="86">
        <v>0</v>
      </c>
      <c r="C118" s="86">
        <v>0</v>
      </c>
      <c r="D118" s="86">
        <v>0</v>
      </c>
      <c r="E118" s="86">
        <v>0</v>
      </c>
      <c r="F118" s="81">
        <v>1</v>
      </c>
      <c r="G118" s="81">
        <v>1</v>
      </c>
      <c r="H118" s="81">
        <v>1</v>
      </c>
      <c r="I118" s="81">
        <v>1</v>
      </c>
      <c r="J118" s="81">
        <v>1</v>
      </c>
      <c r="K118" s="81">
        <v>1</v>
      </c>
      <c r="L118" s="86">
        <v>0</v>
      </c>
      <c r="M118" s="86">
        <v>0</v>
      </c>
      <c r="N118" s="97">
        <v>0</v>
      </c>
      <c r="O118" s="86">
        <v>0</v>
      </c>
    </row>
    <row r="119" spans="1:15" x14ac:dyDescent="0.2">
      <c r="A119" s="25">
        <v>114</v>
      </c>
      <c r="B119" s="86">
        <v>0</v>
      </c>
      <c r="C119" s="86">
        <v>0</v>
      </c>
      <c r="D119" s="86">
        <v>0</v>
      </c>
      <c r="E119" s="86">
        <v>0</v>
      </c>
      <c r="F119" s="81">
        <v>1</v>
      </c>
      <c r="G119" s="81">
        <v>1</v>
      </c>
      <c r="H119" s="81">
        <v>1</v>
      </c>
      <c r="I119" s="81">
        <v>1</v>
      </c>
      <c r="J119" s="81">
        <v>1</v>
      </c>
      <c r="K119" s="81">
        <v>1</v>
      </c>
      <c r="L119" s="86">
        <v>0</v>
      </c>
      <c r="M119" s="86">
        <v>0</v>
      </c>
      <c r="N119" s="97">
        <v>0</v>
      </c>
      <c r="O119" s="86">
        <v>0</v>
      </c>
    </row>
    <row r="120" spans="1:15" x14ac:dyDescent="0.2">
      <c r="A120" s="25">
        <v>115</v>
      </c>
      <c r="B120" s="86">
        <v>0</v>
      </c>
      <c r="C120" s="86">
        <v>0</v>
      </c>
      <c r="D120" s="86">
        <v>0</v>
      </c>
      <c r="E120" s="86">
        <v>0</v>
      </c>
      <c r="F120" s="81">
        <v>1</v>
      </c>
      <c r="G120" s="81">
        <v>1</v>
      </c>
      <c r="H120" s="81">
        <v>1</v>
      </c>
      <c r="I120" s="81">
        <v>1</v>
      </c>
      <c r="J120" s="81">
        <v>1</v>
      </c>
      <c r="K120" s="81">
        <v>1</v>
      </c>
      <c r="L120" s="86">
        <v>0</v>
      </c>
      <c r="M120" s="86">
        <v>0</v>
      </c>
      <c r="N120" s="97">
        <v>0</v>
      </c>
      <c r="O120" s="86">
        <v>0</v>
      </c>
    </row>
    <row r="121" spans="1:15" x14ac:dyDescent="0.2">
      <c r="A121" s="25">
        <v>116</v>
      </c>
      <c r="B121" s="86">
        <v>0</v>
      </c>
      <c r="C121" s="86">
        <v>0</v>
      </c>
      <c r="D121" s="86">
        <v>0</v>
      </c>
      <c r="E121" s="86">
        <v>0</v>
      </c>
      <c r="F121" s="81">
        <v>1</v>
      </c>
      <c r="G121" s="81">
        <v>1</v>
      </c>
      <c r="H121" s="81">
        <v>1</v>
      </c>
      <c r="I121" s="81">
        <v>1</v>
      </c>
      <c r="J121" s="81">
        <v>1</v>
      </c>
      <c r="K121" s="81">
        <v>1</v>
      </c>
      <c r="L121" s="86">
        <v>0</v>
      </c>
      <c r="M121" s="86">
        <v>0</v>
      </c>
      <c r="N121" s="97">
        <v>0</v>
      </c>
      <c r="O121" s="86">
        <v>0</v>
      </c>
    </row>
    <row r="122" spans="1:15" x14ac:dyDescent="0.2">
      <c r="A122" s="25">
        <v>117</v>
      </c>
      <c r="B122" s="86">
        <v>0</v>
      </c>
      <c r="C122" s="86">
        <v>0</v>
      </c>
      <c r="D122" s="86">
        <v>0</v>
      </c>
      <c r="E122" s="86">
        <v>0</v>
      </c>
      <c r="F122" s="81">
        <v>1</v>
      </c>
      <c r="G122" s="81">
        <v>1</v>
      </c>
      <c r="H122" s="81">
        <v>1</v>
      </c>
      <c r="I122" s="81">
        <v>1</v>
      </c>
      <c r="J122" s="81">
        <v>1</v>
      </c>
      <c r="K122" s="81">
        <v>1</v>
      </c>
      <c r="L122" s="86">
        <v>0</v>
      </c>
      <c r="M122" s="86">
        <v>0</v>
      </c>
      <c r="N122" s="97">
        <v>0</v>
      </c>
      <c r="O122" s="86">
        <v>0</v>
      </c>
    </row>
    <row r="123" spans="1:15" x14ac:dyDescent="0.2">
      <c r="A123" s="25">
        <v>118</v>
      </c>
      <c r="B123" s="86">
        <v>0</v>
      </c>
      <c r="C123" s="86">
        <v>0</v>
      </c>
      <c r="D123" s="86">
        <v>0</v>
      </c>
      <c r="E123" s="86">
        <v>0</v>
      </c>
      <c r="F123" s="81">
        <v>1</v>
      </c>
      <c r="G123" s="81">
        <v>1</v>
      </c>
      <c r="H123" s="81">
        <v>1</v>
      </c>
      <c r="I123" s="81">
        <v>1</v>
      </c>
      <c r="J123" s="81">
        <v>1</v>
      </c>
      <c r="K123" s="81">
        <v>1</v>
      </c>
      <c r="L123" s="86">
        <v>0</v>
      </c>
      <c r="M123" s="86">
        <v>0</v>
      </c>
      <c r="N123" s="97">
        <v>0</v>
      </c>
      <c r="O123" s="86">
        <v>0</v>
      </c>
    </row>
    <row r="124" spans="1:15" x14ac:dyDescent="0.2">
      <c r="A124" s="25">
        <v>119</v>
      </c>
      <c r="B124" s="86">
        <v>0</v>
      </c>
      <c r="C124" s="86">
        <v>0</v>
      </c>
      <c r="D124" s="86">
        <v>0</v>
      </c>
      <c r="E124" s="86">
        <v>0</v>
      </c>
      <c r="F124" s="81">
        <v>1</v>
      </c>
      <c r="G124" s="81">
        <v>1</v>
      </c>
      <c r="H124" s="81">
        <v>1</v>
      </c>
      <c r="I124" s="81">
        <v>1</v>
      </c>
      <c r="J124" s="81">
        <v>1</v>
      </c>
      <c r="K124" s="81">
        <v>1</v>
      </c>
      <c r="L124" s="86">
        <v>0</v>
      </c>
      <c r="M124" s="86">
        <v>0</v>
      </c>
      <c r="N124" s="97">
        <v>0</v>
      </c>
      <c r="O124" s="86">
        <v>0</v>
      </c>
    </row>
    <row r="125" spans="1:15" ht="13.5" thickBot="1" x14ac:dyDescent="0.25">
      <c r="A125" s="28">
        <v>120</v>
      </c>
      <c r="B125" s="88">
        <v>0</v>
      </c>
      <c r="C125" s="88">
        <v>0</v>
      </c>
      <c r="D125" s="88">
        <v>0</v>
      </c>
      <c r="E125" s="88">
        <v>0</v>
      </c>
      <c r="F125" s="89">
        <v>1</v>
      </c>
      <c r="G125" s="89">
        <v>1</v>
      </c>
      <c r="H125" s="89">
        <v>1</v>
      </c>
      <c r="I125" s="89">
        <v>1</v>
      </c>
      <c r="J125" s="89">
        <v>1</v>
      </c>
      <c r="K125" s="89">
        <v>1</v>
      </c>
      <c r="L125" s="88">
        <v>0</v>
      </c>
      <c r="M125" s="88">
        <v>0</v>
      </c>
      <c r="N125" s="102">
        <v>0</v>
      </c>
      <c r="O125" s="88">
        <v>0</v>
      </c>
    </row>
    <row r="126" spans="1:15" x14ac:dyDescent="0.2">
      <c r="A126" s="10" t="s">
        <v>0</v>
      </c>
    </row>
    <row r="127" spans="1:15" x14ac:dyDescent="0.2">
      <c r="A127" s="38" t="s">
        <v>97</v>
      </c>
    </row>
    <row r="128" spans="1:15" x14ac:dyDescent="0.2">
      <c r="A128" s="37" t="s">
        <v>52</v>
      </c>
    </row>
    <row r="129" spans="1:1" x14ac:dyDescent="0.2">
      <c r="A129" s="37" t="s">
        <v>53</v>
      </c>
    </row>
    <row r="130" spans="1:1" x14ac:dyDescent="0.2">
      <c r="A130" s="38" t="s">
        <v>54</v>
      </c>
    </row>
    <row r="136" spans="1:1" x14ac:dyDescent="0.2">
      <c r="A136" s="45"/>
    </row>
  </sheetData>
  <phoneticPr fontId="5" type="noConversion"/>
  <pageMargins left="0.5" right="0.5" top="0.5" bottom="0.5" header="0.5" footer="0.5"/>
  <pageSetup scale="61" orientation="portrait" r:id="rId1"/>
  <headerFooter alignWithMargins="0">
    <oddFooter>&amp;L&amp;A
Effective 12/20/2017&amp;C&amp;P of &amp;N</oddFooter>
  </headerFooter>
  <rowBreaks count="1" manualBreakCount="1">
    <brk id="64" max="16383" man="1"/>
  </rowBreak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5"/>
  <dimension ref="A1:O136"/>
  <sheetViews>
    <sheetView zoomScaleNormal="100" workbookViewId="0">
      <pane ySplit="5" topLeftCell="A6" activePane="bottomLeft" state="frozen"/>
      <selection pane="bottomLeft" activeCell="G105" sqref="G105"/>
    </sheetView>
  </sheetViews>
  <sheetFormatPr defaultColWidth="8.7109375" defaultRowHeight="12.75" x14ac:dyDescent="0.2"/>
  <cols>
    <col min="1" max="1" width="9.140625" style="23" customWidth="1"/>
    <col min="2" max="3" width="10.140625" style="23" customWidth="1"/>
    <col min="4" max="15" width="10.140625" style="20" customWidth="1"/>
    <col min="16" max="16384" width="8.7109375" style="20"/>
  </cols>
  <sheetData>
    <row r="1" spans="1:15" ht="15.75" x14ac:dyDescent="0.25">
      <c r="B1" s="73" t="s">
        <v>69</v>
      </c>
      <c r="C1" s="73"/>
      <c r="D1" s="73"/>
      <c r="E1" s="73"/>
      <c r="F1" s="73"/>
      <c r="G1" s="73"/>
      <c r="H1" s="73"/>
      <c r="I1" s="73"/>
      <c r="J1" s="73"/>
      <c r="K1" s="73"/>
      <c r="L1" s="73"/>
      <c r="M1" s="73"/>
      <c r="N1" s="73"/>
      <c r="O1" s="73"/>
    </row>
    <row r="2" spans="1:15" ht="13.5" thickBot="1" x14ac:dyDescent="0.25">
      <c r="B2" s="18" t="s">
        <v>79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</row>
    <row r="3" spans="1:15" ht="13.5" thickBot="1" x14ac:dyDescent="0.25">
      <c r="A3" s="24"/>
      <c r="B3" s="68" t="s">
        <v>18</v>
      </c>
      <c r="C3" s="69"/>
      <c r="D3" s="69"/>
      <c r="E3" s="70"/>
      <c r="F3" s="68" t="s">
        <v>19</v>
      </c>
      <c r="G3" s="69"/>
      <c r="H3" s="69"/>
      <c r="I3" s="69"/>
      <c r="J3" s="69"/>
      <c r="K3" s="70"/>
      <c r="L3" s="68" t="s">
        <v>68</v>
      </c>
      <c r="M3" s="69"/>
      <c r="N3" s="69"/>
      <c r="O3" s="70"/>
    </row>
    <row r="4" spans="1:15" ht="13.5" thickBot="1" x14ac:dyDescent="0.25">
      <c r="A4" s="25"/>
      <c r="B4" s="68" t="s">
        <v>66</v>
      </c>
      <c r="C4" s="70"/>
      <c r="D4" s="68" t="s">
        <v>67</v>
      </c>
      <c r="E4" s="70"/>
      <c r="F4" s="68" t="s">
        <v>66</v>
      </c>
      <c r="G4" s="70"/>
      <c r="H4" s="68"/>
      <c r="I4" s="68" t="s">
        <v>67</v>
      </c>
      <c r="J4" s="70"/>
      <c r="K4" s="68"/>
      <c r="L4" s="68" t="s">
        <v>66</v>
      </c>
      <c r="M4" s="70"/>
      <c r="N4" s="68" t="s">
        <v>67</v>
      </c>
      <c r="O4" s="70"/>
    </row>
    <row r="5" spans="1:15" ht="39" thickBot="1" x14ac:dyDescent="0.25">
      <c r="A5" s="51" t="s">
        <v>32</v>
      </c>
      <c r="B5" s="50" t="s">
        <v>26</v>
      </c>
      <c r="C5" s="50" t="s">
        <v>27</v>
      </c>
      <c r="D5" s="50" t="s">
        <v>26</v>
      </c>
      <c r="E5" s="50" t="s">
        <v>27</v>
      </c>
      <c r="F5" s="50" t="s">
        <v>31</v>
      </c>
      <c r="G5" s="50" t="s">
        <v>28</v>
      </c>
      <c r="H5" s="50" t="s">
        <v>29</v>
      </c>
      <c r="I5" s="50" t="s">
        <v>31</v>
      </c>
      <c r="J5" s="50" t="s">
        <v>28</v>
      </c>
      <c r="K5" s="50" t="s">
        <v>29</v>
      </c>
      <c r="L5" s="50" t="s">
        <v>25</v>
      </c>
      <c r="M5" s="50" t="s">
        <v>30</v>
      </c>
      <c r="N5" s="50" t="s">
        <v>25</v>
      </c>
      <c r="O5" s="50" t="s">
        <v>30</v>
      </c>
    </row>
    <row r="6" spans="1:15" x14ac:dyDescent="0.2">
      <c r="A6" s="27">
        <v>1</v>
      </c>
      <c r="B6" s="92">
        <v>0</v>
      </c>
      <c r="C6" s="92">
        <v>0</v>
      </c>
      <c r="D6" s="92">
        <v>0</v>
      </c>
      <c r="E6" s="92">
        <v>0</v>
      </c>
      <c r="F6" s="80">
        <v>1.55E-4</v>
      </c>
      <c r="G6" s="80">
        <v>1.55E-4</v>
      </c>
      <c r="H6" s="80">
        <v>3.0000000000000001E-5</v>
      </c>
      <c r="I6" s="80">
        <v>3.4E-5</v>
      </c>
      <c r="J6" s="80">
        <v>3.4E-5</v>
      </c>
      <c r="K6" s="80">
        <v>3.0000000000000001E-5</v>
      </c>
      <c r="L6" s="92">
        <v>0</v>
      </c>
      <c r="M6" s="92">
        <v>0</v>
      </c>
      <c r="N6" s="92">
        <v>0</v>
      </c>
      <c r="O6" s="92">
        <v>0</v>
      </c>
    </row>
    <row r="7" spans="1:15" x14ac:dyDescent="0.2">
      <c r="A7" s="25">
        <v>2</v>
      </c>
      <c r="B7" s="86">
        <v>0</v>
      </c>
      <c r="C7" s="86">
        <v>0</v>
      </c>
      <c r="D7" s="86">
        <v>0</v>
      </c>
      <c r="E7" s="86">
        <v>0</v>
      </c>
      <c r="F7" s="81">
        <v>1.55E-4</v>
      </c>
      <c r="G7" s="81">
        <v>1.55E-4</v>
      </c>
      <c r="H7" s="81">
        <v>3.0000000000000001E-5</v>
      </c>
      <c r="I7" s="81">
        <v>3.4E-5</v>
      </c>
      <c r="J7" s="81">
        <v>3.4E-5</v>
      </c>
      <c r="K7" s="81">
        <v>3.0000000000000001E-5</v>
      </c>
      <c r="L7" s="86">
        <v>0</v>
      </c>
      <c r="M7" s="86">
        <v>0</v>
      </c>
      <c r="N7" s="86">
        <v>0</v>
      </c>
      <c r="O7" s="86">
        <v>0</v>
      </c>
    </row>
    <row r="8" spans="1:15" x14ac:dyDescent="0.2">
      <c r="A8" s="25">
        <v>3</v>
      </c>
      <c r="B8" s="86">
        <v>0</v>
      </c>
      <c r="C8" s="86">
        <v>0</v>
      </c>
      <c r="D8" s="86">
        <v>0</v>
      </c>
      <c r="E8" s="86">
        <v>0</v>
      </c>
      <c r="F8" s="81">
        <v>1.55E-4</v>
      </c>
      <c r="G8" s="81">
        <v>1.55E-4</v>
      </c>
      <c r="H8" s="81">
        <v>3.0000000000000001E-5</v>
      </c>
      <c r="I8" s="81">
        <v>3.4E-5</v>
      </c>
      <c r="J8" s="81">
        <v>3.4E-5</v>
      </c>
      <c r="K8" s="81">
        <v>3.0000000000000001E-5</v>
      </c>
      <c r="L8" s="86">
        <v>0</v>
      </c>
      <c r="M8" s="86">
        <v>0</v>
      </c>
      <c r="N8" s="86">
        <v>0</v>
      </c>
      <c r="O8" s="86">
        <v>0</v>
      </c>
    </row>
    <row r="9" spans="1:15" x14ac:dyDescent="0.2">
      <c r="A9" s="25">
        <v>4</v>
      </c>
      <c r="B9" s="86">
        <v>0</v>
      </c>
      <c r="C9" s="86">
        <v>0</v>
      </c>
      <c r="D9" s="86">
        <v>0</v>
      </c>
      <c r="E9" s="86">
        <v>0</v>
      </c>
      <c r="F9" s="81">
        <v>1.55E-4</v>
      </c>
      <c r="G9" s="81">
        <v>1.55E-4</v>
      </c>
      <c r="H9" s="81">
        <v>3.0000000000000001E-5</v>
      </c>
      <c r="I9" s="81">
        <v>3.4E-5</v>
      </c>
      <c r="J9" s="81">
        <v>3.4E-5</v>
      </c>
      <c r="K9" s="81">
        <v>3.0000000000000001E-5</v>
      </c>
      <c r="L9" s="86">
        <v>0</v>
      </c>
      <c r="M9" s="86">
        <v>0</v>
      </c>
      <c r="N9" s="86">
        <v>0</v>
      </c>
      <c r="O9" s="86">
        <v>0</v>
      </c>
    </row>
    <row r="10" spans="1:15" x14ac:dyDescent="0.2">
      <c r="A10" s="25">
        <v>5</v>
      </c>
      <c r="B10" s="86">
        <v>0</v>
      </c>
      <c r="C10" s="86">
        <v>0</v>
      </c>
      <c r="D10" s="86">
        <v>0</v>
      </c>
      <c r="E10" s="86">
        <v>0</v>
      </c>
      <c r="F10" s="81">
        <v>1.55E-4</v>
      </c>
      <c r="G10" s="81">
        <v>1.55E-4</v>
      </c>
      <c r="H10" s="81">
        <v>3.0000000000000001E-5</v>
      </c>
      <c r="I10" s="81">
        <v>3.4E-5</v>
      </c>
      <c r="J10" s="81">
        <v>3.4E-5</v>
      </c>
      <c r="K10" s="81">
        <v>3.0000000000000001E-5</v>
      </c>
      <c r="L10" s="86">
        <v>0</v>
      </c>
      <c r="M10" s="86">
        <v>0</v>
      </c>
      <c r="N10" s="86">
        <v>0</v>
      </c>
      <c r="O10" s="86">
        <v>0</v>
      </c>
    </row>
    <row r="11" spans="1:15" x14ac:dyDescent="0.2">
      <c r="A11" s="25">
        <v>6</v>
      </c>
      <c r="B11" s="86">
        <v>0</v>
      </c>
      <c r="C11" s="86">
        <v>0</v>
      </c>
      <c r="D11" s="86">
        <v>0</v>
      </c>
      <c r="E11" s="86">
        <v>0</v>
      </c>
      <c r="F11" s="81">
        <v>1.55E-4</v>
      </c>
      <c r="G11" s="81">
        <v>1.55E-4</v>
      </c>
      <c r="H11" s="81">
        <v>3.0000000000000001E-5</v>
      </c>
      <c r="I11" s="81">
        <v>3.4E-5</v>
      </c>
      <c r="J11" s="81">
        <v>3.4E-5</v>
      </c>
      <c r="K11" s="81">
        <v>3.0000000000000001E-5</v>
      </c>
      <c r="L11" s="86">
        <v>0</v>
      </c>
      <c r="M11" s="86">
        <v>0</v>
      </c>
      <c r="N11" s="86">
        <v>0</v>
      </c>
      <c r="O11" s="86">
        <v>0</v>
      </c>
    </row>
    <row r="12" spans="1:15" x14ac:dyDescent="0.2">
      <c r="A12" s="25">
        <v>7</v>
      </c>
      <c r="B12" s="86">
        <v>0</v>
      </c>
      <c r="C12" s="86">
        <v>0</v>
      </c>
      <c r="D12" s="86">
        <v>0</v>
      </c>
      <c r="E12" s="86">
        <v>0</v>
      </c>
      <c r="F12" s="81">
        <v>1.55E-4</v>
      </c>
      <c r="G12" s="81">
        <v>1.55E-4</v>
      </c>
      <c r="H12" s="81">
        <v>3.0000000000000001E-5</v>
      </c>
      <c r="I12" s="81">
        <v>3.4E-5</v>
      </c>
      <c r="J12" s="81">
        <v>3.4E-5</v>
      </c>
      <c r="K12" s="81">
        <v>3.0000000000000001E-5</v>
      </c>
      <c r="L12" s="86">
        <v>0</v>
      </c>
      <c r="M12" s="86">
        <v>0</v>
      </c>
      <c r="N12" s="86">
        <v>0</v>
      </c>
      <c r="O12" s="86">
        <v>0</v>
      </c>
    </row>
    <row r="13" spans="1:15" x14ac:dyDescent="0.2">
      <c r="A13" s="25">
        <v>8</v>
      </c>
      <c r="B13" s="86">
        <v>0</v>
      </c>
      <c r="C13" s="86">
        <v>0</v>
      </c>
      <c r="D13" s="86">
        <v>0</v>
      </c>
      <c r="E13" s="86">
        <v>0</v>
      </c>
      <c r="F13" s="81">
        <v>1.55E-4</v>
      </c>
      <c r="G13" s="81">
        <v>1.55E-4</v>
      </c>
      <c r="H13" s="81">
        <v>3.0000000000000001E-5</v>
      </c>
      <c r="I13" s="81">
        <v>3.4E-5</v>
      </c>
      <c r="J13" s="81">
        <v>3.4E-5</v>
      </c>
      <c r="K13" s="81">
        <v>3.0000000000000001E-5</v>
      </c>
      <c r="L13" s="86">
        <v>0</v>
      </c>
      <c r="M13" s="86">
        <v>0</v>
      </c>
      <c r="N13" s="86">
        <v>0</v>
      </c>
      <c r="O13" s="86">
        <v>0</v>
      </c>
    </row>
    <row r="14" spans="1:15" x14ac:dyDescent="0.2">
      <c r="A14" s="25">
        <v>9</v>
      </c>
      <c r="B14" s="86">
        <v>0</v>
      </c>
      <c r="C14" s="86">
        <v>0</v>
      </c>
      <c r="D14" s="86">
        <v>0</v>
      </c>
      <c r="E14" s="86">
        <v>0</v>
      </c>
      <c r="F14" s="81">
        <v>1.55E-4</v>
      </c>
      <c r="G14" s="81">
        <v>1.55E-4</v>
      </c>
      <c r="H14" s="81">
        <v>3.0000000000000001E-5</v>
      </c>
      <c r="I14" s="81">
        <v>3.4E-5</v>
      </c>
      <c r="J14" s="81">
        <v>3.4E-5</v>
      </c>
      <c r="K14" s="81">
        <v>3.0000000000000001E-5</v>
      </c>
      <c r="L14" s="86">
        <v>0</v>
      </c>
      <c r="M14" s="86">
        <v>0</v>
      </c>
      <c r="N14" s="86">
        <v>0</v>
      </c>
      <c r="O14" s="86">
        <v>0</v>
      </c>
    </row>
    <row r="15" spans="1:15" x14ac:dyDescent="0.2">
      <c r="A15" s="25">
        <v>10</v>
      </c>
      <c r="B15" s="86">
        <v>0</v>
      </c>
      <c r="C15" s="86">
        <v>0</v>
      </c>
      <c r="D15" s="86">
        <v>0</v>
      </c>
      <c r="E15" s="86">
        <v>0</v>
      </c>
      <c r="F15" s="81">
        <v>1.55E-4</v>
      </c>
      <c r="G15" s="81">
        <v>1.55E-4</v>
      </c>
      <c r="H15" s="81">
        <v>3.0000000000000001E-5</v>
      </c>
      <c r="I15" s="81">
        <v>3.4E-5</v>
      </c>
      <c r="J15" s="81">
        <v>3.4E-5</v>
      </c>
      <c r="K15" s="81">
        <v>3.0000000000000001E-5</v>
      </c>
      <c r="L15" s="86">
        <v>0</v>
      </c>
      <c r="M15" s="86">
        <v>0</v>
      </c>
      <c r="N15" s="86">
        <v>0</v>
      </c>
      <c r="O15" s="86">
        <v>0</v>
      </c>
    </row>
    <row r="16" spans="1:15" x14ac:dyDescent="0.2">
      <c r="A16" s="25">
        <v>11</v>
      </c>
      <c r="B16" s="86">
        <v>0</v>
      </c>
      <c r="C16" s="86">
        <v>0</v>
      </c>
      <c r="D16" s="86">
        <v>0</v>
      </c>
      <c r="E16" s="86">
        <v>0</v>
      </c>
      <c r="F16" s="81">
        <v>1.55E-4</v>
      </c>
      <c r="G16" s="81">
        <v>1.55E-4</v>
      </c>
      <c r="H16" s="81">
        <v>3.0000000000000001E-5</v>
      </c>
      <c r="I16" s="81">
        <v>3.4E-5</v>
      </c>
      <c r="J16" s="81">
        <v>3.4E-5</v>
      </c>
      <c r="K16" s="81">
        <v>3.0000000000000001E-5</v>
      </c>
      <c r="L16" s="86">
        <v>0</v>
      </c>
      <c r="M16" s="86">
        <v>0</v>
      </c>
      <c r="N16" s="86">
        <v>0</v>
      </c>
      <c r="O16" s="86">
        <v>0</v>
      </c>
    </row>
    <row r="17" spans="1:15" x14ac:dyDescent="0.2">
      <c r="A17" s="25">
        <v>12</v>
      </c>
      <c r="B17" s="86">
        <v>0</v>
      </c>
      <c r="C17" s="86">
        <v>0</v>
      </c>
      <c r="D17" s="86">
        <v>0</v>
      </c>
      <c r="E17" s="86">
        <v>0</v>
      </c>
      <c r="F17" s="81">
        <v>1.55E-4</v>
      </c>
      <c r="G17" s="81">
        <v>1.55E-4</v>
      </c>
      <c r="H17" s="81">
        <v>3.0000000000000001E-5</v>
      </c>
      <c r="I17" s="81">
        <v>3.4E-5</v>
      </c>
      <c r="J17" s="81">
        <v>3.4E-5</v>
      </c>
      <c r="K17" s="81">
        <v>3.0000000000000001E-5</v>
      </c>
      <c r="L17" s="86">
        <v>0</v>
      </c>
      <c r="M17" s="86">
        <v>0</v>
      </c>
      <c r="N17" s="86">
        <v>0</v>
      </c>
      <c r="O17" s="86">
        <v>0</v>
      </c>
    </row>
    <row r="18" spans="1:15" x14ac:dyDescent="0.2">
      <c r="A18" s="25">
        <v>13</v>
      </c>
      <c r="B18" s="86">
        <v>0</v>
      </c>
      <c r="C18" s="86">
        <v>0</v>
      </c>
      <c r="D18" s="86">
        <v>0</v>
      </c>
      <c r="E18" s="86">
        <v>0</v>
      </c>
      <c r="F18" s="81">
        <v>1.55E-4</v>
      </c>
      <c r="G18" s="81">
        <v>1.55E-4</v>
      </c>
      <c r="H18" s="81">
        <v>3.0000000000000001E-5</v>
      </c>
      <c r="I18" s="81">
        <v>3.4E-5</v>
      </c>
      <c r="J18" s="81">
        <v>3.4E-5</v>
      </c>
      <c r="K18" s="81">
        <v>3.0000000000000001E-5</v>
      </c>
      <c r="L18" s="86">
        <v>0</v>
      </c>
      <c r="M18" s="86">
        <v>0</v>
      </c>
      <c r="N18" s="86">
        <v>0</v>
      </c>
      <c r="O18" s="86">
        <v>0</v>
      </c>
    </row>
    <row r="19" spans="1:15" x14ac:dyDescent="0.2">
      <c r="A19" s="25">
        <v>14</v>
      </c>
      <c r="B19" s="86">
        <v>0</v>
      </c>
      <c r="C19" s="86">
        <v>0</v>
      </c>
      <c r="D19" s="86">
        <v>0</v>
      </c>
      <c r="E19" s="86">
        <v>0</v>
      </c>
      <c r="F19" s="81">
        <v>1.55E-4</v>
      </c>
      <c r="G19" s="81">
        <v>1.55E-4</v>
      </c>
      <c r="H19" s="81">
        <v>3.0000000000000001E-5</v>
      </c>
      <c r="I19" s="81">
        <v>3.4E-5</v>
      </c>
      <c r="J19" s="81">
        <v>3.4E-5</v>
      </c>
      <c r="K19" s="81">
        <v>3.0000000000000001E-5</v>
      </c>
      <c r="L19" s="86">
        <v>0</v>
      </c>
      <c r="M19" s="86">
        <v>0</v>
      </c>
      <c r="N19" s="86">
        <v>0</v>
      </c>
      <c r="O19" s="86">
        <v>0</v>
      </c>
    </row>
    <row r="20" spans="1:15" x14ac:dyDescent="0.2">
      <c r="A20" s="25">
        <v>15</v>
      </c>
      <c r="B20" s="86">
        <v>1.55E-4</v>
      </c>
      <c r="C20" s="81">
        <v>3.0000000000000001E-5</v>
      </c>
      <c r="D20" s="81">
        <v>3.4E-5</v>
      </c>
      <c r="E20" s="81">
        <v>3.0000000000000001E-5</v>
      </c>
      <c r="F20" s="81">
        <v>1.55E-4</v>
      </c>
      <c r="G20" s="81">
        <v>1.55E-4</v>
      </c>
      <c r="H20" s="81">
        <v>3.0000000000000001E-5</v>
      </c>
      <c r="I20" s="81">
        <v>3.4E-5</v>
      </c>
      <c r="J20" s="81">
        <v>3.4E-5</v>
      </c>
      <c r="K20" s="81">
        <v>3.0000000000000001E-5</v>
      </c>
      <c r="L20" s="103">
        <v>1E-4</v>
      </c>
      <c r="M20" s="103">
        <v>3.3E-4</v>
      </c>
      <c r="N20" s="103">
        <v>1E-4</v>
      </c>
      <c r="O20" s="103">
        <v>3.3E-4</v>
      </c>
    </row>
    <row r="21" spans="1:15" x14ac:dyDescent="0.2">
      <c r="A21" s="25">
        <v>16</v>
      </c>
      <c r="B21" s="86">
        <v>1.6699999999999999E-4</v>
      </c>
      <c r="C21" s="81">
        <v>3.0000000000000001E-5</v>
      </c>
      <c r="D21" s="81">
        <v>4.1E-5</v>
      </c>
      <c r="E21" s="81">
        <v>3.0000000000000001E-5</v>
      </c>
      <c r="F21" s="81">
        <v>1.6699999999999999E-4</v>
      </c>
      <c r="G21" s="81">
        <v>1.6699999999999999E-4</v>
      </c>
      <c r="H21" s="81">
        <v>3.0000000000000001E-5</v>
      </c>
      <c r="I21" s="81">
        <v>4.1E-5</v>
      </c>
      <c r="J21" s="81">
        <v>4.1E-5</v>
      </c>
      <c r="K21" s="81">
        <v>3.0000000000000001E-5</v>
      </c>
      <c r="L21" s="103">
        <v>1E-4</v>
      </c>
      <c r="M21" s="103">
        <v>3.5E-4</v>
      </c>
      <c r="N21" s="103">
        <v>1E-4</v>
      </c>
      <c r="O21" s="103">
        <v>3.5E-4</v>
      </c>
    </row>
    <row r="22" spans="1:15" x14ac:dyDescent="0.2">
      <c r="A22" s="25">
        <v>17</v>
      </c>
      <c r="B22" s="86">
        <v>1.7899999999999999E-4</v>
      </c>
      <c r="C22" s="81">
        <v>3.0000000000000001E-5</v>
      </c>
      <c r="D22" s="81">
        <v>4.8000000000000001E-5</v>
      </c>
      <c r="E22" s="81">
        <v>3.0000000000000001E-5</v>
      </c>
      <c r="F22" s="81">
        <v>1.7899999999999999E-4</v>
      </c>
      <c r="G22" s="81">
        <v>1.7899999999999999E-4</v>
      </c>
      <c r="H22" s="81">
        <v>3.0000000000000001E-5</v>
      </c>
      <c r="I22" s="81">
        <v>4.8000000000000001E-5</v>
      </c>
      <c r="J22" s="81">
        <v>4.8000000000000001E-5</v>
      </c>
      <c r="K22" s="81">
        <v>3.0000000000000001E-5</v>
      </c>
      <c r="L22" s="103">
        <v>1E-4</v>
      </c>
      <c r="M22" s="103">
        <v>3.6000000000000002E-4</v>
      </c>
      <c r="N22" s="103">
        <v>1E-4</v>
      </c>
      <c r="O22" s="103">
        <v>3.6000000000000002E-4</v>
      </c>
    </row>
    <row r="23" spans="1:15" x14ac:dyDescent="0.2">
      <c r="A23" s="25">
        <v>18</v>
      </c>
      <c r="B23" s="86">
        <v>1.92E-4</v>
      </c>
      <c r="C23" s="81">
        <v>3.0000000000000001E-5</v>
      </c>
      <c r="D23" s="81">
        <v>5.5000000000000002E-5</v>
      </c>
      <c r="E23" s="81">
        <v>3.0000000000000001E-5</v>
      </c>
      <c r="F23" s="81">
        <v>1.92E-4</v>
      </c>
      <c r="G23" s="81">
        <v>1.92E-4</v>
      </c>
      <c r="H23" s="81">
        <v>3.0000000000000001E-5</v>
      </c>
      <c r="I23" s="81">
        <v>5.5000000000000002E-5</v>
      </c>
      <c r="J23" s="81">
        <v>5.5000000000000002E-5</v>
      </c>
      <c r="K23" s="81">
        <v>3.0000000000000001E-5</v>
      </c>
      <c r="L23" s="103">
        <v>1E-4</v>
      </c>
      <c r="M23" s="103">
        <v>3.8000000000000002E-4</v>
      </c>
      <c r="N23" s="103">
        <v>1E-4</v>
      </c>
      <c r="O23" s="103">
        <v>3.8000000000000002E-4</v>
      </c>
    </row>
    <row r="24" spans="1:15" x14ac:dyDescent="0.2">
      <c r="A24" s="25">
        <v>19</v>
      </c>
      <c r="B24" s="86">
        <v>2.04E-4</v>
      </c>
      <c r="C24" s="81">
        <v>4.0000000000000003E-5</v>
      </c>
      <c r="D24" s="81">
        <v>6.2000000000000003E-5</v>
      </c>
      <c r="E24" s="81">
        <v>4.0000000000000003E-5</v>
      </c>
      <c r="F24" s="81">
        <v>2.04E-4</v>
      </c>
      <c r="G24" s="81">
        <v>2.04E-4</v>
      </c>
      <c r="H24" s="81">
        <v>4.0000000000000003E-5</v>
      </c>
      <c r="I24" s="81">
        <v>6.2000000000000003E-5</v>
      </c>
      <c r="J24" s="81">
        <v>6.2000000000000003E-5</v>
      </c>
      <c r="K24" s="81">
        <v>4.0000000000000003E-5</v>
      </c>
      <c r="L24" s="103">
        <v>1E-4</v>
      </c>
      <c r="M24" s="103">
        <v>4.0000000000000002E-4</v>
      </c>
      <c r="N24" s="103">
        <v>1E-4</v>
      </c>
      <c r="O24" s="103">
        <v>4.0000000000000002E-4</v>
      </c>
    </row>
    <row r="25" spans="1:15" x14ac:dyDescent="0.2">
      <c r="A25" s="25">
        <v>20</v>
      </c>
      <c r="B25" s="86">
        <v>2.1599999999999999E-4</v>
      </c>
      <c r="C25" s="81">
        <v>4.0000000000000003E-5</v>
      </c>
      <c r="D25" s="81">
        <v>6.8999999999999997E-5</v>
      </c>
      <c r="E25" s="81">
        <v>4.0000000000000003E-5</v>
      </c>
      <c r="F25" s="81">
        <v>2.1599999999999999E-4</v>
      </c>
      <c r="G25" s="81">
        <v>2.1599999999999999E-4</v>
      </c>
      <c r="H25" s="81">
        <v>4.0000000000000003E-5</v>
      </c>
      <c r="I25" s="81">
        <v>6.8999999999999997E-5</v>
      </c>
      <c r="J25" s="81">
        <v>6.8999999999999997E-5</v>
      </c>
      <c r="K25" s="81">
        <v>4.0000000000000003E-5</v>
      </c>
      <c r="L25" s="103">
        <v>1E-4</v>
      </c>
      <c r="M25" s="103">
        <v>4.2000000000000002E-4</v>
      </c>
      <c r="N25" s="103">
        <v>1E-4</v>
      </c>
      <c r="O25" s="103">
        <v>4.2000000000000002E-4</v>
      </c>
    </row>
    <row r="26" spans="1:15" x14ac:dyDescent="0.2">
      <c r="A26" s="25">
        <v>21</v>
      </c>
      <c r="B26" s="86">
        <v>2.3000000000000001E-4</v>
      </c>
      <c r="C26" s="81">
        <v>4.0000000000000003E-5</v>
      </c>
      <c r="D26" s="81">
        <v>7.7000000000000001E-5</v>
      </c>
      <c r="E26" s="81">
        <v>4.0000000000000003E-5</v>
      </c>
      <c r="F26" s="81">
        <v>2.3000000000000001E-4</v>
      </c>
      <c r="G26" s="81">
        <v>2.3000000000000001E-4</v>
      </c>
      <c r="H26" s="81">
        <v>4.0000000000000003E-5</v>
      </c>
      <c r="I26" s="81">
        <v>7.7000000000000001E-5</v>
      </c>
      <c r="J26" s="81">
        <v>7.7000000000000001E-5</v>
      </c>
      <c r="K26" s="81">
        <v>4.0000000000000003E-5</v>
      </c>
      <c r="L26" s="103">
        <v>1E-4</v>
      </c>
      <c r="M26" s="103">
        <v>4.4000000000000002E-4</v>
      </c>
      <c r="N26" s="103">
        <v>1E-4</v>
      </c>
      <c r="O26" s="103">
        <v>4.4000000000000002E-4</v>
      </c>
    </row>
    <row r="27" spans="1:15" x14ac:dyDescent="0.2">
      <c r="A27" s="25">
        <v>22</v>
      </c>
      <c r="B27" s="86">
        <v>2.43E-4</v>
      </c>
      <c r="C27" s="81">
        <v>5.0000000000000002E-5</v>
      </c>
      <c r="D27" s="81">
        <v>8.5000000000000006E-5</v>
      </c>
      <c r="E27" s="81">
        <v>5.0000000000000002E-5</v>
      </c>
      <c r="F27" s="81">
        <v>2.43E-4</v>
      </c>
      <c r="G27" s="81">
        <v>2.43E-4</v>
      </c>
      <c r="H27" s="81">
        <v>5.0000000000000002E-5</v>
      </c>
      <c r="I27" s="81">
        <v>8.5000000000000006E-5</v>
      </c>
      <c r="J27" s="81">
        <v>8.5000000000000006E-5</v>
      </c>
      <c r="K27" s="81">
        <v>5.0000000000000002E-5</v>
      </c>
      <c r="L27" s="103">
        <v>1E-4</v>
      </c>
      <c r="M27" s="103">
        <v>6.9999999999999999E-4</v>
      </c>
      <c r="N27" s="103">
        <v>1E-4</v>
      </c>
      <c r="O27" s="103">
        <v>6.9999999999999999E-4</v>
      </c>
    </row>
    <row r="28" spans="1:15" x14ac:dyDescent="0.2">
      <c r="A28" s="25">
        <v>23</v>
      </c>
      <c r="B28" s="86">
        <v>2.5799999999999998E-4</v>
      </c>
      <c r="C28" s="81">
        <v>5.0000000000000002E-5</v>
      </c>
      <c r="D28" s="81">
        <v>9.2999999999999997E-5</v>
      </c>
      <c r="E28" s="81">
        <v>5.0000000000000002E-5</v>
      </c>
      <c r="F28" s="81">
        <v>2.5799999999999998E-4</v>
      </c>
      <c r="G28" s="81">
        <v>2.5799999999999998E-4</v>
      </c>
      <c r="H28" s="81">
        <v>5.0000000000000002E-5</v>
      </c>
      <c r="I28" s="81">
        <v>9.2999999999999997E-5</v>
      </c>
      <c r="J28" s="81">
        <v>9.2999999999999997E-5</v>
      </c>
      <c r="K28" s="81">
        <v>5.0000000000000002E-5</v>
      </c>
      <c r="L28" s="103">
        <v>1E-4</v>
      </c>
      <c r="M28" s="103">
        <v>8.7000000000000001E-4</v>
      </c>
      <c r="N28" s="103">
        <v>1E-4</v>
      </c>
      <c r="O28" s="103">
        <v>8.7000000000000001E-4</v>
      </c>
    </row>
    <row r="29" spans="1:15" x14ac:dyDescent="0.2">
      <c r="A29" s="25">
        <v>24</v>
      </c>
      <c r="B29" s="86">
        <v>2.7300000000000002E-4</v>
      </c>
      <c r="C29" s="81">
        <v>5.0000000000000002E-5</v>
      </c>
      <c r="D29" s="81">
        <v>1.01E-4</v>
      </c>
      <c r="E29" s="81">
        <v>5.0000000000000002E-5</v>
      </c>
      <c r="F29" s="81">
        <v>2.7300000000000002E-4</v>
      </c>
      <c r="G29" s="81">
        <v>2.7300000000000002E-4</v>
      </c>
      <c r="H29" s="81">
        <v>5.0000000000000002E-5</v>
      </c>
      <c r="I29" s="81">
        <v>1.01E-4</v>
      </c>
      <c r="J29" s="81">
        <v>1.01E-4</v>
      </c>
      <c r="K29" s="81">
        <v>5.0000000000000002E-5</v>
      </c>
      <c r="L29" s="103">
        <v>1E-4</v>
      </c>
      <c r="M29" s="103">
        <v>1.1299999999999999E-3</v>
      </c>
      <c r="N29" s="103">
        <v>1E-4</v>
      </c>
      <c r="O29" s="103">
        <v>1.1299999999999999E-3</v>
      </c>
    </row>
    <row r="30" spans="1:15" x14ac:dyDescent="0.2">
      <c r="A30" s="25">
        <v>25</v>
      </c>
      <c r="B30" s="86">
        <v>2.8899999999999998E-4</v>
      </c>
      <c r="C30" s="81">
        <v>6.0000000000000002E-5</v>
      </c>
      <c r="D30" s="81">
        <v>1.0900000000000001E-4</v>
      </c>
      <c r="E30" s="81">
        <v>6.0000000000000002E-5</v>
      </c>
      <c r="F30" s="81">
        <v>2.8899999999999998E-4</v>
      </c>
      <c r="G30" s="81">
        <v>2.8899999999999998E-4</v>
      </c>
      <c r="H30" s="81">
        <v>6.0000000000000002E-5</v>
      </c>
      <c r="I30" s="81">
        <v>1.0900000000000001E-4</v>
      </c>
      <c r="J30" s="81">
        <v>1.0900000000000001E-4</v>
      </c>
      <c r="K30" s="81">
        <v>6.0000000000000002E-5</v>
      </c>
      <c r="L30" s="103">
        <v>1E-4</v>
      </c>
      <c r="M30" s="103">
        <v>1.31E-3</v>
      </c>
      <c r="N30" s="103">
        <v>1E-4</v>
      </c>
      <c r="O30" s="103">
        <v>1.31E-3</v>
      </c>
    </row>
    <row r="31" spans="1:15" x14ac:dyDescent="0.2">
      <c r="A31" s="25">
        <v>26</v>
      </c>
      <c r="B31" s="86">
        <v>3.0600000000000001E-4</v>
      </c>
      <c r="C31" s="81">
        <v>6.0000000000000002E-5</v>
      </c>
      <c r="D31" s="81">
        <v>1.18E-4</v>
      </c>
      <c r="E31" s="81">
        <v>6.0000000000000002E-5</v>
      </c>
      <c r="F31" s="81">
        <v>3.0600000000000001E-4</v>
      </c>
      <c r="G31" s="81">
        <v>3.0600000000000001E-4</v>
      </c>
      <c r="H31" s="81">
        <v>6.0000000000000002E-5</v>
      </c>
      <c r="I31" s="81">
        <v>1.18E-4</v>
      </c>
      <c r="J31" s="81">
        <v>1.18E-4</v>
      </c>
      <c r="K31" s="81">
        <v>6.0000000000000002E-5</v>
      </c>
      <c r="L31" s="103">
        <v>1E-4</v>
      </c>
      <c r="M31" s="103">
        <v>1.57E-3</v>
      </c>
      <c r="N31" s="103">
        <v>1E-4</v>
      </c>
      <c r="O31" s="103">
        <v>1.57E-3</v>
      </c>
    </row>
    <row r="32" spans="1:15" x14ac:dyDescent="0.2">
      <c r="A32" s="25">
        <v>27</v>
      </c>
      <c r="B32" s="86">
        <v>3.2299999999999999E-4</v>
      </c>
      <c r="C32" s="81">
        <v>6.0000000000000002E-5</v>
      </c>
      <c r="D32" s="81">
        <v>1.27E-4</v>
      </c>
      <c r="E32" s="81">
        <v>6.0000000000000002E-5</v>
      </c>
      <c r="F32" s="81">
        <v>3.2299999999999999E-4</v>
      </c>
      <c r="G32" s="81">
        <v>3.2299999999999999E-4</v>
      </c>
      <c r="H32" s="81">
        <v>6.0000000000000002E-5</v>
      </c>
      <c r="I32" s="81">
        <v>1.27E-4</v>
      </c>
      <c r="J32" s="81">
        <v>1.27E-4</v>
      </c>
      <c r="K32" s="81">
        <v>6.0000000000000002E-5</v>
      </c>
      <c r="L32" s="103">
        <v>1E-4</v>
      </c>
      <c r="M32" s="103">
        <v>1.7600000000000001E-3</v>
      </c>
      <c r="N32" s="103">
        <v>1E-4</v>
      </c>
      <c r="O32" s="103">
        <v>1.7600000000000001E-3</v>
      </c>
    </row>
    <row r="33" spans="1:15" x14ac:dyDescent="0.2">
      <c r="A33" s="25">
        <v>28</v>
      </c>
      <c r="B33" s="86">
        <v>3.4099999999999999E-4</v>
      </c>
      <c r="C33" s="81">
        <v>6.0000000000000002E-5</v>
      </c>
      <c r="D33" s="81">
        <v>1.36E-4</v>
      </c>
      <c r="E33" s="81">
        <v>6.0000000000000002E-5</v>
      </c>
      <c r="F33" s="81">
        <v>3.4099999999999999E-4</v>
      </c>
      <c r="G33" s="81">
        <v>3.4099999999999999E-4</v>
      </c>
      <c r="H33" s="81">
        <v>6.0000000000000002E-5</v>
      </c>
      <c r="I33" s="81">
        <v>1.36E-4</v>
      </c>
      <c r="J33" s="81">
        <v>1.36E-4</v>
      </c>
      <c r="K33" s="81">
        <v>6.0000000000000002E-5</v>
      </c>
      <c r="L33" s="103">
        <v>1E-4</v>
      </c>
      <c r="M33" s="103">
        <v>2.0200000000000001E-3</v>
      </c>
      <c r="N33" s="103">
        <v>1E-4</v>
      </c>
      <c r="O33" s="103">
        <v>2.0200000000000001E-3</v>
      </c>
    </row>
    <row r="34" spans="1:15" x14ac:dyDescent="0.2">
      <c r="A34" s="25">
        <v>29</v>
      </c>
      <c r="B34" s="86">
        <v>3.6000000000000002E-4</v>
      </c>
      <c r="C34" s="81">
        <v>6.9999999999999994E-5</v>
      </c>
      <c r="D34" s="81">
        <v>1.45E-4</v>
      </c>
      <c r="E34" s="81">
        <v>6.9999999999999994E-5</v>
      </c>
      <c r="F34" s="81">
        <v>3.6000000000000002E-4</v>
      </c>
      <c r="G34" s="81">
        <v>3.6000000000000002E-4</v>
      </c>
      <c r="H34" s="81">
        <v>6.9999999999999994E-5</v>
      </c>
      <c r="I34" s="81">
        <v>1.45E-4</v>
      </c>
      <c r="J34" s="81">
        <v>1.45E-4</v>
      </c>
      <c r="K34" s="81">
        <v>6.9999999999999994E-5</v>
      </c>
      <c r="L34" s="103">
        <v>1E-4</v>
      </c>
      <c r="M34" s="103">
        <v>2.2100000000000002E-3</v>
      </c>
      <c r="N34" s="103">
        <v>1E-4</v>
      </c>
      <c r="O34" s="103">
        <v>2.2100000000000002E-3</v>
      </c>
    </row>
    <row r="35" spans="1:15" x14ac:dyDescent="0.2">
      <c r="A35" s="25">
        <v>30</v>
      </c>
      <c r="B35" s="86">
        <v>3.79E-4</v>
      </c>
      <c r="C35" s="81">
        <v>6.9999999999999994E-5</v>
      </c>
      <c r="D35" s="81">
        <v>1.55E-4</v>
      </c>
      <c r="E35" s="81">
        <v>6.9999999999999994E-5</v>
      </c>
      <c r="F35" s="81">
        <v>3.79E-4</v>
      </c>
      <c r="G35" s="81">
        <v>3.79E-4</v>
      </c>
      <c r="H35" s="81">
        <v>6.9999999999999994E-5</v>
      </c>
      <c r="I35" s="81">
        <v>1.55E-4</v>
      </c>
      <c r="J35" s="81">
        <v>1.55E-4</v>
      </c>
      <c r="K35" s="81">
        <v>6.9999999999999994E-5</v>
      </c>
      <c r="L35" s="103">
        <v>1.2E-4</v>
      </c>
      <c r="M35" s="103">
        <v>2.49E-3</v>
      </c>
      <c r="N35" s="103">
        <v>1.2E-4</v>
      </c>
      <c r="O35" s="103">
        <v>2.49E-3</v>
      </c>
    </row>
    <row r="36" spans="1:15" x14ac:dyDescent="0.2">
      <c r="A36" s="25">
        <v>31</v>
      </c>
      <c r="B36" s="86">
        <v>3.9899999999999999E-4</v>
      </c>
      <c r="C36" s="81">
        <v>6.9999999999999994E-5</v>
      </c>
      <c r="D36" s="81">
        <v>1.7100000000000001E-4</v>
      </c>
      <c r="E36" s="81">
        <v>6.9999999999999994E-5</v>
      </c>
      <c r="F36" s="81">
        <v>3.9899999999999999E-4</v>
      </c>
      <c r="G36" s="81">
        <v>3.9899999999999999E-4</v>
      </c>
      <c r="H36" s="81">
        <v>6.9999999999999994E-5</v>
      </c>
      <c r="I36" s="81">
        <v>1.7100000000000001E-4</v>
      </c>
      <c r="J36" s="81">
        <v>1.7100000000000001E-4</v>
      </c>
      <c r="K36" s="81">
        <v>6.9999999999999994E-5</v>
      </c>
      <c r="L36" s="103">
        <v>1.7000000000000001E-4</v>
      </c>
      <c r="M36" s="103">
        <v>2.6900000000000001E-3</v>
      </c>
      <c r="N36" s="103">
        <v>1.7000000000000001E-4</v>
      </c>
      <c r="O36" s="103">
        <v>2.6900000000000001E-3</v>
      </c>
    </row>
    <row r="37" spans="1:15" x14ac:dyDescent="0.2">
      <c r="A37" s="25">
        <v>32</v>
      </c>
      <c r="B37" s="86">
        <v>4.1800000000000002E-4</v>
      </c>
      <c r="C37" s="81">
        <v>8.0000000000000007E-5</v>
      </c>
      <c r="D37" s="81">
        <v>1.94E-4</v>
      </c>
      <c r="E37" s="81">
        <v>8.0000000000000007E-5</v>
      </c>
      <c r="F37" s="81">
        <v>4.1800000000000002E-4</v>
      </c>
      <c r="G37" s="81">
        <v>4.1800000000000002E-4</v>
      </c>
      <c r="H37" s="81">
        <v>8.0000000000000007E-5</v>
      </c>
      <c r="I37" s="81">
        <v>1.94E-4</v>
      </c>
      <c r="J37" s="81">
        <v>1.94E-4</v>
      </c>
      <c r="K37" s="81">
        <v>8.0000000000000007E-5</v>
      </c>
      <c r="L37" s="103">
        <v>2.2000000000000001E-4</v>
      </c>
      <c r="M37" s="103">
        <v>2.97E-3</v>
      </c>
      <c r="N37" s="103">
        <v>2.2000000000000001E-4</v>
      </c>
      <c r="O37" s="103">
        <v>2.97E-3</v>
      </c>
    </row>
    <row r="38" spans="1:15" x14ac:dyDescent="0.2">
      <c r="A38" s="25">
        <v>33</v>
      </c>
      <c r="B38" s="86">
        <v>4.3800000000000002E-4</v>
      </c>
      <c r="C38" s="81">
        <v>8.0000000000000007E-5</v>
      </c>
      <c r="D38" s="81">
        <v>2.2000000000000001E-4</v>
      </c>
      <c r="E38" s="81">
        <v>8.0000000000000007E-5</v>
      </c>
      <c r="F38" s="81">
        <v>4.3800000000000002E-4</v>
      </c>
      <c r="G38" s="81">
        <v>4.3800000000000002E-4</v>
      </c>
      <c r="H38" s="81">
        <v>8.0000000000000007E-5</v>
      </c>
      <c r="I38" s="81">
        <v>2.2000000000000001E-4</v>
      </c>
      <c r="J38" s="81">
        <v>2.2000000000000001E-4</v>
      </c>
      <c r="K38" s="81">
        <v>8.0000000000000007E-5</v>
      </c>
      <c r="L38" s="103">
        <v>2.7999999999999998E-4</v>
      </c>
      <c r="M38" s="103">
        <v>3.1800000000000001E-3</v>
      </c>
      <c r="N38" s="103">
        <v>2.7999999999999998E-4</v>
      </c>
      <c r="O38" s="103">
        <v>3.1800000000000001E-3</v>
      </c>
    </row>
    <row r="39" spans="1:15" x14ac:dyDescent="0.2">
      <c r="A39" s="25">
        <v>34</v>
      </c>
      <c r="B39" s="86">
        <v>4.64E-4</v>
      </c>
      <c r="C39" s="81">
        <v>8.0000000000000007E-5</v>
      </c>
      <c r="D39" s="81">
        <v>2.4600000000000002E-4</v>
      </c>
      <c r="E39" s="81">
        <v>8.0000000000000007E-5</v>
      </c>
      <c r="F39" s="81">
        <v>4.64E-4</v>
      </c>
      <c r="G39" s="81">
        <v>4.64E-4</v>
      </c>
      <c r="H39" s="81">
        <v>8.0000000000000007E-5</v>
      </c>
      <c r="I39" s="81">
        <v>2.4600000000000002E-4</v>
      </c>
      <c r="J39" s="81">
        <v>2.4600000000000002E-4</v>
      </c>
      <c r="K39" s="81">
        <v>8.0000000000000007E-5</v>
      </c>
      <c r="L39" s="103">
        <v>3.3E-4</v>
      </c>
      <c r="M39" s="103">
        <v>3.47E-3</v>
      </c>
      <c r="N39" s="103">
        <v>3.3E-4</v>
      </c>
      <c r="O39" s="103">
        <v>3.47E-3</v>
      </c>
    </row>
    <row r="40" spans="1:15" x14ac:dyDescent="0.2">
      <c r="A40" s="25">
        <v>35</v>
      </c>
      <c r="B40" s="86">
        <v>4.9100000000000001E-4</v>
      </c>
      <c r="C40" s="81">
        <v>9.0000000000000006E-5</v>
      </c>
      <c r="D40" s="81">
        <v>2.7E-4</v>
      </c>
      <c r="E40" s="81">
        <v>9.0000000000000006E-5</v>
      </c>
      <c r="F40" s="81">
        <v>4.9100000000000001E-4</v>
      </c>
      <c r="G40" s="81">
        <v>4.9100000000000001E-4</v>
      </c>
      <c r="H40" s="81">
        <v>9.0000000000000006E-5</v>
      </c>
      <c r="I40" s="81">
        <v>2.7E-4</v>
      </c>
      <c r="J40" s="81">
        <v>2.7E-4</v>
      </c>
      <c r="K40" s="81">
        <v>9.0000000000000006E-5</v>
      </c>
      <c r="L40" s="103">
        <v>3.8000000000000002E-4</v>
      </c>
      <c r="M40" s="103">
        <v>3.7000000000000002E-3</v>
      </c>
      <c r="N40" s="103">
        <v>3.8000000000000002E-4</v>
      </c>
      <c r="O40" s="103">
        <v>3.7000000000000002E-3</v>
      </c>
    </row>
    <row r="41" spans="1:15" x14ac:dyDescent="0.2">
      <c r="A41" s="25">
        <v>36</v>
      </c>
      <c r="B41" s="86">
        <v>5.1900000000000004E-4</v>
      </c>
      <c r="C41" s="81">
        <v>9.0000000000000006E-5</v>
      </c>
      <c r="D41" s="81">
        <v>2.9100000000000003E-4</v>
      </c>
      <c r="E41" s="81">
        <v>9.0000000000000006E-5</v>
      </c>
      <c r="F41" s="81">
        <v>5.1900000000000004E-4</v>
      </c>
      <c r="G41" s="81">
        <v>5.1900000000000004E-4</v>
      </c>
      <c r="H41" s="81">
        <v>9.0000000000000006E-5</v>
      </c>
      <c r="I41" s="81">
        <v>2.9100000000000003E-4</v>
      </c>
      <c r="J41" s="81">
        <v>2.9100000000000003E-4</v>
      </c>
      <c r="K41" s="81">
        <v>9.0000000000000006E-5</v>
      </c>
      <c r="L41" s="103">
        <v>4.2999999999999999E-4</v>
      </c>
      <c r="M41" s="103">
        <v>4.0000000000000001E-3</v>
      </c>
      <c r="N41" s="103">
        <v>4.2999999999999999E-4</v>
      </c>
      <c r="O41" s="103">
        <v>4.0000000000000001E-3</v>
      </c>
    </row>
    <row r="42" spans="1:15" x14ac:dyDescent="0.2">
      <c r="A42" s="25">
        <v>37</v>
      </c>
      <c r="B42" s="86">
        <v>5.4900000000000001E-4</v>
      </c>
      <c r="C42" s="81">
        <v>9.0000000000000006E-5</v>
      </c>
      <c r="D42" s="81">
        <v>3.1E-4</v>
      </c>
      <c r="E42" s="81">
        <v>9.0000000000000006E-5</v>
      </c>
      <c r="F42" s="81">
        <v>5.4900000000000001E-4</v>
      </c>
      <c r="G42" s="81">
        <v>5.4900000000000001E-4</v>
      </c>
      <c r="H42" s="81">
        <v>9.0000000000000006E-5</v>
      </c>
      <c r="I42" s="81">
        <v>3.1E-4</v>
      </c>
      <c r="J42" s="81">
        <v>3.1E-4</v>
      </c>
      <c r="K42" s="81">
        <v>9.0000000000000006E-5</v>
      </c>
      <c r="L42" s="103">
        <v>4.8000000000000001E-4</v>
      </c>
      <c r="M42" s="103">
        <v>4.2300000000000003E-3</v>
      </c>
      <c r="N42" s="103">
        <v>4.8000000000000001E-4</v>
      </c>
      <c r="O42" s="103">
        <v>4.2300000000000003E-3</v>
      </c>
    </row>
    <row r="43" spans="1:15" x14ac:dyDescent="0.2">
      <c r="A43" s="25">
        <v>38</v>
      </c>
      <c r="B43" s="86">
        <v>5.7899999999999998E-4</v>
      </c>
      <c r="C43" s="81">
        <v>9.0000000000000006E-5</v>
      </c>
      <c r="D43" s="81">
        <v>3.2899999999999997E-4</v>
      </c>
      <c r="E43" s="81">
        <v>9.0000000000000006E-5</v>
      </c>
      <c r="F43" s="81">
        <v>5.7899999999999998E-4</v>
      </c>
      <c r="G43" s="81">
        <v>5.7899999999999998E-4</v>
      </c>
      <c r="H43" s="81">
        <v>9.0000000000000006E-5</v>
      </c>
      <c r="I43" s="81">
        <v>3.2899999999999997E-4</v>
      </c>
      <c r="J43" s="81">
        <v>3.2899999999999997E-4</v>
      </c>
      <c r="K43" s="81">
        <v>9.0000000000000006E-5</v>
      </c>
      <c r="L43" s="103">
        <v>5.2999999999999998E-4</v>
      </c>
      <c r="M43" s="103">
        <v>4.5500000000000002E-3</v>
      </c>
      <c r="N43" s="103">
        <v>5.2999999999999998E-4</v>
      </c>
      <c r="O43" s="103">
        <v>4.5500000000000002E-3</v>
      </c>
    </row>
    <row r="44" spans="1:15" x14ac:dyDescent="0.2">
      <c r="A44" s="25">
        <v>39</v>
      </c>
      <c r="B44" s="86">
        <v>6.0800000000000003E-4</v>
      </c>
      <c r="C44" s="81">
        <v>1E-4</v>
      </c>
      <c r="D44" s="81">
        <v>3.4499999999999998E-4</v>
      </c>
      <c r="E44" s="81">
        <v>1E-4</v>
      </c>
      <c r="F44" s="81">
        <v>6.0800000000000003E-4</v>
      </c>
      <c r="G44" s="81">
        <v>6.0800000000000003E-4</v>
      </c>
      <c r="H44" s="81">
        <v>1E-4</v>
      </c>
      <c r="I44" s="81">
        <v>3.4499999999999998E-4</v>
      </c>
      <c r="J44" s="81">
        <v>3.4499999999999998E-4</v>
      </c>
      <c r="K44" s="81">
        <v>1E-4</v>
      </c>
      <c r="L44" s="103">
        <v>5.9000000000000003E-4</v>
      </c>
      <c r="M44" s="103">
        <v>4.7999999999999996E-3</v>
      </c>
      <c r="N44" s="103">
        <v>5.9000000000000003E-4</v>
      </c>
      <c r="O44" s="103">
        <v>4.7999999999999996E-3</v>
      </c>
    </row>
    <row r="45" spans="1:15" x14ac:dyDescent="0.2">
      <c r="A45" s="25">
        <v>40</v>
      </c>
      <c r="B45" s="86">
        <v>6.3699999999999998E-4</v>
      </c>
      <c r="C45" s="81">
        <v>1E-4</v>
      </c>
      <c r="D45" s="81">
        <v>3.6600000000000001E-4</v>
      </c>
      <c r="E45" s="81">
        <v>1E-4</v>
      </c>
      <c r="F45" s="81">
        <v>6.3699999999999998E-4</v>
      </c>
      <c r="G45" s="81">
        <v>6.3699999999999998E-4</v>
      </c>
      <c r="H45" s="81">
        <v>1E-4</v>
      </c>
      <c r="I45" s="81">
        <v>3.6600000000000001E-4</v>
      </c>
      <c r="J45" s="81">
        <v>3.6600000000000001E-4</v>
      </c>
      <c r="K45" s="81">
        <v>1E-4</v>
      </c>
      <c r="L45" s="103">
        <v>6.6E-4</v>
      </c>
      <c r="M45" s="103">
        <v>5.13E-3</v>
      </c>
      <c r="N45" s="103">
        <v>6.6E-4</v>
      </c>
      <c r="O45" s="103">
        <v>5.13E-3</v>
      </c>
    </row>
    <row r="46" spans="1:15" x14ac:dyDescent="0.2">
      <c r="A46" s="25">
        <v>41</v>
      </c>
      <c r="B46" s="86">
        <v>6.6699999999999995E-4</v>
      </c>
      <c r="C46" s="81">
        <v>1E-4</v>
      </c>
      <c r="D46" s="81">
        <v>3.9100000000000002E-4</v>
      </c>
      <c r="E46" s="81">
        <v>1E-4</v>
      </c>
      <c r="F46" s="81">
        <v>6.6699999999999995E-4</v>
      </c>
      <c r="G46" s="81">
        <v>6.6699999999999995E-4</v>
      </c>
      <c r="H46" s="81">
        <v>1E-4</v>
      </c>
      <c r="I46" s="81">
        <v>3.9100000000000002E-4</v>
      </c>
      <c r="J46" s="81">
        <v>3.9100000000000002E-4</v>
      </c>
      <c r="K46" s="81">
        <v>1E-4</v>
      </c>
      <c r="L46" s="103">
        <v>7.5000000000000002E-4</v>
      </c>
      <c r="M46" s="103">
        <v>5.4000000000000003E-3</v>
      </c>
      <c r="N46" s="103">
        <v>7.5000000000000002E-4</v>
      </c>
      <c r="O46" s="103">
        <v>5.4000000000000003E-3</v>
      </c>
    </row>
    <row r="47" spans="1:15" x14ac:dyDescent="0.2">
      <c r="A47" s="25">
        <v>42</v>
      </c>
      <c r="B47" s="86">
        <v>6.96E-4</v>
      </c>
      <c r="C47" s="81">
        <v>1.1E-4</v>
      </c>
      <c r="D47" s="81">
        <v>4.17E-4</v>
      </c>
      <c r="E47" s="81">
        <v>1.1E-4</v>
      </c>
      <c r="F47" s="81">
        <v>6.96E-4</v>
      </c>
      <c r="G47" s="81">
        <v>6.96E-4</v>
      </c>
      <c r="H47" s="81">
        <v>1.1E-4</v>
      </c>
      <c r="I47" s="81">
        <v>4.17E-4</v>
      </c>
      <c r="J47" s="81">
        <v>4.17E-4</v>
      </c>
      <c r="K47" s="81">
        <v>1.1E-4</v>
      </c>
      <c r="L47" s="103">
        <v>8.5999999999999998E-4</v>
      </c>
      <c r="M47" s="103">
        <v>5.7499999999999999E-3</v>
      </c>
      <c r="N47" s="103">
        <v>8.5999999999999998E-4</v>
      </c>
      <c r="O47" s="103">
        <v>5.7499999999999999E-3</v>
      </c>
    </row>
    <row r="48" spans="1:15" x14ac:dyDescent="0.2">
      <c r="A48" s="25">
        <v>43</v>
      </c>
      <c r="B48" s="86">
        <v>7.2199999999999999E-4</v>
      </c>
      <c r="C48" s="81">
        <v>1.1E-4</v>
      </c>
      <c r="D48" s="81">
        <v>4.4799999999999999E-4</v>
      </c>
      <c r="E48" s="81">
        <v>1.1E-4</v>
      </c>
      <c r="F48" s="81">
        <v>7.2199999999999999E-4</v>
      </c>
      <c r="G48" s="81">
        <v>7.2199999999999999E-4</v>
      </c>
      <c r="H48" s="81">
        <v>1.1E-4</v>
      </c>
      <c r="I48" s="81">
        <v>4.4799999999999999E-4</v>
      </c>
      <c r="J48" s="81">
        <v>4.4799999999999999E-4</v>
      </c>
      <c r="K48" s="81">
        <v>1.1E-4</v>
      </c>
      <c r="L48" s="103">
        <v>9.7999999999999997E-4</v>
      </c>
      <c r="M48" s="103">
        <v>6.0400000000000002E-3</v>
      </c>
      <c r="N48" s="103">
        <v>9.7999999999999997E-4</v>
      </c>
      <c r="O48" s="103">
        <v>6.0400000000000002E-3</v>
      </c>
    </row>
    <row r="49" spans="1:15" x14ac:dyDescent="0.2">
      <c r="A49" s="25">
        <v>44</v>
      </c>
      <c r="B49" s="86">
        <v>7.5299999999999998E-4</v>
      </c>
      <c r="C49" s="81">
        <v>1.1E-4</v>
      </c>
      <c r="D49" s="81">
        <v>4.9200000000000003E-4</v>
      </c>
      <c r="E49" s="81">
        <v>1.1E-4</v>
      </c>
      <c r="F49" s="81">
        <v>7.5299999999999998E-4</v>
      </c>
      <c r="G49" s="81">
        <v>7.5299999999999998E-4</v>
      </c>
      <c r="H49" s="81">
        <v>1.1E-4</v>
      </c>
      <c r="I49" s="81">
        <v>4.9200000000000003E-4</v>
      </c>
      <c r="J49" s="81">
        <v>4.9200000000000003E-4</v>
      </c>
      <c r="K49" s="81">
        <v>1.1E-4</v>
      </c>
      <c r="L49" s="103">
        <v>1.1199999999999999E-3</v>
      </c>
      <c r="M49" s="103">
        <v>6.4099999999999999E-3</v>
      </c>
      <c r="N49" s="103">
        <v>1.1199999999999999E-3</v>
      </c>
      <c r="O49" s="103">
        <v>6.4099999999999999E-3</v>
      </c>
    </row>
    <row r="50" spans="1:15" x14ac:dyDescent="0.2">
      <c r="A50" s="25">
        <v>45</v>
      </c>
      <c r="B50" s="86">
        <v>7.9500000000000003E-4</v>
      </c>
      <c r="C50" s="81">
        <v>1.2E-4</v>
      </c>
      <c r="D50" s="81">
        <v>5.4299999999999997E-4</v>
      </c>
      <c r="E50" s="81">
        <v>1.2E-4</v>
      </c>
      <c r="F50" s="81">
        <v>7.9500000000000003E-4</v>
      </c>
      <c r="G50" s="81">
        <v>7.9500000000000003E-4</v>
      </c>
      <c r="H50" s="81">
        <v>1.2E-4</v>
      </c>
      <c r="I50" s="81">
        <v>5.4299999999999997E-4</v>
      </c>
      <c r="J50" s="81">
        <v>5.4299999999999997E-4</v>
      </c>
      <c r="K50" s="81">
        <v>1.2E-4</v>
      </c>
      <c r="L50" s="103">
        <v>1.2600000000000001E-3</v>
      </c>
      <c r="M50" s="103">
        <v>6.7200000000000003E-3</v>
      </c>
      <c r="N50" s="103">
        <v>1.2600000000000001E-3</v>
      </c>
      <c r="O50" s="103">
        <v>6.7200000000000003E-3</v>
      </c>
    </row>
    <row r="51" spans="1:15" x14ac:dyDescent="0.2">
      <c r="A51" s="25">
        <v>46</v>
      </c>
      <c r="B51" s="86">
        <v>8.52E-4</v>
      </c>
      <c r="C51" s="81">
        <v>1.2E-4</v>
      </c>
      <c r="D51" s="81">
        <v>5.9900000000000003E-4</v>
      </c>
      <c r="E51" s="81">
        <v>1.2E-4</v>
      </c>
      <c r="F51" s="81">
        <v>8.52E-4</v>
      </c>
      <c r="G51" s="81">
        <v>8.52E-4</v>
      </c>
      <c r="H51" s="81">
        <v>1.2E-4</v>
      </c>
      <c r="I51" s="81">
        <v>5.9900000000000003E-4</v>
      </c>
      <c r="J51" s="81">
        <v>5.9900000000000003E-4</v>
      </c>
      <c r="K51" s="81">
        <v>1.2E-4</v>
      </c>
      <c r="L51" s="103">
        <v>1.41E-3</v>
      </c>
      <c r="M51" s="103">
        <v>7.1300000000000001E-3</v>
      </c>
      <c r="N51" s="103">
        <v>1.41E-3</v>
      </c>
      <c r="O51" s="103">
        <v>7.1300000000000001E-3</v>
      </c>
    </row>
    <row r="52" spans="1:15" x14ac:dyDescent="0.2">
      <c r="A52" s="25">
        <v>47</v>
      </c>
      <c r="B52" s="86">
        <v>9.1799999999999998E-4</v>
      </c>
      <c r="C52" s="81">
        <v>1.2E-4</v>
      </c>
      <c r="D52" s="81">
        <v>6.5899999999999997E-4</v>
      </c>
      <c r="E52" s="81">
        <v>1.2E-4</v>
      </c>
      <c r="F52" s="81">
        <v>9.1799999999999998E-4</v>
      </c>
      <c r="G52" s="81">
        <v>9.1799999999999998E-4</v>
      </c>
      <c r="H52" s="81">
        <v>1.2E-4</v>
      </c>
      <c r="I52" s="81">
        <v>6.5899999999999997E-4</v>
      </c>
      <c r="J52" s="81">
        <v>6.5899999999999997E-4</v>
      </c>
      <c r="K52" s="81">
        <v>1.2E-4</v>
      </c>
      <c r="L52" s="103">
        <v>1.5499999999999999E-3</v>
      </c>
      <c r="M52" s="103">
        <v>7.4700000000000001E-3</v>
      </c>
      <c r="N52" s="103">
        <v>1.5499999999999999E-3</v>
      </c>
      <c r="O52" s="103">
        <v>7.4700000000000001E-3</v>
      </c>
    </row>
    <row r="53" spans="1:15" x14ac:dyDescent="0.2">
      <c r="A53" s="25">
        <v>48</v>
      </c>
      <c r="B53" s="86">
        <v>9.9200000000000004E-4</v>
      </c>
      <c r="C53" s="81">
        <v>1.2E-4</v>
      </c>
      <c r="D53" s="81">
        <v>7.18E-4</v>
      </c>
      <c r="E53" s="81">
        <v>1.2E-4</v>
      </c>
      <c r="F53" s="81">
        <v>9.9200000000000004E-4</v>
      </c>
      <c r="G53" s="81">
        <v>9.9200000000000004E-4</v>
      </c>
      <c r="H53" s="81">
        <v>1.2E-4</v>
      </c>
      <c r="I53" s="81">
        <v>7.18E-4</v>
      </c>
      <c r="J53" s="81">
        <v>7.18E-4</v>
      </c>
      <c r="K53" s="81">
        <v>1.2E-4</v>
      </c>
      <c r="L53" s="103">
        <v>1.6800000000000001E-3</v>
      </c>
      <c r="M53" s="103">
        <v>7.9000000000000008E-3</v>
      </c>
      <c r="N53" s="103">
        <v>1.6800000000000001E-3</v>
      </c>
      <c r="O53" s="103">
        <v>7.9000000000000008E-3</v>
      </c>
    </row>
    <row r="54" spans="1:15" x14ac:dyDescent="0.2">
      <c r="A54" s="25">
        <v>49</v>
      </c>
      <c r="B54" s="86">
        <v>1.0740000000000001E-3</v>
      </c>
      <c r="C54" s="81">
        <v>1.2999999999999999E-4</v>
      </c>
      <c r="D54" s="81">
        <v>7.5600000000000005E-4</v>
      </c>
      <c r="E54" s="81">
        <v>1.2999999999999999E-4</v>
      </c>
      <c r="F54" s="81">
        <v>1.0740000000000001E-3</v>
      </c>
      <c r="G54" s="81">
        <v>1.0740000000000001E-3</v>
      </c>
      <c r="H54" s="81">
        <v>1.2999999999999999E-4</v>
      </c>
      <c r="I54" s="81">
        <v>7.5600000000000005E-4</v>
      </c>
      <c r="J54" s="81">
        <v>7.5600000000000005E-4</v>
      </c>
      <c r="K54" s="81">
        <v>1.2999999999999999E-4</v>
      </c>
      <c r="L54" s="103">
        <v>1.7600000000000001E-3</v>
      </c>
      <c r="M54" s="103">
        <v>8.2699999999999996E-3</v>
      </c>
      <c r="N54" s="103">
        <v>1.7600000000000001E-3</v>
      </c>
      <c r="O54" s="103">
        <v>8.2699999999999996E-3</v>
      </c>
    </row>
    <row r="55" spans="1:15" x14ac:dyDescent="0.2">
      <c r="A55" s="25">
        <v>50</v>
      </c>
      <c r="B55" s="86">
        <v>1.1609999999999999E-3</v>
      </c>
      <c r="C55" s="81">
        <v>1.2999999999999999E-4</v>
      </c>
      <c r="D55" s="81">
        <v>7.94E-4</v>
      </c>
      <c r="E55" s="81">
        <v>1.2999999999999999E-4</v>
      </c>
      <c r="F55" s="81">
        <v>3.7160000000000001E-3</v>
      </c>
      <c r="G55" s="81">
        <v>1.1831E-2</v>
      </c>
      <c r="H55" s="81">
        <v>3.7160000000000001E-3</v>
      </c>
      <c r="I55" s="81">
        <v>3.4580000000000001E-3</v>
      </c>
      <c r="J55" s="81">
        <v>1.0829999999999999E-2</v>
      </c>
      <c r="K55" s="81">
        <v>3.4580000000000001E-3</v>
      </c>
      <c r="L55" s="103">
        <v>1.8E-3</v>
      </c>
      <c r="M55" s="103">
        <v>9.1900000000000003E-3</v>
      </c>
      <c r="N55" s="103">
        <v>1.8E-3</v>
      </c>
      <c r="O55" s="103">
        <v>9.1900000000000003E-3</v>
      </c>
    </row>
    <row r="56" spans="1:15" x14ac:dyDescent="0.2">
      <c r="A56" s="25">
        <v>51</v>
      </c>
      <c r="B56" s="86">
        <v>1.256E-3</v>
      </c>
      <c r="C56" s="81">
        <v>1.2999999999999999E-4</v>
      </c>
      <c r="D56" s="81">
        <v>8.4099999999999995E-4</v>
      </c>
      <c r="E56" s="81">
        <v>1.2999999999999999E-4</v>
      </c>
      <c r="F56" s="81">
        <v>3.9029999999999998E-3</v>
      </c>
      <c r="G56" s="81">
        <v>1.2558E-2</v>
      </c>
      <c r="H56" s="81">
        <v>3.9029999999999998E-3</v>
      </c>
      <c r="I56" s="81">
        <v>3.64E-3</v>
      </c>
      <c r="J56" s="81">
        <v>1.099E-2</v>
      </c>
      <c r="K56" s="81">
        <v>3.64E-3</v>
      </c>
      <c r="L56" s="103">
        <v>1.7799999999999999E-3</v>
      </c>
      <c r="M56" s="103">
        <v>1.035E-2</v>
      </c>
      <c r="N56" s="103">
        <v>1.7799999999999999E-3</v>
      </c>
      <c r="O56" s="103">
        <v>1.035E-2</v>
      </c>
    </row>
    <row r="57" spans="1:15" x14ac:dyDescent="0.2">
      <c r="A57" s="25">
        <v>52</v>
      </c>
      <c r="B57" s="86">
        <v>1.3550000000000001E-3</v>
      </c>
      <c r="C57" s="81">
        <v>1.3999999999999999E-4</v>
      </c>
      <c r="D57" s="81">
        <v>9.0899999999999998E-4</v>
      </c>
      <c r="E57" s="81">
        <v>1.3999999999999999E-4</v>
      </c>
      <c r="F57" s="81">
        <v>4.058E-3</v>
      </c>
      <c r="G57" s="81">
        <v>1.3346E-2</v>
      </c>
      <c r="H57" s="81">
        <v>4.058E-3</v>
      </c>
      <c r="I57" s="81">
        <v>3.7929999999999999E-3</v>
      </c>
      <c r="J57" s="81">
        <v>1.1157E-2</v>
      </c>
      <c r="K57" s="81">
        <v>3.7929999999999999E-3</v>
      </c>
      <c r="L57" s="103">
        <v>1.6900000000000001E-3</v>
      </c>
      <c r="M57" s="103">
        <v>1.1440000000000001E-2</v>
      </c>
      <c r="N57" s="103">
        <v>1.6900000000000001E-3</v>
      </c>
      <c r="O57" s="103">
        <v>1.1440000000000001E-2</v>
      </c>
    </row>
    <row r="58" spans="1:15" x14ac:dyDescent="0.2">
      <c r="A58" s="25">
        <v>53</v>
      </c>
      <c r="B58" s="86">
        <v>1.462E-3</v>
      </c>
      <c r="C58" s="81">
        <v>1.3999999999999999E-4</v>
      </c>
      <c r="D58" s="81">
        <v>9.9799999999999997E-4</v>
      </c>
      <c r="E58" s="81">
        <v>1.3999999999999999E-4</v>
      </c>
      <c r="F58" s="81">
        <v>4.1830000000000001E-3</v>
      </c>
      <c r="G58" s="81">
        <v>1.4206E-2</v>
      </c>
      <c r="H58" s="81">
        <v>4.1830000000000001E-3</v>
      </c>
      <c r="I58" s="81">
        <v>3.9170000000000003E-3</v>
      </c>
      <c r="J58" s="81">
        <v>1.1337E-2</v>
      </c>
      <c r="K58" s="81">
        <v>3.9170000000000003E-3</v>
      </c>
      <c r="L58" s="103">
        <v>1.5200000000000001E-3</v>
      </c>
      <c r="M58" s="103">
        <v>1.265E-2</v>
      </c>
      <c r="N58" s="103">
        <v>1.5200000000000001E-3</v>
      </c>
      <c r="O58" s="103">
        <v>1.265E-2</v>
      </c>
    </row>
    <row r="59" spans="1:15" x14ac:dyDescent="0.2">
      <c r="A59" s="25">
        <v>54</v>
      </c>
      <c r="B59" s="86">
        <v>1.5839999999999999E-3</v>
      </c>
      <c r="C59" s="81">
        <v>1.3999999999999999E-4</v>
      </c>
      <c r="D59" s="81">
        <v>1.098E-3</v>
      </c>
      <c r="E59" s="81">
        <v>1.3999999999999999E-4</v>
      </c>
      <c r="F59" s="81">
        <v>4.2830000000000003E-3</v>
      </c>
      <c r="G59" s="81">
        <v>1.5136E-2</v>
      </c>
      <c r="H59" s="81">
        <v>4.2830000000000003E-3</v>
      </c>
      <c r="I59" s="81">
        <v>4.0159999999999996E-3</v>
      </c>
      <c r="J59" s="81">
        <v>1.1539000000000001E-2</v>
      </c>
      <c r="K59" s="81">
        <v>4.0159999999999996E-3</v>
      </c>
      <c r="L59" s="103">
        <v>1.2800000000000001E-3</v>
      </c>
      <c r="M59" s="103">
        <v>1.387E-2</v>
      </c>
      <c r="N59" s="103">
        <v>1.2800000000000001E-3</v>
      </c>
      <c r="O59" s="103">
        <v>1.387E-2</v>
      </c>
    </row>
    <row r="60" spans="1:15" x14ac:dyDescent="0.2">
      <c r="A60" s="25">
        <v>55</v>
      </c>
      <c r="B60" s="86">
        <v>1.717E-3</v>
      </c>
      <c r="C60" s="81">
        <v>1.4999999999999999E-4</v>
      </c>
      <c r="D60" s="81">
        <v>1.204E-3</v>
      </c>
      <c r="E60" s="81">
        <v>1.4999999999999999E-4</v>
      </c>
      <c r="F60" s="81">
        <v>4.3689999999999996E-3</v>
      </c>
      <c r="G60" s="81">
        <v>1.6132000000000001E-2</v>
      </c>
      <c r="H60" s="81">
        <v>4.3689999999999996E-3</v>
      </c>
      <c r="I60" s="81">
        <v>4.0969999999999999E-3</v>
      </c>
      <c r="J60" s="81">
        <v>1.1776999999999999E-2</v>
      </c>
      <c r="K60" s="81">
        <v>4.0969999999999999E-3</v>
      </c>
      <c r="L60" s="103">
        <v>9.6000000000000002E-4</v>
      </c>
      <c r="M60" s="103">
        <v>1.5049999999999999E-2</v>
      </c>
      <c r="N60" s="103">
        <v>9.6000000000000002E-4</v>
      </c>
      <c r="O60" s="103">
        <v>1.5049999999999999E-2</v>
      </c>
    </row>
    <row r="61" spans="1:15" x14ac:dyDescent="0.2">
      <c r="A61" s="25">
        <v>56</v>
      </c>
      <c r="B61" s="86">
        <v>1.866E-3</v>
      </c>
      <c r="C61" s="81">
        <v>1.4999999999999999E-4</v>
      </c>
      <c r="D61" s="81">
        <v>1.312E-3</v>
      </c>
      <c r="E61" s="81">
        <v>1.4999999999999999E-4</v>
      </c>
      <c r="F61" s="81">
        <v>4.4650000000000002E-3</v>
      </c>
      <c r="G61" s="81">
        <v>1.7187000000000001E-2</v>
      </c>
      <c r="H61" s="81">
        <v>4.4650000000000002E-3</v>
      </c>
      <c r="I61" s="81">
        <v>4.1749999999999999E-3</v>
      </c>
      <c r="J61" s="81">
        <v>1.2070000000000001E-2</v>
      </c>
      <c r="K61" s="81">
        <v>4.1749999999999999E-3</v>
      </c>
      <c r="L61" s="103">
        <v>5.6999999999999998E-4</v>
      </c>
      <c r="M61" s="103">
        <v>1.5440000000000001E-2</v>
      </c>
      <c r="N61" s="103">
        <v>5.6999999999999998E-4</v>
      </c>
      <c r="O61" s="103">
        <v>1.5440000000000001E-2</v>
      </c>
    </row>
    <row r="62" spans="1:15" x14ac:dyDescent="0.2">
      <c r="A62" s="25">
        <v>57</v>
      </c>
      <c r="B62" s="86">
        <v>2.032E-3</v>
      </c>
      <c r="C62" s="81">
        <v>1.4999999999999999E-4</v>
      </c>
      <c r="D62" s="81">
        <v>1.408E-3</v>
      </c>
      <c r="E62" s="81">
        <v>1.4999999999999999E-4</v>
      </c>
      <c r="F62" s="81">
        <v>4.9820000000000003E-3</v>
      </c>
      <c r="G62" s="81">
        <v>1.8279E-2</v>
      </c>
      <c r="H62" s="81">
        <v>4.9820000000000003E-3</v>
      </c>
      <c r="I62" s="81">
        <v>4.2680000000000001E-3</v>
      </c>
      <c r="J62" s="81">
        <v>1.2441000000000001E-2</v>
      </c>
      <c r="K62" s="81">
        <v>4.2680000000000001E-3</v>
      </c>
      <c r="L62" s="103">
        <v>5.6999999999999998E-4</v>
      </c>
      <c r="M62" s="103">
        <v>1.5879999999999998E-2</v>
      </c>
      <c r="N62" s="103">
        <v>5.6999999999999998E-4</v>
      </c>
      <c r="O62" s="103">
        <v>1.5879999999999998E-2</v>
      </c>
    </row>
    <row r="63" spans="1:15" x14ac:dyDescent="0.2">
      <c r="A63" s="25">
        <v>58</v>
      </c>
      <c r="B63" s="86">
        <v>2.2130000000000001E-3</v>
      </c>
      <c r="C63" s="81">
        <v>1.4999999999999999E-4</v>
      </c>
      <c r="D63" s="81">
        <v>1.498E-3</v>
      </c>
      <c r="E63" s="81">
        <v>1.4999999999999999E-4</v>
      </c>
      <c r="F63" s="81">
        <v>5.5440000000000003E-3</v>
      </c>
      <c r="G63" s="81">
        <v>1.9396E-2</v>
      </c>
      <c r="H63" s="81">
        <v>5.5440000000000003E-3</v>
      </c>
      <c r="I63" s="81">
        <v>4.3909999999999999E-3</v>
      </c>
      <c r="J63" s="81">
        <v>1.2895E-2</v>
      </c>
      <c r="K63" s="81">
        <v>4.3909999999999999E-3</v>
      </c>
      <c r="L63" s="103">
        <v>5.6999999999999998E-4</v>
      </c>
      <c r="M63" s="103">
        <v>1.634E-2</v>
      </c>
      <c r="N63" s="103">
        <v>5.6999999999999998E-4</v>
      </c>
      <c r="O63" s="103">
        <v>1.634E-2</v>
      </c>
    </row>
    <row r="64" spans="1:15" ht="13.5" thickBot="1" x14ac:dyDescent="0.25">
      <c r="A64" s="28">
        <v>59</v>
      </c>
      <c r="B64" s="88">
        <v>2.3900000000000002E-3</v>
      </c>
      <c r="C64" s="89">
        <v>1.6000000000000001E-4</v>
      </c>
      <c r="D64" s="89">
        <v>1.58E-3</v>
      </c>
      <c r="E64" s="89">
        <v>1.6000000000000001E-4</v>
      </c>
      <c r="F64" s="89">
        <v>6.13E-3</v>
      </c>
      <c r="G64" s="89">
        <v>2.0532000000000002E-2</v>
      </c>
      <c r="H64" s="89">
        <v>6.13E-3</v>
      </c>
      <c r="I64" s="89">
        <v>4.555E-3</v>
      </c>
      <c r="J64" s="89">
        <v>1.3433E-2</v>
      </c>
      <c r="K64" s="89">
        <v>4.555E-3</v>
      </c>
      <c r="L64" s="104">
        <v>5.6999999999999998E-4</v>
      </c>
      <c r="M64" s="104">
        <v>1.685E-2</v>
      </c>
      <c r="N64" s="104">
        <v>5.6999999999999998E-4</v>
      </c>
      <c r="O64" s="104">
        <v>1.685E-2</v>
      </c>
    </row>
    <row r="65" spans="1:15" x14ac:dyDescent="0.2">
      <c r="A65" s="25">
        <v>60</v>
      </c>
      <c r="B65" s="86">
        <v>2.5500000000000002E-3</v>
      </c>
      <c r="C65" s="81">
        <v>1.6000000000000001E-4</v>
      </c>
      <c r="D65" s="81">
        <v>1.6570000000000001E-3</v>
      </c>
      <c r="E65" s="81">
        <v>1.6000000000000001E-4</v>
      </c>
      <c r="F65" s="81">
        <v>6.7120000000000001E-3</v>
      </c>
      <c r="G65" s="81">
        <v>2.1658E-2</v>
      </c>
      <c r="H65" s="81">
        <v>6.7120000000000001E-3</v>
      </c>
      <c r="I65" s="81">
        <v>4.7629999999999999E-3</v>
      </c>
      <c r="J65" s="81">
        <v>1.4036E-2</v>
      </c>
      <c r="K65" s="81">
        <v>4.7629999999999999E-3</v>
      </c>
      <c r="L65" s="103">
        <v>5.6999999999999998E-4</v>
      </c>
      <c r="M65" s="103">
        <v>1.7399999999999999E-2</v>
      </c>
      <c r="N65" s="103">
        <v>5.6999999999999998E-4</v>
      </c>
      <c r="O65" s="103">
        <v>1.7399999999999999E-2</v>
      </c>
    </row>
    <row r="66" spans="1:15" x14ac:dyDescent="0.2">
      <c r="A66" s="25">
        <v>61</v>
      </c>
      <c r="B66" s="86">
        <v>2.7079999999999999E-3</v>
      </c>
      <c r="C66" s="81">
        <v>1.6000000000000001E-4</v>
      </c>
      <c r="D66" s="81">
        <v>1.735E-3</v>
      </c>
      <c r="E66" s="81">
        <v>1.6000000000000001E-4</v>
      </c>
      <c r="F66" s="81">
        <v>7.2769999999999996E-3</v>
      </c>
      <c r="G66" s="81">
        <v>2.2787999999999999E-2</v>
      </c>
      <c r="H66" s="81">
        <v>8.7320000000000002E-3</v>
      </c>
      <c r="I66" s="81">
        <v>5.0220000000000004E-3</v>
      </c>
      <c r="J66" s="81">
        <v>1.4696000000000001E-2</v>
      </c>
      <c r="K66" s="81">
        <v>6.0270000000000002E-3</v>
      </c>
      <c r="L66" s="103">
        <v>5.6999999999999998E-4</v>
      </c>
      <c r="M66" s="103">
        <v>1.7999999999999999E-2</v>
      </c>
      <c r="N66" s="103">
        <v>5.6999999999999998E-4</v>
      </c>
      <c r="O66" s="103">
        <v>1.7999999999999999E-2</v>
      </c>
    </row>
    <row r="67" spans="1:15" x14ac:dyDescent="0.2">
      <c r="A67" s="25">
        <v>62</v>
      </c>
      <c r="B67" s="86">
        <v>2.869E-3</v>
      </c>
      <c r="C67" s="81">
        <v>1.7000000000000001E-4</v>
      </c>
      <c r="D67" s="81">
        <v>1.828E-3</v>
      </c>
      <c r="E67" s="81">
        <v>1.7000000000000001E-4</v>
      </c>
      <c r="F67" s="81">
        <v>7.8169999999999993E-3</v>
      </c>
      <c r="G67" s="81">
        <v>2.3913E-2</v>
      </c>
      <c r="H67" s="81">
        <v>9.3810000000000004E-3</v>
      </c>
      <c r="I67" s="81">
        <v>5.3249999999999999E-3</v>
      </c>
      <c r="J67" s="81">
        <v>1.5389E-2</v>
      </c>
      <c r="K67" s="81">
        <v>6.3899999999999998E-3</v>
      </c>
      <c r="L67" s="103">
        <v>5.6999999999999998E-4</v>
      </c>
      <c r="M67" s="103">
        <v>1.864E-2</v>
      </c>
      <c r="N67" s="103">
        <v>5.6999999999999998E-4</v>
      </c>
      <c r="O67" s="103">
        <v>1.864E-2</v>
      </c>
    </row>
    <row r="68" spans="1:15" x14ac:dyDescent="0.2">
      <c r="A68" s="25">
        <v>63</v>
      </c>
      <c r="B68" s="86">
        <v>3.0630000000000002E-3</v>
      </c>
      <c r="C68" s="81">
        <v>1.7000000000000001E-4</v>
      </c>
      <c r="D68" s="81">
        <v>1.9499999999999999E-3</v>
      </c>
      <c r="E68" s="81">
        <v>1.7000000000000001E-4</v>
      </c>
      <c r="F68" s="81">
        <v>8.3269999999999993E-3</v>
      </c>
      <c r="G68" s="81">
        <v>2.5033E-2</v>
      </c>
      <c r="H68" s="81">
        <v>9.9930000000000001E-3</v>
      </c>
      <c r="I68" s="81">
        <v>5.6550000000000003E-3</v>
      </c>
      <c r="J68" s="81">
        <v>1.6101000000000001E-2</v>
      </c>
      <c r="K68" s="81">
        <v>6.7860000000000004E-3</v>
      </c>
      <c r="L68" s="103">
        <v>5.6999999999999998E-4</v>
      </c>
      <c r="M68" s="103">
        <v>1.934E-2</v>
      </c>
      <c r="N68" s="103">
        <v>5.6999999999999998E-4</v>
      </c>
      <c r="O68" s="103">
        <v>1.934E-2</v>
      </c>
    </row>
    <row r="69" spans="1:15" x14ac:dyDescent="0.2">
      <c r="A69" s="25">
        <v>64</v>
      </c>
      <c r="B69" s="86">
        <v>3.3119999999999998E-3</v>
      </c>
      <c r="C69" s="81">
        <v>1.7000000000000001E-4</v>
      </c>
      <c r="D69" s="81">
        <v>2.117E-3</v>
      </c>
      <c r="E69" s="81">
        <v>1.7000000000000001E-4</v>
      </c>
      <c r="F69" s="81">
        <v>8.8120000000000004E-3</v>
      </c>
      <c r="G69" s="81">
        <v>2.6176000000000001E-2</v>
      </c>
      <c r="H69" s="81">
        <v>1.0574999999999999E-2</v>
      </c>
      <c r="I69" s="81">
        <v>6.0029999999999997E-3</v>
      </c>
      <c r="J69" s="81">
        <v>1.6827000000000002E-2</v>
      </c>
      <c r="K69" s="81">
        <v>7.2030000000000002E-3</v>
      </c>
      <c r="L69" s="103">
        <v>5.6999999999999998E-4</v>
      </c>
      <c r="M69" s="103">
        <v>2.01E-2</v>
      </c>
      <c r="N69" s="103">
        <v>5.6999999999999998E-4</v>
      </c>
      <c r="O69" s="103">
        <v>2.01E-2</v>
      </c>
    </row>
    <row r="70" spans="1:15" x14ac:dyDescent="0.2">
      <c r="A70" s="25">
        <v>65</v>
      </c>
      <c r="B70" s="86">
        <v>3.6259999999999999E-3</v>
      </c>
      <c r="C70" s="81">
        <v>1.8000000000000001E-4</v>
      </c>
      <c r="D70" s="81">
        <v>2.3289999999999999E-3</v>
      </c>
      <c r="E70" s="81">
        <v>1.8000000000000001E-4</v>
      </c>
      <c r="F70" s="81">
        <v>9.2750000000000003E-3</v>
      </c>
      <c r="G70" s="81">
        <v>2.733E-2</v>
      </c>
      <c r="H70" s="81">
        <v>1.1129999999999999E-2</v>
      </c>
      <c r="I70" s="81">
        <v>6.3720000000000001E-3</v>
      </c>
      <c r="J70" s="81">
        <v>1.7569999999999999E-2</v>
      </c>
      <c r="K70" s="81">
        <v>7.6470000000000002E-3</v>
      </c>
      <c r="L70" s="103">
        <v>5.6999999999999998E-4</v>
      </c>
      <c r="M70" s="103">
        <v>2.0930000000000001E-2</v>
      </c>
      <c r="N70" s="103">
        <v>5.6999999999999998E-4</v>
      </c>
      <c r="O70" s="103">
        <v>2.0930000000000001E-2</v>
      </c>
    </row>
    <row r="71" spans="1:15" x14ac:dyDescent="0.2">
      <c r="A71" s="25">
        <v>66</v>
      </c>
      <c r="B71" s="86">
        <v>4.0150000000000003E-3</v>
      </c>
      <c r="C71" s="81">
        <v>1.8000000000000001E-4</v>
      </c>
      <c r="D71" s="81">
        <v>2.581E-3</v>
      </c>
      <c r="E71" s="81">
        <v>1.8000000000000001E-4</v>
      </c>
      <c r="F71" s="81">
        <v>9.7719999999999994E-3</v>
      </c>
      <c r="G71" s="81">
        <v>2.8524999999999998E-2</v>
      </c>
      <c r="H71" s="81">
        <v>1.1727E-2</v>
      </c>
      <c r="I71" s="81">
        <v>6.7790000000000003E-3</v>
      </c>
      <c r="J71" s="81">
        <v>1.8325999999999999E-2</v>
      </c>
      <c r="K71" s="81">
        <v>8.1349999999999999E-3</v>
      </c>
      <c r="L71" s="103">
        <v>5.6999999999999998E-4</v>
      </c>
      <c r="M71" s="103">
        <v>2.1829999999999999E-2</v>
      </c>
      <c r="N71" s="103">
        <v>5.6999999999999998E-4</v>
      </c>
      <c r="O71" s="103">
        <v>2.1829999999999999E-2</v>
      </c>
    </row>
    <row r="72" spans="1:15" x14ac:dyDescent="0.2">
      <c r="A72" s="25">
        <v>67</v>
      </c>
      <c r="B72" s="86">
        <v>4.4770000000000001E-3</v>
      </c>
      <c r="C72" s="81">
        <v>1.8000000000000001E-4</v>
      </c>
      <c r="D72" s="81">
        <v>2.8649999999999999E-3</v>
      </c>
      <c r="E72" s="81">
        <v>1.8000000000000001E-4</v>
      </c>
      <c r="F72" s="81">
        <v>1.0366999999999999E-2</v>
      </c>
      <c r="G72" s="81">
        <v>2.9739999999999999E-2</v>
      </c>
      <c r="H72" s="81">
        <v>1.2441000000000001E-2</v>
      </c>
      <c r="I72" s="81">
        <v>7.2509999999999996E-3</v>
      </c>
      <c r="J72" s="81">
        <v>1.9113999999999999E-2</v>
      </c>
      <c r="K72" s="81">
        <v>8.7010000000000004E-3</v>
      </c>
      <c r="L72" s="103">
        <v>5.6999999999999998E-4</v>
      </c>
      <c r="M72" s="103">
        <v>2.2800000000000001E-2</v>
      </c>
      <c r="N72" s="103">
        <v>5.6999999999999998E-4</v>
      </c>
      <c r="O72" s="103">
        <v>2.2800000000000001E-2</v>
      </c>
    </row>
    <row r="73" spans="1:15" x14ac:dyDescent="0.2">
      <c r="A73" s="25">
        <v>68</v>
      </c>
      <c r="B73" s="86">
        <v>5.0000000000000001E-3</v>
      </c>
      <c r="C73" s="81">
        <v>1.8000000000000001E-4</v>
      </c>
      <c r="D73" s="81">
        <v>3.176E-3</v>
      </c>
      <c r="E73" s="81">
        <v>1.8000000000000001E-4</v>
      </c>
      <c r="F73" s="81">
        <v>1.1135000000000001E-2</v>
      </c>
      <c r="G73" s="81">
        <v>3.0974000000000002E-2</v>
      </c>
      <c r="H73" s="81">
        <v>1.3362000000000001E-2</v>
      </c>
      <c r="I73" s="81">
        <v>7.8139999999999998E-3</v>
      </c>
      <c r="J73" s="81">
        <v>1.9942999999999999E-2</v>
      </c>
      <c r="K73" s="81">
        <v>9.3760000000000007E-3</v>
      </c>
      <c r="L73" s="103">
        <v>5.6999999999999998E-4</v>
      </c>
      <c r="M73" s="103">
        <v>2.385E-2</v>
      </c>
      <c r="N73" s="103">
        <v>5.6999999999999998E-4</v>
      </c>
      <c r="O73" s="103">
        <v>2.385E-2</v>
      </c>
    </row>
    <row r="74" spans="1:15" x14ac:dyDescent="0.2">
      <c r="A74" s="25">
        <v>69</v>
      </c>
      <c r="B74" s="86">
        <v>5.5799999999999999E-3</v>
      </c>
      <c r="C74" s="81">
        <v>1.9000000000000001E-4</v>
      </c>
      <c r="D74" s="81">
        <v>3.5140000000000002E-3</v>
      </c>
      <c r="E74" s="81">
        <v>1.9000000000000001E-4</v>
      </c>
      <c r="F74" s="81">
        <v>1.2133E-2</v>
      </c>
      <c r="G74" s="81">
        <v>3.2238999999999997E-2</v>
      </c>
      <c r="H74" s="81">
        <v>1.4559000000000001E-2</v>
      </c>
      <c r="I74" s="81">
        <v>8.4810000000000007E-3</v>
      </c>
      <c r="J74" s="81">
        <v>2.0840000000000001E-2</v>
      </c>
      <c r="K74" s="81">
        <v>1.0177E-2</v>
      </c>
      <c r="L74" s="103">
        <v>5.6999999999999998E-4</v>
      </c>
      <c r="M74" s="103">
        <v>2.5000000000000001E-2</v>
      </c>
      <c r="N74" s="103">
        <v>5.6999999999999998E-4</v>
      </c>
      <c r="O74" s="103">
        <v>2.5000000000000001E-2</v>
      </c>
    </row>
    <row r="75" spans="1:15" x14ac:dyDescent="0.2">
      <c r="A75" s="25">
        <v>70</v>
      </c>
      <c r="B75" s="86">
        <v>6.2269999999999999E-3</v>
      </c>
      <c r="C75" s="81">
        <v>1.9000000000000001E-4</v>
      </c>
      <c r="D75" s="81">
        <v>3.8830000000000002E-3</v>
      </c>
      <c r="E75" s="81">
        <v>1.9000000000000001E-4</v>
      </c>
      <c r="F75" s="81">
        <v>1.3389E-2</v>
      </c>
      <c r="G75" s="81">
        <v>3.3583000000000002E-2</v>
      </c>
      <c r="H75" s="81">
        <v>1.6067000000000001E-2</v>
      </c>
      <c r="I75" s="81">
        <v>9.2619999999999994E-3</v>
      </c>
      <c r="J75" s="81">
        <v>2.1835E-2</v>
      </c>
      <c r="K75" s="81">
        <v>1.1115E-2</v>
      </c>
      <c r="L75" s="103">
        <v>5.6999999999999998E-4</v>
      </c>
      <c r="M75" s="103">
        <v>2.6239999999999999E-2</v>
      </c>
      <c r="N75" s="103">
        <v>5.6999999999999998E-4</v>
      </c>
      <c r="O75" s="103">
        <v>2.6239999999999999E-2</v>
      </c>
    </row>
    <row r="76" spans="1:15" x14ac:dyDescent="0.2">
      <c r="A76" s="25">
        <v>71</v>
      </c>
      <c r="B76" s="86">
        <v>6.9470000000000001E-3</v>
      </c>
      <c r="C76" s="81">
        <v>1.9000000000000001E-4</v>
      </c>
      <c r="D76" s="81">
        <v>4.28E-3</v>
      </c>
      <c r="E76" s="81">
        <v>1.9000000000000001E-4</v>
      </c>
      <c r="F76" s="81">
        <v>1.4893E-2</v>
      </c>
      <c r="G76" s="81">
        <v>3.5014000000000003E-2</v>
      </c>
      <c r="H76" s="81">
        <v>1.7871999999999999E-2</v>
      </c>
      <c r="I76" s="81">
        <v>1.0189999999999999E-2</v>
      </c>
      <c r="J76" s="81">
        <v>2.2973E-2</v>
      </c>
      <c r="K76" s="81">
        <v>1.2229E-2</v>
      </c>
      <c r="L76" s="103">
        <v>5.6999999999999998E-4</v>
      </c>
      <c r="M76" s="103">
        <v>2.758E-2</v>
      </c>
      <c r="N76" s="103">
        <v>5.6999999999999998E-4</v>
      </c>
      <c r="O76" s="103">
        <v>2.758E-2</v>
      </c>
    </row>
    <row r="77" spans="1:15" x14ac:dyDescent="0.2">
      <c r="A77" s="25">
        <v>72</v>
      </c>
      <c r="B77" s="86">
        <v>7.7419999999999998E-3</v>
      </c>
      <c r="C77" s="81">
        <v>2.0000000000000001E-4</v>
      </c>
      <c r="D77" s="81">
        <v>4.7070000000000002E-3</v>
      </c>
      <c r="E77" s="81">
        <v>2.0000000000000001E-4</v>
      </c>
      <c r="F77" s="81">
        <v>1.6624E-2</v>
      </c>
      <c r="G77" s="81">
        <v>3.6562999999999998E-2</v>
      </c>
      <c r="H77" s="81">
        <v>1.9948E-2</v>
      </c>
      <c r="I77" s="81">
        <v>1.1306999999999999E-2</v>
      </c>
      <c r="J77" s="81">
        <v>2.4277E-2</v>
      </c>
      <c r="K77" s="81">
        <v>1.3568E-2</v>
      </c>
      <c r="L77" s="103">
        <v>5.6999999999999998E-4</v>
      </c>
      <c r="M77" s="103">
        <v>2.904E-2</v>
      </c>
      <c r="N77" s="103">
        <v>5.6999999999999998E-4</v>
      </c>
      <c r="O77" s="103">
        <v>2.904E-2</v>
      </c>
    </row>
    <row r="78" spans="1:15" x14ac:dyDescent="0.2">
      <c r="A78" s="25">
        <v>73</v>
      </c>
      <c r="B78" s="86">
        <v>8.6180000000000007E-3</v>
      </c>
      <c r="C78" s="81">
        <v>2.0000000000000001E-4</v>
      </c>
      <c r="D78" s="81">
        <v>5.1739999999999998E-3</v>
      </c>
      <c r="E78" s="81">
        <v>2.0000000000000001E-4</v>
      </c>
      <c r="F78" s="81">
        <v>1.8585000000000001E-2</v>
      </c>
      <c r="G78" s="81">
        <v>3.8334E-2</v>
      </c>
      <c r="H78" s="81">
        <v>2.2301999999999999E-2</v>
      </c>
      <c r="I78" s="81">
        <v>1.2684000000000001E-2</v>
      </c>
      <c r="J78" s="81">
        <v>2.5807E-2</v>
      </c>
      <c r="K78" s="81">
        <v>1.5221E-2</v>
      </c>
      <c r="L78" s="103">
        <v>5.6999999999999998E-4</v>
      </c>
      <c r="M78" s="103">
        <v>3.0630000000000001E-2</v>
      </c>
      <c r="N78" s="103">
        <v>5.6999999999999998E-4</v>
      </c>
      <c r="O78" s="103">
        <v>3.0630000000000001E-2</v>
      </c>
    </row>
    <row r="79" spans="1:15" x14ac:dyDescent="0.2">
      <c r="A79" s="25">
        <v>74</v>
      </c>
      <c r="B79" s="86">
        <v>9.5619999999999993E-3</v>
      </c>
      <c r="C79" s="81">
        <v>2.0000000000000001E-4</v>
      </c>
      <c r="D79" s="81">
        <v>5.6820000000000004E-3</v>
      </c>
      <c r="E79" s="81">
        <v>2.0000000000000001E-4</v>
      </c>
      <c r="F79" s="81">
        <v>2.0761000000000002E-2</v>
      </c>
      <c r="G79" s="81">
        <v>4.0370999999999997E-2</v>
      </c>
      <c r="H79" s="81">
        <v>2.4913000000000001E-2</v>
      </c>
      <c r="I79" s="81">
        <v>1.4361000000000001E-2</v>
      </c>
      <c r="J79" s="81">
        <v>2.7591999999999998E-2</v>
      </c>
      <c r="K79" s="81">
        <v>1.7232999999999998E-2</v>
      </c>
      <c r="L79" s="103">
        <v>5.6999999999999998E-4</v>
      </c>
      <c r="M79" s="103">
        <v>3.2340000000000001E-2</v>
      </c>
      <c r="N79" s="103">
        <v>5.6999999999999998E-4</v>
      </c>
      <c r="O79" s="103">
        <v>3.2340000000000001E-2</v>
      </c>
    </row>
    <row r="80" spans="1:15" x14ac:dyDescent="0.2">
      <c r="A80" s="25">
        <v>75</v>
      </c>
      <c r="B80" s="86">
        <v>1.0572E-2</v>
      </c>
      <c r="C80" s="81">
        <v>2.1000000000000001E-4</v>
      </c>
      <c r="D80" s="81">
        <v>6.228E-3</v>
      </c>
      <c r="E80" s="81">
        <v>2.1000000000000001E-4</v>
      </c>
      <c r="F80" s="81">
        <v>2.3161000000000001E-2</v>
      </c>
      <c r="G80" s="81">
        <v>4.2774E-2</v>
      </c>
      <c r="H80" s="81">
        <v>2.7793999999999999E-2</v>
      </c>
      <c r="I80" s="81">
        <v>1.6348000000000001E-2</v>
      </c>
      <c r="J80" s="81">
        <v>2.9693000000000001E-2</v>
      </c>
      <c r="K80" s="81">
        <v>1.9616999999999999E-2</v>
      </c>
      <c r="L80" s="103">
        <v>5.6999999999999998E-4</v>
      </c>
      <c r="M80" s="103">
        <v>3.4209999999999997E-2</v>
      </c>
      <c r="N80" s="103">
        <v>5.6999999999999998E-4</v>
      </c>
      <c r="O80" s="103">
        <v>3.4209999999999997E-2</v>
      </c>
    </row>
    <row r="81" spans="1:15" x14ac:dyDescent="0.2">
      <c r="A81" s="25">
        <v>76</v>
      </c>
      <c r="B81" s="86">
        <v>1.1653999999999999E-2</v>
      </c>
      <c r="C81" s="81">
        <v>2.1000000000000001E-4</v>
      </c>
      <c r="D81" s="81">
        <v>6.8040000000000002E-3</v>
      </c>
      <c r="E81" s="81">
        <v>2.1000000000000001E-4</v>
      </c>
      <c r="F81" s="81">
        <v>2.5805000000000002E-2</v>
      </c>
      <c r="G81" s="81">
        <v>4.5644999999999998E-2</v>
      </c>
      <c r="H81" s="81">
        <v>3.0966E-2</v>
      </c>
      <c r="I81" s="81">
        <v>1.8606000000000001E-2</v>
      </c>
      <c r="J81" s="81">
        <v>3.2142999999999998E-2</v>
      </c>
      <c r="K81" s="81">
        <v>2.2327E-2</v>
      </c>
      <c r="L81" s="103">
        <v>5.6999999999999998E-4</v>
      </c>
      <c r="M81" s="103">
        <v>6.2260000000000003E-2</v>
      </c>
      <c r="N81" s="103">
        <v>5.6999999999999998E-4</v>
      </c>
      <c r="O81" s="103">
        <v>6.2260000000000003E-2</v>
      </c>
    </row>
    <row r="82" spans="1:15" x14ac:dyDescent="0.2">
      <c r="A82" s="25">
        <v>77</v>
      </c>
      <c r="B82" s="86">
        <v>1.2793000000000001E-2</v>
      </c>
      <c r="C82" s="81">
        <v>2.1000000000000001E-4</v>
      </c>
      <c r="D82" s="81">
        <v>7.4060000000000003E-3</v>
      </c>
      <c r="E82" s="81">
        <v>2.1000000000000001E-4</v>
      </c>
      <c r="F82" s="81">
        <v>2.8702999999999999E-2</v>
      </c>
      <c r="G82" s="81">
        <v>4.9006000000000001E-2</v>
      </c>
      <c r="H82" s="81">
        <v>3.4443000000000001E-2</v>
      </c>
      <c r="I82" s="81">
        <v>2.1099E-2</v>
      </c>
      <c r="J82" s="81">
        <v>3.4986000000000003E-2</v>
      </c>
      <c r="K82" s="81">
        <v>2.5318E-2</v>
      </c>
      <c r="L82" s="103">
        <v>5.6999999999999998E-4</v>
      </c>
      <c r="M82" s="103">
        <v>6.5509999999999999E-2</v>
      </c>
      <c r="N82" s="103">
        <v>5.6999999999999998E-4</v>
      </c>
      <c r="O82" s="103">
        <v>6.5509999999999999E-2</v>
      </c>
    </row>
    <row r="83" spans="1:15" x14ac:dyDescent="0.2">
      <c r="A83" s="25">
        <v>78</v>
      </c>
      <c r="B83" s="86">
        <v>1.4007E-2</v>
      </c>
      <c r="C83" s="81">
        <v>2.1000000000000001E-4</v>
      </c>
      <c r="D83" s="81">
        <v>8.0389999999999993E-3</v>
      </c>
      <c r="E83" s="81">
        <v>2.1000000000000001E-4</v>
      </c>
      <c r="F83" s="81">
        <v>3.1958E-2</v>
      </c>
      <c r="G83" s="81">
        <v>5.2982000000000001E-2</v>
      </c>
      <c r="H83" s="81">
        <v>3.8350000000000002E-2</v>
      </c>
      <c r="I83" s="81">
        <v>2.3821999999999999E-2</v>
      </c>
      <c r="J83" s="81">
        <v>3.8279000000000001E-2</v>
      </c>
      <c r="K83" s="81">
        <v>2.8587000000000001E-2</v>
      </c>
      <c r="L83" s="103">
        <v>5.6999999999999998E-4</v>
      </c>
      <c r="M83" s="103">
        <v>6.8909999999999999E-2</v>
      </c>
      <c r="N83" s="103">
        <v>5.6999999999999998E-4</v>
      </c>
      <c r="O83" s="103">
        <v>6.8909999999999999E-2</v>
      </c>
    </row>
    <row r="84" spans="1:15" x14ac:dyDescent="0.2">
      <c r="A84" s="25">
        <v>79</v>
      </c>
      <c r="B84" s="86">
        <v>1.5272000000000001E-2</v>
      </c>
      <c r="C84" s="81">
        <v>2.2000000000000001E-4</v>
      </c>
      <c r="D84" s="81">
        <v>8.7019999999999997E-3</v>
      </c>
      <c r="E84" s="81">
        <v>2.2000000000000001E-4</v>
      </c>
      <c r="F84" s="81">
        <v>3.5610999999999997E-2</v>
      </c>
      <c r="G84" s="81">
        <v>5.7530999999999999E-2</v>
      </c>
      <c r="H84" s="81">
        <v>4.2733E-2</v>
      </c>
      <c r="I84" s="81">
        <v>2.6800000000000001E-2</v>
      </c>
      <c r="J84" s="81">
        <v>4.2074E-2</v>
      </c>
      <c r="K84" s="81">
        <v>3.2160000000000001E-2</v>
      </c>
      <c r="L84" s="103">
        <v>5.6999999999999998E-4</v>
      </c>
      <c r="M84" s="103">
        <v>7.2470000000000007E-2</v>
      </c>
      <c r="N84" s="103">
        <v>5.6999999999999998E-4</v>
      </c>
      <c r="O84" s="103">
        <v>7.2470000000000007E-2</v>
      </c>
    </row>
    <row r="85" spans="1:15" x14ac:dyDescent="0.2">
      <c r="A85" s="25">
        <v>80</v>
      </c>
      <c r="B85" s="86">
        <v>1.6593E-2</v>
      </c>
      <c r="C85" s="81">
        <v>2.2000000000000001E-4</v>
      </c>
      <c r="D85" s="81">
        <v>9.391E-3</v>
      </c>
      <c r="E85" s="81">
        <v>2.2000000000000001E-4</v>
      </c>
      <c r="F85" s="81">
        <v>3.9773999999999997E-2</v>
      </c>
      <c r="G85" s="81">
        <v>6.2720999999999999E-2</v>
      </c>
      <c r="H85" s="81">
        <v>4.7729000000000001E-2</v>
      </c>
      <c r="I85" s="81">
        <v>3.0072000000000002E-2</v>
      </c>
      <c r="J85" s="81">
        <v>4.6406000000000003E-2</v>
      </c>
      <c r="K85" s="81">
        <v>3.6086E-2</v>
      </c>
      <c r="L85" s="103">
        <v>5.6999999999999998E-4</v>
      </c>
      <c r="M85" s="103">
        <v>7.621E-2</v>
      </c>
      <c r="N85" s="103">
        <v>5.6999999999999998E-4</v>
      </c>
      <c r="O85" s="103">
        <v>7.621E-2</v>
      </c>
    </row>
    <row r="86" spans="1:15" x14ac:dyDescent="0.2">
      <c r="A86" s="25">
        <v>81</v>
      </c>
      <c r="B86" s="86">
        <v>0</v>
      </c>
      <c r="C86" s="81">
        <v>0</v>
      </c>
      <c r="D86" s="81">
        <v>0</v>
      </c>
      <c r="E86" s="81">
        <v>0</v>
      </c>
      <c r="F86" s="81">
        <v>4.4519999999999997E-2</v>
      </c>
      <c r="G86" s="81">
        <v>6.8553000000000003E-2</v>
      </c>
      <c r="H86" s="81">
        <v>5.3423999999999999E-2</v>
      </c>
      <c r="I86" s="81">
        <v>3.3732999999999999E-2</v>
      </c>
      <c r="J86" s="81">
        <v>5.1359000000000002E-2</v>
      </c>
      <c r="K86" s="81">
        <v>4.0480000000000002E-2</v>
      </c>
      <c r="L86" s="86">
        <v>0</v>
      </c>
      <c r="M86" s="86">
        <v>0</v>
      </c>
      <c r="N86" s="86">
        <v>0</v>
      </c>
      <c r="O86" s="86">
        <v>0</v>
      </c>
    </row>
    <row r="87" spans="1:15" x14ac:dyDescent="0.2">
      <c r="A87" s="25">
        <v>82</v>
      </c>
      <c r="B87" s="86">
        <v>0</v>
      </c>
      <c r="C87" s="81">
        <v>0</v>
      </c>
      <c r="D87" s="81">
        <v>0</v>
      </c>
      <c r="E87" s="81">
        <v>0</v>
      </c>
      <c r="F87" s="81">
        <v>4.9940999999999999E-2</v>
      </c>
      <c r="G87" s="81">
        <v>7.5031E-2</v>
      </c>
      <c r="H87" s="81">
        <v>5.9929000000000003E-2</v>
      </c>
      <c r="I87" s="81">
        <v>3.7877000000000001E-2</v>
      </c>
      <c r="J87" s="81">
        <v>5.6987999999999997E-2</v>
      </c>
      <c r="K87" s="81">
        <v>4.5451999999999999E-2</v>
      </c>
      <c r="L87" s="86">
        <v>0</v>
      </c>
      <c r="M87" s="86">
        <v>0</v>
      </c>
      <c r="N87" s="86">
        <v>0</v>
      </c>
      <c r="O87" s="86">
        <v>0</v>
      </c>
    </row>
    <row r="88" spans="1:15" x14ac:dyDescent="0.2">
      <c r="A88" s="25">
        <v>83</v>
      </c>
      <c r="B88" s="86">
        <v>0</v>
      </c>
      <c r="C88" s="81">
        <v>0</v>
      </c>
      <c r="D88" s="81">
        <v>0</v>
      </c>
      <c r="E88" s="81">
        <v>0</v>
      </c>
      <c r="F88" s="81">
        <v>5.6098000000000002E-2</v>
      </c>
      <c r="G88" s="81">
        <v>8.2077999999999998E-2</v>
      </c>
      <c r="H88" s="81">
        <v>6.7317000000000002E-2</v>
      </c>
      <c r="I88" s="81">
        <v>4.2578999999999999E-2</v>
      </c>
      <c r="J88" s="81">
        <v>6.3326999999999994E-2</v>
      </c>
      <c r="K88" s="81">
        <v>5.1095000000000002E-2</v>
      </c>
      <c r="L88" s="86">
        <v>0</v>
      </c>
      <c r="M88" s="86">
        <v>0</v>
      </c>
      <c r="N88" s="86">
        <v>0</v>
      </c>
      <c r="O88" s="86">
        <v>0</v>
      </c>
    </row>
    <row r="89" spans="1:15" x14ac:dyDescent="0.2">
      <c r="A89" s="25">
        <v>84</v>
      </c>
      <c r="B89" s="86">
        <v>0</v>
      </c>
      <c r="C89" s="81">
        <v>0</v>
      </c>
      <c r="D89" s="81">
        <v>0</v>
      </c>
      <c r="E89" s="81">
        <v>0</v>
      </c>
      <c r="F89" s="81">
        <v>6.3153000000000001E-2</v>
      </c>
      <c r="G89" s="81">
        <v>8.9727000000000001E-2</v>
      </c>
      <c r="H89" s="81">
        <v>7.5784000000000004E-2</v>
      </c>
      <c r="I89" s="81">
        <v>4.7979000000000001E-2</v>
      </c>
      <c r="J89" s="81">
        <v>7.0476999999999998E-2</v>
      </c>
      <c r="K89" s="81">
        <v>5.7575000000000001E-2</v>
      </c>
      <c r="L89" s="86">
        <v>0</v>
      </c>
      <c r="M89" s="86">
        <v>0</v>
      </c>
      <c r="N89" s="86">
        <v>0</v>
      </c>
      <c r="O89" s="86">
        <v>0</v>
      </c>
    </row>
    <row r="90" spans="1:15" x14ac:dyDescent="0.2">
      <c r="A90" s="25">
        <v>85</v>
      </c>
      <c r="B90" s="86">
        <v>0</v>
      </c>
      <c r="C90" s="81">
        <v>0</v>
      </c>
      <c r="D90" s="81">
        <v>0</v>
      </c>
      <c r="E90" s="81">
        <v>0</v>
      </c>
      <c r="F90" s="81">
        <v>7.1221000000000007E-2</v>
      </c>
      <c r="G90" s="81">
        <v>9.7925999999999999E-2</v>
      </c>
      <c r="H90" s="81">
        <v>8.5464999999999999E-2</v>
      </c>
      <c r="I90" s="81">
        <v>5.4178999999999998E-2</v>
      </c>
      <c r="J90" s="81">
        <v>7.8464999999999993E-2</v>
      </c>
      <c r="K90" s="81">
        <v>6.5014000000000002E-2</v>
      </c>
      <c r="L90" s="86">
        <v>0</v>
      </c>
      <c r="M90" s="86">
        <v>0</v>
      </c>
      <c r="N90" s="86">
        <v>0</v>
      </c>
      <c r="O90" s="86">
        <v>0</v>
      </c>
    </row>
    <row r="91" spans="1:15" x14ac:dyDescent="0.2">
      <c r="A91" s="25">
        <v>86</v>
      </c>
      <c r="B91" s="86">
        <v>0</v>
      </c>
      <c r="C91" s="81">
        <v>0</v>
      </c>
      <c r="D91" s="81">
        <v>0</v>
      </c>
      <c r="E91" s="81">
        <v>0</v>
      </c>
      <c r="F91" s="81">
        <v>8.0512E-2</v>
      </c>
      <c r="G91" s="81">
        <v>0.10675</v>
      </c>
      <c r="H91" s="81">
        <v>9.5004000000000005E-2</v>
      </c>
      <c r="I91" s="81">
        <v>6.1323999999999997E-2</v>
      </c>
      <c r="J91" s="81">
        <v>8.7361999999999995E-2</v>
      </c>
      <c r="K91" s="81">
        <v>7.2362999999999997E-2</v>
      </c>
      <c r="L91" s="86">
        <v>0</v>
      </c>
      <c r="M91" s="86">
        <v>0</v>
      </c>
      <c r="N91" s="86">
        <v>0</v>
      </c>
      <c r="O91" s="86">
        <v>0</v>
      </c>
    </row>
    <row r="92" spans="1:15" x14ac:dyDescent="0.2">
      <c r="A92" s="25">
        <v>87</v>
      </c>
      <c r="B92" s="86">
        <v>0</v>
      </c>
      <c r="C92" s="81">
        <v>0</v>
      </c>
      <c r="D92" s="81">
        <v>0</v>
      </c>
      <c r="E92" s="81">
        <v>0</v>
      </c>
      <c r="F92" s="81">
        <v>9.1077000000000005E-2</v>
      </c>
      <c r="G92" s="81">
        <v>0.116082</v>
      </c>
      <c r="H92" s="81">
        <v>0.10564900000000001</v>
      </c>
      <c r="I92" s="81">
        <v>6.9511000000000003E-2</v>
      </c>
      <c r="J92" s="81">
        <v>9.7180000000000002E-2</v>
      </c>
      <c r="K92" s="81">
        <v>8.0631999999999995E-2</v>
      </c>
      <c r="L92" s="86">
        <v>0</v>
      </c>
      <c r="M92" s="86">
        <v>0</v>
      </c>
      <c r="N92" s="86">
        <v>0</v>
      </c>
      <c r="O92" s="86">
        <v>0</v>
      </c>
    </row>
    <row r="93" spans="1:15" x14ac:dyDescent="0.2">
      <c r="A93" s="25">
        <v>88</v>
      </c>
      <c r="B93" s="86">
        <v>0</v>
      </c>
      <c r="C93" s="81">
        <v>0</v>
      </c>
      <c r="D93" s="81">
        <v>0</v>
      </c>
      <c r="E93" s="81">
        <v>0</v>
      </c>
      <c r="F93" s="81">
        <v>0.102907</v>
      </c>
      <c r="G93" s="81">
        <v>0.125781</v>
      </c>
      <c r="H93" s="81">
        <v>0.117314</v>
      </c>
      <c r="I93" s="81">
        <v>7.8798999999999994E-2</v>
      </c>
      <c r="J93" s="81">
        <v>0.107913</v>
      </c>
      <c r="K93" s="81">
        <v>8.9830999999999994E-2</v>
      </c>
      <c r="L93" s="86">
        <v>0</v>
      </c>
      <c r="M93" s="86">
        <v>0</v>
      </c>
      <c r="N93" s="86">
        <v>0</v>
      </c>
      <c r="O93" s="86">
        <v>0</v>
      </c>
    </row>
    <row r="94" spans="1:15" x14ac:dyDescent="0.2">
      <c r="A94" s="25">
        <v>89</v>
      </c>
      <c r="B94" s="86">
        <v>0</v>
      </c>
      <c r="C94" s="81">
        <v>0</v>
      </c>
      <c r="D94" s="81">
        <v>0</v>
      </c>
      <c r="E94" s="81">
        <v>0</v>
      </c>
      <c r="F94" s="81">
        <v>0.116039</v>
      </c>
      <c r="G94" s="81">
        <v>0.135822</v>
      </c>
      <c r="H94" s="81">
        <v>0.129964</v>
      </c>
      <c r="I94" s="81">
        <v>8.9257000000000003E-2</v>
      </c>
      <c r="J94" s="81">
        <v>0.119598</v>
      </c>
      <c r="K94" s="81">
        <v>9.9968000000000001E-2</v>
      </c>
      <c r="L94" s="86">
        <v>0</v>
      </c>
      <c r="M94" s="86">
        <v>0</v>
      </c>
      <c r="N94" s="86">
        <v>0</v>
      </c>
      <c r="O94" s="86">
        <v>0</v>
      </c>
    </row>
    <row r="95" spans="1:15" x14ac:dyDescent="0.2">
      <c r="A95" s="25">
        <v>90</v>
      </c>
      <c r="B95" s="86">
        <v>0</v>
      </c>
      <c r="C95" s="81">
        <v>0</v>
      </c>
      <c r="D95" s="81">
        <v>0</v>
      </c>
      <c r="E95" s="81">
        <v>0</v>
      </c>
      <c r="F95" s="81">
        <v>0.130438</v>
      </c>
      <c r="G95" s="81">
        <v>0.14616299999999999</v>
      </c>
      <c r="H95" s="81">
        <v>0.143482</v>
      </c>
      <c r="I95" s="81">
        <v>0.100892</v>
      </c>
      <c r="J95" s="81">
        <v>0.13220399999999999</v>
      </c>
      <c r="K95" s="81">
        <v>0.110981</v>
      </c>
      <c r="L95" s="86">
        <v>0</v>
      </c>
      <c r="M95" s="86">
        <v>0</v>
      </c>
      <c r="N95" s="86">
        <v>0</v>
      </c>
      <c r="O95" s="86">
        <v>0</v>
      </c>
    </row>
    <row r="96" spans="1:15" x14ac:dyDescent="0.2">
      <c r="A96" s="25">
        <v>91</v>
      </c>
      <c r="B96" s="86">
        <v>0</v>
      </c>
      <c r="C96" s="81">
        <v>0</v>
      </c>
      <c r="D96" s="81">
        <v>0</v>
      </c>
      <c r="E96" s="81">
        <v>0</v>
      </c>
      <c r="F96" s="81">
        <v>0.14596100000000001</v>
      </c>
      <c r="G96" s="81">
        <v>0.15670799999999999</v>
      </c>
      <c r="H96" s="81">
        <v>0.157638</v>
      </c>
      <c r="I96" s="81">
        <v>0.11373800000000001</v>
      </c>
      <c r="J96" s="81">
        <v>0.145763</v>
      </c>
      <c r="K96" s="81">
        <v>0.122837</v>
      </c>
      <c r="L96" s="86">
        <v>0</v>
      </c>
      <c r="M96" s="86">
        <v>0</v>
      </c>
      <c r="N96" s="86">
        <v>0</v>
      </c>
      <c r="O96" s="86">
        <v>0</v>
      </c>
    </row>
    <row r="97" spans="1:15" x14ac:dyDescent="0.2">
      <c r="A97" s="25">
        <v>92</v>
      </c>
      <c r="B97" s="86">
        <v>0</v>
      </c>
      <c r="C97" s="81">
        <v>0</v>
      </c>
      <c r="D97" s="81">
        <v>0</v>
      </c>
      <c r="E97" s="81">
        <v>0</v>
      </c>
      <c r="F97" s="81">
        <v>0.16253100000000001</v>
      </c>
      <c r="G97" s="81">
        <v>0.16747999999999999</v>
      </c>
      <c r="H97" s="81">
        <v>0.17228299999999999</v>
      </c>
      <c r="I97" s="81">
        <v>0.12786</v>
      </c>
      <c r="J97" s="81">
        <v>0.16036</v>
      </c>
      <c r="K97" s="81">
        <v>0.13553200000000001</v>
      </c>
      <c r="L97" s="86">
        <v>0</v>
      </c>
      <c r="M97" s="86">
        <v>0</v>
      </c>
      <c r="N97" s="86">
        <v>0</v>
      </c>
      <c r="O97" s="86">
        <v>0</v>
      </c>
    </row>
    <row r="98" spans="1:15" x14ac:dyDescent="0.2">
      <c r="A98" s="25">
        <v>93</v>
      </c>
      <c r="B98" s="86">
        <v>0</v>
      </c>
      <c r="C98" s="81">
        <v>0</v>
      </c>
      <c r="D98" s="81">
        <v>0</v>
      </c>
      <c r="E98" s="81">
        <v>0</v>
      </c>
      <c r="F98" s="81">
        <v>0.179921</v>
      </c>
      <c r="G98" s="91">
        <v>0.179921</v>
      </c>
      <c r="H98" s="81">
        <v>0.18711800000000001</v>
      </c>
      <c r="I98" s="81">
        <v>0.14311699999999999</v>
      </c>
      <c r="J98" s="81">
        <v>0.175871</v>
      </c>
      <c r="K98" s="81">
        <v>0.148842</v>
      </c>
      <c r="L98" s="86">
        <v>0</v>
      </c>
      <c r="M98" s="86">
        <v>0</v>
      </c>
      <c r="N98" s="86">
        <v>0</v>
      </c>
      <c r="O98" s="86">
        <v>0</v>
      </c>
    </row>
    <row r="99" spans="1:15" x14ac:dyDescent="0.2">
      <c r="A99" s="25">
        <v>94</v>
      </c>
      <c r="B99" s="86">
        <v>0</v>
      </c>
      <c r="C99" s="81">
        <v>0</v>
      </c>
      <c r="D99" s="81">
        <v>0</v>
      </c>
      <c r="E99" s="81">
        <v>0</v>
      </c>
      <c r="F99" s="81">
        <v>0.198017</v>
      </c>
      <c r="G99" s="91">
        <v>0.198017</v>
      </c>
      <c r="H99" s="81">
        <v>0.20197699999999999</v>
      </c>
      <c r="I99" s="81">
        <v>0.159553</v>
      </c>
      <c r="J99" s="81">
        <v>0.19248299999999999</v>
      </c>
      <c r="K99" s="81">
        <v>0.162744</v>
      </c>
      <c r="L99" s="86">
        <v>0</v>
      </c>
      <c r="M99" s="86">
        <v>0</v>
      </c>
      <c r="N99" s="86">
        <v>0</v>
      </c>
      <c r="O99" s="86">
        <v>0</v>
      </c>
    </row>
    <row r="100" spans="1:15" x14ac:dyDescent="0.2">
      <c r="A100" s="25">
        <v>95</v>
      </c>
      <c r="B100" s="86">
        <v>0</v>
      </c>
      <c r="C100" s="81">
        <v>0</v>
      </c>
      <c r="D100" s="81">
        <v>0</v>
      </c>
      <c r="E100" s="81">
        <v>0</v>
      </c>
      <c r="F100" s="81">
        <v>0.21657699999999999</v>
      </c>
      <c r="G100" s="81">
        <v>0.21657699999999999</v>
      </c>
      <c r="H100" s="81">
        <v>0.21657699999999999</v>
      </c>
      <c r="I100" s="81">
        <v>0.17697599999999999</v>
      </c>
      <c r="J100" s="81">
        <v>0.210147</v>
      </c>
      <c r="K100" s="81">
        <v>0.17697599999999999</v>
      </c>
      <c r="L100" s="86">
        <v>0</v>
      </c>
      <c r="M100" s="86">
        <v>0</v>
      </c>
      <c r="N100" s="86">
        <v>0</v>
      </c>
      <c r="O100" s="86">
        <v>0</v>
      </c>
    </row>
    <row r="101" spans="1:15" x14ac:dyDescent="0.2">
      <c r="A101" s="25">
        <v>96</v>
      </c>
      <c r="B101" s="86">
        <v>0</v>
      </c>
      <c r="C101" s="81">
        <v>0</v>
      </c>
      <c r="D101" s="81">
        <v>0</v>
      </c>
      <c r="E101" s="81">
        <v>0</v>
      </c>
      <c r="F101" s="81">
        <v>0.23685</v>
      </c>
      <c r="G101" s="81">
        <v>0.23685</v>
      </c>
      <c r="H101" s="81">
        <v>0.23685</v>
      </c>
      <c r="I101" s="81">
        <v>0.19606100000000001</v>
      </c>
      <c r="J101" s="81">
        <v>0.22983600000000001</v>
      </c>
      <c r="K101" s="81">
        <v>0.19606100000000001</v>
      </c>
      <c r="L101" s="86">
        <v>0</v>
      </c>
      <c r="M101" s="86">
        <v>0</v>
      </c>
      <c r="N101" s="86">
        <v>0</v>
      </c>
      <c r="O101" s="86">
        <v>0</v>
      </c>
    </row>
    <row r="102" spans="1:15" x14ac:dyDescent="0.2">
      <c r="A102" s="25">
        <v>97</v>
      </c>
      <c r="B102" s="86">
        <v>0</v>
      </c>
      <c r="C102" s="81">
        <v>0</v>
      </c>
      <c r="D102" s="81">
        <v>0</v>
      </c>
      <c r="E102" s="81">
        <v>0</v>
      </c>
      <c r="F102" s="81">
        <v>0.25756899999999999</v>
      </c>
      <c r="G102" s="81">
        <v>0.25756899999999999</v>
      </c>
      <c r="H102" s="81">
        <v>0.25756899999999999</v>
      </c>
      <c r="I102" s="81">
        <v>0.21614700000000001</v>
      </c>
      <c r="J102" s="81">
        <v>0.25089400000000001</v>
      </c>
      <c r="K102" s="81">
        <v>0.21614700000000001</v>
      </c>
      <c r="L102" s="86">
        <v>0</v>
      </c>
      <c r="M102" s="86">
        <v>0</v>
      </c>
      <c r="N102" s="86">
        <v>0</v>
      </c>
      <c r="O102" s="86">
        <v>0</v>
      </c>
    </row>
    <row r="103" spans="1:15" x14ac:dyDescent="0.2">
      <c r="A103" s="25">
        <v>98</v>
      </c>
      <c r="B103" s="86">
        <v>0</v>
      </c>
      <c r="C103" s="81">
        <v>0</v>
      </c>
      <c r="D103" s="81">
        <v>0</v>
      </c>
      <c r="E103" s="81">
        <v>0</v>
      </c>
      <c r="F103" s="81">
        <v>0.27879700000000002</v>
      </c>
      <c r="G103" s="81">
        <v>0.27879700000000002</v>
      </c>
      <c r="H103" s="81">
        <v>0.27879700000000002</v>
      </c>
      <c r="I103" s="81">
        <v>0.237119</v>
      </c>
      <c r="J103" s="81">
        <v>0.27330199999999999</v>
      </c>
      <c r="K103" s="81">
        <v>0.237119</v>
      </c>
      <c r="L103" s="86">
        <v>0</v>
      </c>
      <c r="M103" s="86">
        <v>0</v>
      </c>
      <c r="N103" s="86">
        <v>0</v>
      </c>
      <c r="O103" s="86">
        <v>0</v>
      </c>
    </row>
    <row r="104" spans="1:15" x14ac:dyDescent="0.2">
      <c r="A104" s="25">
        <v>99</v>
      </c>
      <c r="B104" s="86">
        <v>0</v>
      </c>
      <c r="C104" s="81">
        <v>0</v>
      </c>
      <c r="D104" s="81">
        <v>0</v>
      </c>
      <c r="E104" s="81">
        <v>0</v>
      </c>
      <c r="F104" s="81">
        <v>0.30032399999999998</v>
      </c>
      <c r="G104" s="81">
        <v>0.30032399999999998</v>
      </c>
      <c r="H104" s="81">
        <v>0.30032399999999998</v>
      </c>
      <c r="I104" s="81">
        <v>0.25892999999999999</v>
      </c>
      <c r="J104" s="81">
        <v>0.29709200000000002</v>
      </c>
      <c r="K104" s="81">
        <v>0.25892999999999999</v>
      </c>
      <c r="L104" s="86">
        <v>0</v>
      </c>
      <c r="M104" s="86">
        <v>0</v>
      </c>
      <c r="N104" s="86">
        <v>0</v>
      </c>
      <c r="O104" s="86">
        <v>0</v>
      </c>
    </row>
    <row r="105" spans="1:15" x14ac:dyDescent="0.2">
      <c r="A105" s="25">
        <v>100</v>
      </c>
      <c r="B105" s="86">
        <v>0</v>
      </c>
      <c r="C105" s="81">
        <v>0</v>
      </c>
      <c r="D105" s="81">
        <v>0</v>
      </c>
      <c r="E105" s="81">
        <v>0</v>
      </c>
      <c r="F105" s="81">
        <v>0.322218</v>
      </c>
      <c r="G105" s="81">
        <v>0.322218</v>
      </c>
      <c r="H105" s="81">
        <v>0.322218</v>
      </c>
      <c r="I105" s="81">
        <v>0.28151100000000001</v>
      </c>
      <c r="J105" s="81">
        <v>0.32226300000000002</v>
      </c>
      <c r="K105" s="81">
        <v>0.28151100000000001</v>
      </c>
      <c r="L105" s="86">
        <v>0</v>
      </c>
      <c r="M105" s="86">
        <v>0</v>
      </c>
      <c r="N105" s="86">
        <v>0</v>
      </c>
      <c r="O105" s="86">
        <v>0</v>
      </c>
    </row>
    <row r="106" spans="1:15" x14ac:dyDescent="0.2">
      <c r="A106" s="25">
        <v>101</v>
      </c>
      <c r="B106" s="86">
        <v>0</v>
      </c>
      <c r="C106" s="81">
        <v>0</v>
      </c>
      <c r="D106" s="81">
        <v>0</v>
      </c>
      <c r="E106" s="81">
        <v>0</v>
      </c>
      <c r="F106" s="81">
        <v>0.34423900000000002</v>
      </c>
      <c r="G106" s="81">
        <v>0.34423900000000002</v>
      </c>
      <c r="H106" s="81">
        <v>0.34423900000000002</v>
      </c>
      <c r="I106" s="81">
        <v>0.30484699999999998</v>
      </c>
      <c r="J106" s="81">
        <v>0.34886299999999998</v>
      </c>
      <c r="K106" s="81">
        <v>0.30484699999999998</v>
      </c>
      <c r="L106" s="86">
        <v>0</v>
      </c>
      <c r="M106" s="86">
        <v>0</v>
      </c>
      <c r="N106" s="86">
        <v>0</v>
      </c>
      <c r="O106" s="86">
        <v>0</v>
      </c>
    </row>
    <row r="107" spans="1:15" x14ac:dyDescent="0.2">
      <c r="A107" s="25">
        <v>102</v>
      </c>
      <c r="B107" s="86">
        <v>0</v>
      </c>
      <c r="C107" s="81">
        <v>0</v>
      </c>
      <c r="D107" s="81">
        <v>0</v>
      </c>
      <c r="E107" s="81">
        <v>0</v>
      </c>
      <c r="F107" s="81">
        <v>0.36653599999999997</v>
      </c>
      <c r="G107" s="81">
        <v>0.36653599999999997</v>
      </c>
      <c r="H107" s="81">
        <v>0.36653599999999997</v>
      </c>
      <c r="I107" s="81">
        <v>0.32890999999999998</v>
      </c>
      <c r="J107" s="81">
        <v>0.37191600000000002</v>
      </c>
      <c r="K107" s="81">
        <v>0.32890999999999998</v>
      </c>
      <c r="L107" s="86">
        <v>0</v>
      </c>
      <c r="M107" s="86">
        <v>0</v>
      </c>
      <c r="N107" s="86">
        <v>0</v>
      </c>
      <c r="O107" s="86">
        <v>0</v>
      </c>
    </row>
    <row r="108" spans="1:15" x14ac:dyDescent="0.2">
      <c r="A108" s="25">
        <v>103</v>
      </c>
      <c r="B108" s="86">
        <v>0</v>
      </c>
      <c r="C108" s="81">
        <v>0</v>
      </c>
      <c r="D108" s="81">
        <v>0</v>
      </c>
      <c r="E108" s="81">
        <v>0</v>
      </c>
      <c r="F108" s="81">
        <v>0.38900099999999999</v>
      </c>
      <c r="G108" s="81">
        <v>0.38900099999999999</v>
      </c>
      <c r="H108" s="81">
        <v>0.38900099999999999</v>
      </c>
      <c r="I108" s="81">
        <v>0.353653</v>
      </c>
      <c r="J108" s="81">
        <v>0.39267099999999999</v>
      </c>
      <c r="K108" s="81">
        <v>0.353653</v>
      </c>
      <c r="L108" s="86">
        <v>0</v>
      </c>
      <c r="M108" s="86">
        <v>0</v>
      </c>
      <c r="N108" s="86">
        <v>0</v>
      </c>
      <c r="O108" s="86">
        <v>0</v>
      </c>
    </row>
    <row r="109" spans="1:15" x14ac:dyDescent="0.2">
      <c r="A109" s="25">
        <v>104</v>
      </c>
      <c r="B109" s="86">
        <v>0</v>
      </c>
      <c r="C109" s="81">
        <v>0</v>
      </c>
      <c r="D109" s="81">
        <v>0</v>
      </c>
      <c r="E109" s="81">
        <v>0</v>
      </c>
      <c r="F109" s="81">
        <v>0.41181200000000001</v>
      </c>
      <c r="G109" s="81">
        <v>0.41181200000000001</v>
      </c>
      <c r="H109" s="81">
        <v>0.41181200000000001</v>
      </c>
      <c r="I109" s="81">
        <v>0.37913200000000002</v>
      </c>
      <c r="J109" s="81">
        <v>0.41368100000000002</v>
      </c>
      <c r="K109" s="81">
        <v>0.37913200000000002</v>
      </c>
      <c r="L109" s="86">
        <v>0</v>
      </c>
      <c r="M109" s="86">
        <v>0</v>
      </c>
      <c r="N109" s="86">
        <v>0</v>
      </c>
      <c r="O109" s="86">
        <v>0</v>
      </c>
    </row>
    <row r="110" spans="1:15" x14ac:dyDescent="0.2">
      <c r="A110" s="25">
        <v>105</v>
      </c>
      <c r="B110" s="86">
        <v>0</v>
      </c>
      <c r="C110" s="81">
        <v>0</v>
      </c>
      <c r="D110" s="81">
        <v>0</v>
      </c>
      <c r="E110" s="81">
        <v>0</v>
      </c>
      <c r="F110" s="81">
        <v>0.466914</v>
      </c>
      <c r="G110" s="81">
        <v>0.466914</v>
      </c>
      <c r="H110" s="81">
        <v>0.466914</v>
      </c>
      <c r="I110" s="81">
        <v>0.43491400000000002</v>
      </c>
      <c r="J110" s="81">
        <v>0.43491400000000002</v>
      </c>
      <c r="K110" s="81">
        <v>0.43491400000000002</v>
      </c>
      <c r="L110" s="86">
        <v>0</v>
      </c>
      <c r="M110" s="86">
        <v>0</v>
      </c>
      <c r="N110" s="86">
        <v>0</v>
      </c>
      <c r="O110" s="86">
        <v>0</v>
      </c>
    </row>
    <row r="111" spans="1:15" x14ac:dyDescent="0.2">
      <c r="A111" s="25">
        <v>106</v>
      </c>
      <c r="B111" s="86">
        <v>0</v>
      </c>
      <c r="C111" s="81">
        <v>0</v>
      </c>
      <c r="D111" s="81">
        <v>0</v>
      </c>
      <c r="E111" s="81">
        <v>0</v>
      </c>
      <c r="F111" s="81">
        <v>0.53627000000000002</v>
      </c>
      <c r="G111" s="81">
        <v>0.53627000000000002</v>
      </c>
      <c r="H111" s="81">
        <v>0.53627000000000002</v>
      </c>
      <c r="I111" s="81">
        <v>0.50400100000000003</v>
      </c>
      <c r="J111" s="81">
        <v>0.50400100000000003</v>
      </c>
      <c r="K111" s="81">
        <v>0.50400100000000003</v>
      </c>
      <c r="L111" s="86">
        <v>0</v>
      </c>
      <c r="M111" s="86">
        <v>0</v>
      </c>
      <c r="N111" s="86">
        <v>0</v>
      </c>
      <c r="O111" s="86">
        <v>0</v>
      </c>
    </row>
    <row r="112" spans="1:15" x14ac:dyDescent="0.2">
      <c r="A112" s="25">
        <v>107</v>
      </c>
      <c r="B112" s="86">
        <v>0</v>
      </c>
      <c r="C112" s="81">
        <v>0</v>
      </c>
      <c r="D112" s="81">
        <v>0</v>
      </c>
      <c r="E112" s="81">
        <v>0</v>
      </c>
      <c r="F112" s="81">
        <v>0.61521400000000004</v>
      </c>
      <c r="G112" s="81">
        <v>0.61521400000000004</v>
      </c>
      <c r="H112" s="81">
        <v>0.61521400000000004</v>
      </c>
      <c r="I112" s="81">
        <v>0.58333199999999996</v>
      </c>
      <c r="J112" s="81">
        <v>0.58333199999999996</v>
      </c>
      <c r="K112" s="81">
        <v>0.58333199999999996</v>
      </c>
      <c r="L112" s="86">
        <v>0</v>
      </c>
      <c r="M112" s="86">
        <v>0</v>
      </c>
      <c r="N112" s="86">
        <v>0</v>
      </c>
      <c r="O112" s="86">
        <v>0</v>
      </c>
    </row>
    <row r="113" spans="1:15" x14ac:dyDescent="0.2">
      <c r="A113" s="25">
        <v>108</v>
      </c>
      <c r="B113" s="86">
        <v>0</v>
      </c>
      <c r="C113" s="81">
        <v>0</v>
      </c>
      <c r="D113" s="81">
        <v>0</v>
      </c>
      <c r="E113" s="81">
        <v>0</v>
      </c>
      <c r="F113" s="81">
        <v>0.703565</v>
      </c>
      <c r="G113" s="81">
        <v>0.703565</v>
      </c>
      <c r="H113" s="81">
        <v>0.703565</v>
      </c>
      <c r="I113" s="81">
        <v>0.67309200000000002</v>
      </c>
      <c r="J113" s="81">
        <v>0.67309200000000002</v>
      </c>
      <c r="K113" s="81">
        <v>0.67309200000000002</v>
      </c>
      <c r="L113" s="86">
        <v>0</v>
      </c>
      <c r="M113" s="86">
        <v>0</v>
      </c>
      <c r="N113" s="86">
        <v>0</v>
      </c>
      <c r="O113" s="86">
        <v>0</v>
      </c>
    </row>
    <row r="114" spans="1:15" x14ac:dyDescent="0.2">
      <c r="A114" s="25">
        <v>109</v>
      </c>
      <c r="B114" s="86">
        <v>0</v>
      </c>
      <c r="C114" s="81">
        <v>0</v>
      </c>
      <c r="D114" s="81">
        <v>0</v>
      </c>
      <c r="E114" s="81">
        <v>0</v>
      </c>
      <c r="F114" s="81">
        <v>0.80139000000000005</v>
      </c>
      <c r="G114" s="81">
        <v>0.80139000000000005</v>
      </c>
      <c r="H114" s="81">
        <v>0.80139000000000005</v>
      </c>
      <c r="I114" s="81">
        <v>0.77342299999999997</v>
      </c>
      <c r="J114" s="81">
        <v>0.77342299999999997</v>
      </c>
      <c r="K114" s="81">
        <v>0.77342299999999997</v>
      </c>
      <c r="L114" s="86">
        <v>0</v>
      </c>
      <c r="M114" s="86">
        <v>0</v>
      </c>
      <c r="N114" s="86">
        <v>0</v>
      </c>
      <c r="O114" s="86">
        <v>0</v>
      </c>
    </row>
    <row r="115" spans="1:15" x14ac:dyDescent="0.2">
      <c r="A115" s="25">
        <v>110</v>
      </c>
      <c r="B115" s="86">
        <v>0</v>
      </c>
      <c r="C115" s="81">
        <v>0</v>
      </c>
      <c r="D115" s="81">
        <v>0</v>
      </c>
      <c r="E115" s="81">
        <v>0</v>
      </c>
      <c r="F115" s="81">
        <v>1</v>
      </c>
      <c r="G115" s="81">
        <v>1</v>
      </c>
      <c r="H115" s="81">
        <v>1</v>
      </c>
      <c r="I115" s="81">
        <v>1</v>
      </c>
      <c r="J115" s="81">
        <v>1</v>
      </c>
      <c r="K115" s="81">
        <v>1</v>
      </c>
      <c r="L115" s="86">
        <v>0</v>
      </c>
      <c r="M115" s="86">
        <v>0</v>
      </c>
      <c r="N115" s="86">
        <v>0</v>
      </c>
      <c r="O115" s="86">
        <v>0</v>
      </c>
    </row>
    <row r="116" spans="1:15" x14ac:dyDescent="0.2">
      <c r="A116" s="25">
        <v>111</v>
      </c>
      <c r="B116" s="86">
        <v>0</v>
      </c>
      <c r="C116" s="81">
        <v>0</v>
      </c>
      <c r="D116" s="81">
        <v>0</v>
      </c>
      <c r="E116" s="81">
        <v>0</v>
      </c>
      <c r="F116" s="81">
        <v>1</v>
      </c>
      <c r="G116" s="81">
        <v>1</v>
      </c>
      <c r="H116" s="81">
        <v>1</v>
      </c>
      <c r="I116" s="81">
        <v>1</v>
      </c>
      <c r="J116" s="81">
        <v>1</v>
      </c>
      <c r="K116" s="81">
        <v>1</v>
      </c>
      <c r="L116" s="86">
        <v>0</v>
      </c>
      <c r="M116" s="86">
        <v>0</v>
      </c>
      <c r="N116" s="86">
        <v>0</v>
      </c>
      <c r="O116" s="86">
        <v>0</v>
      </c>
    </row>
    <row r="117" spans="1:15" x14ac:dyDescent="0.2">
      <c r="A117" s="25">
        <v>112</v>
      </c>
      <c r="B117" s="86">
        <v>0</v>
      </c>
      <c r="C117" s="81">
        <v>0</v>
      </c>
      <c r="D117" s="81">
        <v>0</v>
      </c>
      <c r="E117" s="81">
        <v>0</v>
      </c>
      <c r="F117" s="81">
        <v>1</v>
      </c>
      <c r="G117" s="81">
        <v>1</v>
      </c>
      <c r="H117" s="81">
        <v>1</v>
      </c>
      <c r="I117" s="81">
        <v>1</v>
      </c>
      <c r="J117" s="81">
        <v>1</v>
      </c>
      <c r="K117" s="81">
        <v>1</v>
      </c>
      <c r="L117" s="86">
        <v>0</v>
      </c>
      <c r="M117" s="86">
        <v>0</v>
      </c>
      <c r="N117" s="86">
        <v>0</v>
      </c>
      <c r="O117" s="86">
        <v>0</v>
      </c>
    </row>
    <row r="118" spans="1:15" x14ac:dyDescent="0.2">
      <c r="A118" s="25">
        <v>113</v>
      </c>
      <c r="B118" s="86">
        <v>0</v>
      </c>
      <c r="C118" s="81">
        <v>0</v>
      </c>
      <c r="D118" s="81">
        <v>0</v>
      </c>
      <c r="E118" s="81">
        <v>0</v>
      </c>
      <c r="F118" s="81">
        <v>1</v>
      </c>
      <c r="G118" s="81">
        <v>1</v>
      </c>
      <c r="H118" s="81">
        <v>1</v>
      </c>
      <c r="I118" s="81">
        <v>1</v>
      </c>
      <c r="J118" s="81">
        <v>1</v>
      </c>
      <c r="K118" s="81">
        <v>1</v>
      </c>
      <c r="L118" s="86">
        <v>0</v>
      </c>
      <c r="M118" s="86">
        <v>0</v>
      </c>
      <c r="N118" s="86">
        <v>0</v>
      </c>
      <c r="O118" s="86">
        <v>0</v>
      </c>
    </row>
    <row r="119" spans="1:15" x14ac:dyDescent="0.2">
      <c r="A119" s="25">
        <v>114</v>
      </c>
      <c r="B119" s="86">
        <v>0</v>
      </c>
      <c r="C119" s="81">
        <v>0</v>
      </c>
      <c r="D119" s="81">
        <v>0</v>
      </c>
      <c r="E119" s="81">
        <v>0</v>
      </c>
      <c r="F119" s="81">
        <v>1</v>
      </c>
      <c r="G119" s="81">
        <v>1</v>
      </c>
      <c r="H119" s="81">
        <v>1</v>
      </c>
      <c r="I119" s="81">
        <v>1</v>
      </c>
      <c r="J119" s="81">
        <v>1</v>
      </c>
      <c r="K119" s="81">
        <v>1</v>
      </c>
      <c r="L119" s="86">
        <v>0</v>
      </c>
      <c r="M119" s="86">
        <v>0</v>
      </c>
      <c r="N119" s="86">
        <v>0</v>
      </c>
      <c r="O119" s="86">
        <v>0</v>
      </c>
    </row>
    <row r="120" spans="1:15" x14ac:dyDescent="0.2">
      <c r="A120" s="25">
        <v>115</v>
      </c>
      <c r="B120" s="86">
        <v>0</v>
      </c>
      <c r="C120" s="81">
        <v>0</v>
      </c>
      <c r="D120" s="81">
        <v>0</v>
      </c>
      <c r="E120" s="81">
        <v>0</v>
      </c>
      <c r="F120" s="81">
        <v>1</v>
      </c>
      <c r="G120" s="81">
        <v>1</v>
      </c>
      <c r="H120" s="81">
        <v>1</v>
      </c>
      <c r="I120" s="81">
        <v>1</v>
      </c>
      <c r="J120" s="81">
        <v>1</v>
      </c>
      <c r="K120" s="81">
        <v>1</v>
      </c>
      <c r="L120" s="86">
        <v>0</v>
      </c>
      <c r="M120" s="86">
        <v>0</v>
      </c>
      <c r="N120" s="86">
        <v>0</v>
      </c>
      <c r="O120" s="86">
        <v>0</v>
      </c>
    </row>
    <row r="121" spans="1:15" x14ac:dyDescent="0.2">
      <c r="A121" s="25">
        <v>116</v>
      </c>
      <c r="B121" s="86">
        <v>0</v>
      </c>
      <c r="C121" s="81">
        <v>0</v>
      </c>
      <c r="D121" s="81">
        <v>0</v>
      </c>
      <c r="E121" s="81">
        <v>0</v>
      </c>
      <c r="F121" s="81">
        <v>1</v>
      </c>
      <c r="G121" s="81">
        <v>1</v>
      </c>
      <c r="H121" s="81">
        <v>1</v>
      </c>
      <c r="I121" s="81">
        <v>1</v>
      </c>
      <c r="J121" s="81">
        <v>1</v>
      </c>
      <c r="K121" s="81">
        <v>1</v>
      </c>
      <c r="L121" s="86">
        <v>0</v>
      </c>
      <c r="M121" s="86">
        <v>0</v>
      </c>
      <c r="N121" s="86">
        <v>0</v>
      </c>
      <c r="O121" s="86">
        <v>0</v>
      </c>
    </row>
    <row r="122" spans="1:15" x14ac:dyDescent="0.2">
      <c r="A122" s="25">
        <v>117</v>
      </c>
      <c r="B122" s="86">
        <v>0</v>
      </c>
      <c r="C122" s="81">
        <v>0</v>
      </c>
      <c r="D122" s="81">
        <v>0</v>
      </c>
      <c r="E122" s="81">
        <v>0</v>
      </c>
      <c r="F122" s="81">
        <v>1</v>
      </c>
      <c r="G122" s="81">
        <v>1</v>
      </c>
      <c r="H122" s="81">
        <v>1</v>
      </c>
      <c r="I122" s="81">
        <v>1</v>
      </c>
      <c r="J122" s="81">
        <v>1</v>
      </c>
      <c r="K122" s="81">
        <v>1</v>
      </c>
      <c r="L122" s="86">
        <v>0</v>
      </c>
      <c r="M122" s="86">
        <v>0</v>
      </c>
      <c r="N122" s="86">
        <v>0</v>
      </c>
      <c r="O122" s="86">
        <v>0</v>
      </c>
    </row>
    <row r="123" spans="1:15" x14ac:dyDescent="0.2">
      <c r="A123" s="25">
        <v>118</v>
      </c>
      <c r="B123" s="86">
        <v>0</v>
      </c>
      <c r="C123" s="81">
        <v>0</v>
      </c>
      <c r="D123" s="81">
        <v>0</v>
      </c>
      <c r="E123" s="81">
        <v>0</v>
      </c>
      <c r="F123" s="81">
        <v>1</v>
      </c>
      <c r="G123" s="81">
        <v>1</v>
      </c>
      <c r="H123" s="81">
        <v>1</v>
      </c>
      <c r="I123" s="81">
        <v>1</v>
      </c>
      <c r="J123" s="81">
        <v>1</v>
      </c>
      <c r="K123" s="81">
        <v>1</v>
      </c>
      <c r="L123" s="86">
        <v>0</v>
      </c>
      <c r="M123" s="86">
        <v>0</v>
      </c>
      <c r="N123" s="86">
        <v>0</v>
      </c>
      <c r="O123" s="86">
        <v>0</v>
      </c>
    </row>
    <row r="124" spans="1:15" x14ac:dyDescent="0.2">
      <c r="A124" s="25">
        <v>119</v>
      </c>
      <c r="B124" s="86">
        <v>0</v>
      </c>
      <c r="C124" s="81">
        <v>0</v>
      </c>
      <c r="D124" s="81">
        <v>0</v>
      </c>
      <c r="E124" s="81">
        <v>0</v>
      </c>
      <c r="F124" s="81">
        <v>1</v>
      </c>
      <c r="G124" s="81">
        <v>1</v>
      </c>
      <c r="H124" s="81">
        <v>1</v>
      </c>
      <c r="I124" s="81">
        <v>1</v>
      </c>
      <c r="J124" s="81">
        <v>1</v>
      </c>
      <c r="K124" s="81">
        <v>1</v>
      </c>
      <c r="L124" s="86">
        <v>0</v>
      </c>
      <c r="M124" s="86">
        <v>0</v>
      </c>
      <c r="N124" s="86">
        <v>0</v>
      </c>
      <c r="O124" s="86">
        <v>0</v>
      </c>
    </row>
    <row r="125" spans="1:15" ht="13.5" thickBot="1" x14ac:dyDescent="0.25">
      <c r="A125" s="28">
        <v>120</v>
      </c>
      <c r="B125" s="88">
        <v>0</v>
      </c>
      <c r="C125" s="89">
        <v>0</v>
      </c>
      <c r="D125" s="89">
        <v>0</v>
      </c>
      <c r="E125" s="89">
        <v>0</v>
      </c>
      <c r="F125" s="89">
        <v>1</v>
      </c>
      <c r="G125" s="89">
        <v>1</v>
      </c>
      <c r="H125" s="89">
        <v>1</v>
      </c>
      <c r="I125" s="89">
        <v>1</v>
      </c>
      <c r="J125" s="89">
        <v>1</v>
      </c>
      <c r="K125" s="89">
        <v>1</v>
      </c>
      <c r="L125" s="88">
        <v>0</v>
      </c>
      <c r="M125" s="88">
        <v>0</v>
      </c>
      <c r="N125" s="88">
        <v>0</v>
      </c>
      <c r="O125" s="88">
        <v>0</v>
      </c>
    </row>
    <row r="126" spans="1:15" x14ac:dyDescent="0.2">
      <c r="A126" s="41" t="s">
        <v>0</v>
      </c>
    </row>
    <row r="127" spans="1:15" x14ac:dyDescent="0.2">
      <c r="A127" s="42" t="s">
        <v>97</v>
      </c>
    </row>
    <row r="129" spans="1:1" x14ac:dyDescent="0.2">
      <c r="A129" s="29"/>
    </row>
    <row r="136" spans="1:1" x14ac:dyDescent="0.2">
      <c r="A136" s="45"/>
    </row>
  </sheetData>
  <phoneticPr fontId="5" type="noConversion"/>
  <pageMargins left="0.5" right="0.5" top="0.5" bottom="0.5" header="0.5" footer="0.5"/>
  <pageSetup scale="61" orientation="portrait" r:id="rId1"/>
  <headerFooter alignWithMargins="0">
    <oddFooter>&amp;L&amp;A
Effective 12/20/2017&amp;C&amp;P of &amp;N</oddFooter>
  </headerFooter>
  <rowBreaks count="1" manualBreakCount="1">
    <brk id="64" max="16383" man="1"/>
  </rowBreak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6"/>
  <dimension ref="A1:O136"/>
  <sheetViews>
    <sheetView zoomScaleNormal="100" workbookViewId="0">
      <pane ySplit="5" topLeftCell="A6" activePane="bottomLeft" state="frozen"/>
      <selection pane="bottomLeft" activeCell="C11" sqref="C11"/>
    </sheetView>
  </sheetViews>
  <sheetFormatPr defaultColWidth="8.7109375" defaultRowHeight="12.75" x14ac:dyDescent="0.2"/>
  <cols>
    <col min="1" max="1" width="9.140625" style="23" customWidth="1"/>
    <col min="2" max="3" width="10.140625" style="23" customWidth="1"/>
    <col min="4" max="15" width="10.140625" style="20" customWidth="1"/>
    <col min="16" max="16384" width="8.7109375" style="20"/>
  </cols>
  <sheetData>
    <row r="1" spans="1:15" ht="15.75" x14ac:dyDescent="0.25">
      <c r="B1" s="73" t="s">
        <v>69</v>
      </c>
      <c r="C1" s="73"/>
      <c r="D1" s="73"/>
      <c r="E1" s="73"/>
      <c r="F1" s="73"/>
      <c r="G1" s="73"/>
      <c r="H1" s="73"/>
      <c r="I1" s="73"/>
      <c r="J1" s="73"/>
      <c r="K1" s="73"/>
      <c r="L1" s="73"/>
      <c r="M1" s="73"/>
      <c r="N1" s="73"/>
      <c r="O1" s="73"/>
    </row>
    <row r="2" spans="1:15" ht="13.5" thickBot="1" x14ac:dyDescent="0.25">
      <c r="B2" s="18" t="s">
        <v>80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</row>
    <row r="3" spans="1:15" ht="13.5" thickBot="1" x14ac:dyDescent="0.25">
      <c r="A3" s="24"/>
      <c r="B3" s="68" t="s">
        <v>18</v>
      </c>
      <c r="C3" s="69"/>
      <c r="D3" s="69"/>
      <c r="E3" s="70"/>
      <c r="F3" s="68" t="s">
        <v>19</v>
      </c>
      <c r="G3" s="69"/>
      <c r="H3" s="69"/>
      <c r="I3" s="69"/>
      <c r="J3" s="69"/>
      <c r="K3" s="70"/>
      <c r="L3" s="68" t="s">
        <v>68</v>
      </c>
      <c r="M3" s="69"/>
      <c r="N3" s="69"/>
      <c r="O3" s="70"/>
    </row>
    <row r="4" spans="1:15" ht="13.5" thickBot="1" x14ac:dyDescent="0.25">
      <c r="A4" s="25"/>
      <c r="B4" s="68" t="s">
        <v>66</v>
      </c>
      <c r="C4" s="70"/>
      <c r="D4" s="68" t="s">
        <v>67</v>
      </c>
      <c r="E4" s="70"/>
      <c r="F4" s="68" t="s">
        <v>66</v>
      </c>
      <c r="G4" s="70"/>
      <c r="H4" s="68"/>
      <c r="I4" s="68" t="s">
        <v>67</v>
      </c>
      <c r="J4" s="70"/>
      <c r="K4" s="68"/>
      <c r="L4" s="68" t="s">
        <v>66</v>
      </c>
      <c r="M4" s="70"/>
      <c r="N4" s="68" t="s">
        <v>67</v>
      </c>
      <c r="O4" s="70"/>
    </row>
    <row r="5" spans="1:15" s="26" customFormat="1" ht="39" thickBot="1" x14ac:dyDescent="0.25">
      <c r="A5" s="51" t="s">
        <v>32</v>
      </c>
      <c r="B5" s="50" t="s">
        <v>26</v>
      </c>
      <c r="C5" s="50" t="s">
        <v>27</v>
      </c>
      <c r="D5" s="50" t="s">
        <v>26</v>
      </c>
      <c r="E5" s="50" t="s">
        <v>27</v>
      </c>
      <c r="F5" s="50" t="s">
        <v>31</v>
      </c>
      <c r="G5" s="50" t="s">
        <v>28</v>
      </c>
      <c r="H5" s="50" t="s">
        <v>29</v>
      </c>
      <c r="I5" s="50" t="s">
        <v>31</v>
      </c>
      <c r="J5" s="50" t="s">
        <v>28</v>
      </c>
      <c r="K5" s="50" t="s">
        <v>29</v>
      </c>
      <c r="L5" s="50" t="s">
        <v>25</v>
      </c>
      <c r="M5" s="50" t="s">
        <v>30</v>
      </c>
      <c r="N5" s="50" t="s">
        <v>25</v>
      </c>
      <c r="O5" s="50" t="s">
        <v>30</v>
      </c>
    </row>
    <row r="6" spans="1:15" x14ac:dyDescent="0.2">
      <c r="A6" s="27">
        <v>1</v>
      </c>
      <c r="B6" s="92">
        <v>0</v>
      </c>
      <c r="C6" s="92">
        <v>0</v>
      </c>
      <c r="D6" s="92">
        <v>0</v>
      </c>
      <c r="E6" s="92">
        <v>0</v>
      </c>
      <c r="F6" s="80">
        <v>1.55E-4</v>
      </c>
      <c r="G6" s="80">
        <v>1.55E-4</v>
      </c>
      <c r="H6" s="80">
        <v>3.0000000000000001E-5</v>
      </c>
      <c r="I6" s="80">
        <v>3.4E-5</v>
      </c>
      <c r="J6" s="80">
        <v>3.4E-5</v>
      </c>
      <c r="K6" s="80">
        <v>3.0000000000000001E-5</v>
      </c>
      <c r="L6" s="92">
        <v>0</v>
      </c>
      <c r="M6" s="92">
        <v>0</v>
      </c>
      <c r="N6" s="92">
        <v>0</v>
      </c>
      <c r="O6" s="92">
        <v>0</v>
      </c>
    </row>
    <row r="7" spans="1:15" x14ac:dyDescent="0.2">
      <c r="A7" s="25">
        <v>2</v>
      </c>
      <c r="B7" s="86">
        <v>0</v>
      </c>
      <c r="C7" s="86">
        <v>0</v>
      </c>
      <c r="D7" s="86">
        <v>0</v>
      </c>
      <c r="E7" s="86">
        <v>0</v>
      </c>
      <c r="F7" s="81">
        <v>1.55E-4</v>
      </c>
      <c r="G7" s="81">
        <v>1.55E-4</v>
      </c>
      <c r="H7" s="81">
        <v>3.0000000000000001E-5</v>
      </c>
      <c r="I7" s="81">
        <v>3.4E-5</v>
      </c>
      <c r="J7" s="81">
        <v>3.4E-5</v>
      </c>
      <c r="K7" s="81">
        <v>3.0000000000000001E-5</v>
      </c>
      <c r="L7" s="86">
        <v>0</v>
      </c>
      <c r="M7" s="86">
        <v>0</v>
      </c>
      <c r="N7" s="86">
        <v>0</v>
      </c>
      <c r="O7" s="86">
        <v>0</v>
      </c>
    </row>
    <row r="8" spans="1:15" x14ac:dyDescent="0.2">
      <c r="A8" s="25">
        <v>3</v>
      </c>
      <c r="B8" s="86">
        <v>0</v>
      </c>
      <c r="C8" s="86">
        <v>0</v>
      </c>
      <c r="D8" s="86">
        <v>0</v>
      </c>
      <c r="E8" s="86">
        <v>0</v>
      </c>
      <c r="F8" s="81">
        <v>1.55E-4</v>
      </c>
      <c r="G8" s="81">
        <v>1.55E-4</v>
      </c>
      <c r="H8" s="81">
        <v>3.0000000000000001E-5</v>
      </c>
      <c r="I8" s="81">
        <v>3.4E-5</v>
      </c>
      <c r="J8" s="81">
        <v>3.4E-5</v>
      </c>
      <c r="K8" s="81">
        <v>3.0000000000000001E-5</v>
      </c>
      <c r="L8" s="86">
        <v>0</v>
      </c>
      <c r="M8" s="86">
        <v>0</v>
      </c>
      <c r="N8" s="86">
        <v>0</v>
      </c>
      <c r="O8" s="86">
        <v>0</v>
      </c>
    </row>
    <row r="9" spans="1:15" x14ac:dyDescent="0.2">
      <c r="A9" s="25">
        <v>4</v>
      </c>
      <c r="B9" s="86">
        <v>0</v>
      </c>
      <c r="C9" s="86">
        <v>0</v>
      </c>
      <c r="D9" s="86">
        <v>0</v>
      </c>
      <c r="E9" s="86">
        <v>0</v>
      </c>
      <c r="F9" s="81">
        <v>1.55E-4</v>
      </c>
      <c r="G9" s="81">
        <v>1.55E-4</v>
      </c>
      <c r="H9" s="81">
        <v>3.0000000000000001E-5</v>
      </c>
      <c r="I9" s="81">
        <v>3.4E-5</v>
      </c>
      <c r="J9" s="81">
        <v>3.4E-5</v>
      </c>
      <c r="K9" s="81">
        <v>3.0000000000000001E-5</v>
      </c>
      <c r="L9" s="86">
        <v>0</v>
      </c>
      <c r="M9" s="86">
        <v>0</v>
      </c>
      <c r="N9" s="86">
        <v>0</v>
      </c>
      <c r="O9" s="86">
        <v>0</v>
      </c>
    </row>
    <row r="10" spans="1:15" x14ac:dyDescent="0.2">
      <c r="A10" s="25">
        <v>5</v>
      </c>
      <c r="B10" s="86">
        <v>0</v>
      </c>
      <c r="C10" s="86">
        <v>0</v>
      </c>
      <c r="D10" s="86">
        <v>0</v>
      </c>
      <c r="E10" s="86">
        <v>0</v>
      </c>
      <c r="F10" s="81">
        <v>1.55E-4</v>
      </c>
      <c r="G10" s="81">
        <v>1.55E-4</v>
      </c>
      <c r="H10" s="81">
        <v>3.0000000000000001E-5</v>
      </c>
      <c r="I10" s="81">
        <v>3.4E-5</v>
      </c>
      <c r="J10" s="81">
        <v>3.4E-5</v>
      </c>
      <c r="K10" s="81">
        <v>3.0000000000000001E-5</v>
      </c>
      <c r="L10" s="86">
        <v>0</v>
      </c>
      <c r="M10" s="86">
        <v>0</v>
      </c>
      <c r="N10" s="86">
        <v>0</v>
      </c>
      <c r="O10" s="86">
        <v>0</v>
      </c>
    </row>
    <row r="11" spans="1:15" x14ac:dyDescent="0.2">
      <c r="A11" s="25">
        <v>6</v>
      </c>
      <c r="B11" s="86">
        <v>0</v>
      </c>
      <c r="C11" s="86">
        <v>0</v>
      </c>
      <c r="D11" s="86">
        <v>0</v>
      </c>
      <c r="E11" s="86">
        <v>0</v>
      </c>
      <c r="F11" s="81">
        <v>1.55E-4</v>
      </c>
      <c r="G11" s="81">
        <v>1.55E-4</v>
      </c>
      <c r="H11" s="81">
        <v>3.0000000000000001E-5</v>
      </c>
      <c r="I11" s="81">
        <v>3.4E-5</v>
      </c>
      <c r="J11" s="81">
        <v>3.4E-5</v>
      </c>
      <c r="K11" s="81">
        <v>3.0000000000000001E-5</v>
      </c>
      <c r="L11" s="86">
        <v>0</v>
      </c>
      <c r="M11" s="86">
        <v>0</v>
      </c>
      <c r="N11" s="86">
        <v>0</v>
      </c>
      <c r="O11" s="86">
        <v>0</v>
      </c>
    </row>
    <row r="12" spans="1:15" x14ac:dyDescent="0.2">
      <c r="A12" s="25">
        <v>7</v>
      </c>
      <c r="B12" s="86">
        <v>0</v>
      </c>
      <c r="C12" s="86">
        <v>0</v>
      </c>
      <c r="D12" s="86">
        <v>0</v>
      </c>
      <c r="E12" s="86">
        <v>0</v>
      </c>
      <c r="F12" s="81">
        <v>1.55E-4</v>
      </c>
      <c r="G12" s="81">
        <v>1.55E-4</v>
      </c>
      <c r="H12" s="81">
        <v>3.0000000000000001E-5</v>
      </c>
      <c r="I12" s="81">
        <v>3.4E-5</v>
      </c>
      <c r="J12" s="81">
        <v>3.4E-5</v>
      </c>
      <c r="K12" s="81">
        <v>3.0000000000000001E-5</v>
      </c>
      <c r="L12" s="86">
        <v>0</v>
      </c>
      <c r="M12" s="86">
        <v>0</v>
      </c>
      <c r="N12" s="86">
        <v>0</v>
      </c>
      <c r="O12" s="86">
        <v>0</v>
      </c>
    </row>
    <row r="13" spans="1:15" x14ac:dyDescent="0.2">
      <c r="A13" s="25">
        <v>8</v>
      </c>
      <c r="B13" s="86">
        <v>0</v>
      </c>
      <c r="C13" s="86">
        <v>0</v>
      </c>
      <c r="D13" s="86">
        <v>0</v>
      </c>
      <c r="E13" s="86">
        <v>0</v>
      </c>
      <c r="F13" s="81">
        <v>1.55E-4</v>
      </c>
      <c r="G13" s="81">
        <v>1.55E-4</v>
      </c>
      <c r="H13" s="81">
        <v>3.0000000000000001E-5</v>
      </c>
      <c r="I13" s="81">
        <v>3.4E-5</v>
      </c>
      <c r="J13" s="81">
        <v>3.4E-5</v>
      </c>
      <c r="K13" s="81">
        <v>3.0000000000000001E-5</v>
      </c>
      <c r="L13" s="86">
        <v>0</v>
      </c>
      <c r="M13" s="86">
        <v>0</v>
      </c>
      <c r="N13" s="86">
        <v>0</v>
      </c>
      <c r="O13" s="86">
        <v>0</v>
      </c>
    </row>
    <row r="14" spans="1:15" x14ac:dyDescent="0.2">
      <c r="A14" s="25">
        <v>9</v>
      </c>
      <c r="B14" s="86">
        <v>0</v>
      </c>
      <c r="C14" s="86">
        <v>0</v>
      </c>
      <c r="D14" s="86">
        <v>0</v>
      </c>
      <c r="E14" s="86">
        <v>0</v>
      </c>
      <c r="F14" s="81">
        <v>1.55E-4</v>
      </c>
      <c r="G14" s="81">
        <v>1.55E-4</v>
      </c>
      <c r="H14" s="81">
        <v>3.0000000000000001E-5</v>
      </c>
      <c r="I14" s="81">
        <v>3.4E-5</v>
      </c>
      <c r="J14" s="81">
        <v>3.4E-5</v>
      </c>
      <c r="K14" s="81">
        <v>3.0000000000000001E-5</v>
      </c>
      <c r="L14" s="86">
        <v>0</v>
      </c>
      <c r="M14" s="86">
        <v>0</v>
      </c>
      <c r="N14" s="86">
        <v>0</v>
      </c>
      <c r="O14" s="86">
        <v>0</v>
      </c>
    </row>
    <row r="15" spans="1:15" x14ac:dyDescent="0.2">
      <c r="A15" s="25">
        <v>10</v>
      </c>
      <c r="B15" s="86">
        <v>0</v>
      </c>
      <c r="C15" s="86">
        <v>0</v>
      </c>
      <c r="D15" s="86">
        <v>0</v>
      </c>
      <c r="E15" s="86">
        <v>0</v>
      </c>
      <c r="F15" s="81">
        <v>1.55E-4</v>
      </c>
      <c r="G15" s="81">
        <v>1.55E-4</v>
      </c>
      <c r="H15" s="81">
        <v>3.0000000000000001E-5</v>
      </c>
      <c r="I15" s="81">
        <v>3.4E-5</v>
      </c>
      <c r="J15" s="81">
        <v>3.4E-5</v>
      </c>
      <c r="K15" s="81">
        <v>3.0000000000000001E-5</v>
      </c>
      <c r="L15" s="86">
        <v>0</v>
      </c>
      <c r="M15" s="86">
        <v>0</v>
      </c>
      <c r="N15" s="86">
        <v>0</v>
      </c>
      <c r="O15" s="86">
        <v>0</v>
      </c>
    </row>
    <row r="16" spans="1:15" x14ac:dyDescent="0.2">
      <c r="A16" s="25">
        <v>11</v>
      </c>
      <c r="B16" s="86">
        <v>0</v>
      </c>
      <c r="C16" s="86">
        <v>0</v>
      </c>
      <c r="D16" s="86">
        <v>0</v>
      </c>
      <c r="E16" s="86">
        <v>0</v>
      </c>
      <c r="F16" s="81">
        <v>1.55E-4</v>
      </c>
      <c r="G16" s="81">
        <v>1.55E-4</v>
      </c>
      <c r="H16" s="81">
        <v>3.0000000000000001E-5</v>
      </c>
      <c r="I16" s="81">
        <v>3.4E-5</v>
      </c>
      <c r="J16" s="81">
        <v>3.4E-5</v>
      </c>
      <c r="K16" s="81">
        <v>3.0000000000000001E-5</v>
      </c>
      <c r="L16" s="86">
        <v>0</v>
      </c>
      <c r="M16" s="86">
        <v>0</v>
      </c>
      <c r="N16" s="86">
        <v>0</v>
      </c>
      <c r="O16" s="86">
        <v>0</v>
      </c>
    </row>
    <row r="17" spans="1:15" x14ac:dyDescent="0.2">
      <c r="A17" s="25">
        <v>12</v>
      </c>
      <c r="B17" s="86">
        <v>0</v>
      </c>
      <c r="C17" s="86">
        <v>0</v>
      </c>
      <c r="D17" s="86">
        <v>0</v>
      </c>
      <c r="E17" s="86">
        <v>0</v>
      </c>
      <c r="F17" s="81">
        <v>1.55E-4</v>
      </c>
      <c r="G17" s="81">
        <v>1.55E-4</v>
      </c>
      <c r="H17" s="81">
        <v>3.0000000000000001E-5</v>
      </c>
      <c r="I17" s="81">
        <v>3.4E-5</v>
      </c>
      <c r="J17" s="81">
        <v>3.4E-5</v>
      </c>
      <c r="K17" s="81">
        <v>3.0000000000000001E-5</v>
      </c>
      <c r="L17" s="86">
        <v>0</v>
      </c>
      <c r="M17" s="86">
        <v>0</v>
      </c>
      <c r="N17" s="86">
        <v>0</v>
      </c>
      <c r="O17" s="86">
        <v>0</v>
      </c>
    </row>
    <row r="18" spans="1:15" x14ac:dyDescent="0.2">
      <c r="A18" s="25">
        <v>13</v>
      </c>
      <c r="B18" s="86">
        <v>0</v>
      </c>
      <c r="C18" s="86">
        <v>0</v>
      </c>
      <c r="D18" s="86">
        <v>0</v>
      </c>
      <c r="E18" s="86">
        <v>0</v>
      </c>
      <c r="F18" s="81">
        <v>1.55E-4</v>
      </c>
      <c r="G18" s="81">
        <v>1.55E-4</v>
      </c>
      <c r="H18" s="81">
        <v>3.0000000000000001E-5</v>
      </c>
      <c r="I18" s="81">
        <v>3.4E-5</v>
      </c>
      <c r="J18" s="81">
        <v>3.4E-5</v>
      </c>
      <c r="K18" s="81">
        <v>3.0000000000000001E-5</v>
      </c>
      <c r="L18" s="86">
        <v>0</v>
      </c>
      <c r="M18" s="86">
        <v>0</v>
      </c>
      <c r="N18" s="86">
        <v>0</v>
      </c>
      <c r="O18" s="86">
        <v>0</v>
      </c>
    </row>
    <row r="19" spans="1:15" x14ac:dyDescent="0.2">
      <c r="A19" s="25">
        <v>14</v>
      </c>
      <c r="B19" s="86">
        <v>0</v>
      </c>
      <c r="C19" s="86">
        <v>0</v>
      </c>
      <c r="D19" s="86">
        <v>0</v>
      </c>
      <c r="E19" s="86">
        <v>0</v>
      </c>
      <c r="F19" s="81">
        <v>1.55E-4</v>
      </c>
      <c r="G19" s="81">
        <v>1.55E-4</v>
      </c>
      <c r="H19" s="81">
        <v>3.0000000000000001E-5</v>
      </c>
      <c r="I19" s="81">
        <v>3.4E-5</v>
      </c>
      <c r="J19" s="81">
        <v>3.4E-5</v>
      </c>
      <c r="K19" s="81">
        <v>3.0000000000000001E-5</v>
      </c>
      <c r="L19" s="86">
        <v>0</v>
      </c>
      <c r="M19" s="86">
        <v>0</v>
      </c>
      <c r="N19" s="86">
        <v>0</v>
      </c>
      <c r="O19" s="86">
        <v>0</v>
      </c>
    </row>
    <row r="20" spans="1:15" x14ac:dyDescent="0.2">
      <c r="A20" s="25">
        <v>15</v>
      </c>
      <c r="B20" s="86">
        <v>1.55E-4</v>
      </c>
      <c r="C20" s="86">
        <v>0</v>
      </c>
      <c r="D20" s="81">
        <v>3.4E-5</v>
      </c>
      <c r="E20" s="86">
        <v>0</v>
      </c>
      <c r="F20" s="81">
        <v>1.55E-4</v>
      </c>
      <c r="G20" s="81">
        <v>1.55E-4</v>
      </c>
      <c r="H20" s="81">
        <v>3.0000000000000001E-5</v>
      </c>
      <c r="I20" s="81">
        <v>3.4E-5</v>
      </c>
      <c r="J20" s="81">
        <v>3.4E-5</v>
      </c>
      <c r="K20" s="81">
        <v>3.0000000000000001E-5</v>
      </c>
      <c r="L20" s="105">
        <v>1E-4</v>
      </c>
      <c r="M20" s="86">
        <v>0</v>
      </c>
      <c r="N20" s="105">
        <v>1.1E-4</v>
      </c>
      <c r="O20" s="86">
        <v>0</v>
      </c>
    </row>
    <row r="21" spans="1:15" x14ac:dyDescent="0.2">
      <c r="A21" s="25">
        <v>16</v>
      </c>
      <c r="B21" s="86">
        <v>1.6699999999999999E-4</v>
      </c>
      <c r="C21" s="86">
        <v>0</v>
      </c>
      <c r="D21" s="81">
        <v>4.1E-5</v>
      </c>
      <c r="E21" s="86">
        <v>0</v>
      </c>
      <c r="F21" s="81">
        <v>1.6699999999999999E-4</v>
      </c>
      <c r="G21" s="81">
        <v>1.6699999999999999E-4</v>
      </c>
      <c r="H21" s="81">
        <v>3.0000000000000001E-5</v>
      </c>
      <c r="I21" s="81">
        <v>4.1E-5</v>
      </c>
      <c r="J21" s="81">
        <v>4.1E-5</v>
      </c>
      <c r="K21" s="81">
        <v>3.0000000000000001E-5</v>
      </c>
      <c r="L21" s="105">
        <v>1E-4</v>
      </c>
      <c r="M21" s="86">
        <v>0</v>
      </c>
      <c r="N21" s="105">
        <v>1.1E-4</v>
      </c>
      <c r="O21" s="86">
        <v>0</v>
      </c>
    </row>
    <row r="22" spans="1:15" x14ac:dyDescent="0.2">
      <c r="A22" s="25">
        <v>17</v>
      </c>
      <c r="B22" s="86">
        <v>1.7899999999999999E-4</v>
      </c>
      <c r="C22" s="86">
        <v>0</v>
      </c>
      <c r="D22" s="81">
        <v>4.8000000000000001E-5</v>
      </c>
      <c r="E22" s="86">
        <v>0</v>
      </c>
      <c r="F22" s="81">
        <v>1.7899999999999999E-4</v>
      </c>
      <c r="G22" s="81">
        <v>1.7899999999999999E-4</v>
      </c>
      <c r="H22" s="81">
        <v>3.0000000000000001E-5</v>
      </c>
      <c r="I22" s="81">
        <v>4.8000000000000001E-5</v>
      </c>
      <c r="J22" s="81">
        <v>4.8000000000000001E-5</v>
      </c>
      <c r="K22" s="81">
        <v>3.0000000000000001E-5</v>
      </c>
      <c r="L22" s="105">
        <v>1E-4</v>
      </c>
      <c r="M22" s="86">
        <v>0</v>
      </c>
      <c r="N22" s="105">
        <v>1.1E-4</v>
      </c>
      <c r="O22" s="86">
        <v>0</v>
      </c>
    </row>
    <row r="23" spans="1:15" x14ac:dyDescent="0.2">
      <c r="A23" s="25">
        <v>18</v>
      </c>
      <c r="B23" s="86">
        <v>1.92E-4</v>
      </c>
      <c r="C23" s="86">
        <v>0</v>
      </c>
      <c r="D23" s="81">
        <v>5.5000000000000002E-5</v>
      </c>
      <c r="E23" s="86">
        <v>0</v>
      </c>
      <c r="F23" s="81">
        <v>1.92E-4</v>
      </c>
      <c r="G23" s="81">
        <v>1.92E-4</v>
      </c>
      <c r="H23" s="81">
        <v>3.0000000000000001E-5</v>
      </c>
      <c r="I23" s="81">
        <v>5.5000000000000002E-5</v>
      </c>
      <c r="J23" s="81">
        <v>5.5000000000000002E-5</v>
      </c>
      <c r="K23" s="81">
        <v>3.0000000000000001E-5</v>
      </c>
      <c r="L23" s="105">
        <v>1E-4</v>
      </c>
      <c r="M23" s="86">
        <v>0</v>
      </c>
      <c r="N23" s="105">
        <v>1.1E-4</v>
      </c>
      <c r="O23" s="86">
        <v>0</v>
      </c>
    </row>
    <row r="24" spans="1:15" x14ac:dyDescent="0.2">
      <c r="A24" s="25">
        <v>19</v>
      </c>
      <c r="B24" s="86">
        <v>2.04E-4</v>
      </c>
      <c r="C24" s="86">
        <v>0</v>
      </c>
      <c r="D24" s="81">
        <v>6.2000000000000003E-5</v>
      </c>
      <c r="E24" s="86">
        <v>0</v>
      </c>
      <c r="F24" s="81">
        <v>2.04E-4</v>
      </c>
      <c r="G24" s="81">
        <v>2.04E-4</v>
      </c>
      <c r="H24" s="81">
        <v>4.0000000000000003E-5</v>
      </c>
      <c r="I24" s="81">
        <v>6.2000000000000003E-5</v>
      </c>
      <c r="J24" s="81">
        <v>6.2000000000000003E-5</v>
      </c>
      <c r="K24" s="81">
        <v>4.0000000000000003E-5</v>
      </c>
      <c r="L24" s="105">
        <v>1E-4</v>
      </c>
      <c r="M24" s="86">
        <v>0</v>
      </c>
      <c r="N24" s="105">
        <v>1.1E-4</v>
      </c>
      <c r="O24" s="86">
        <v>0</v>
      </c>
    </row>
    <row r="25" spans="1:15" x14ac:dyDescent="0.2">
      <c r="A25" s="25">
        <v>20</v>
      </c>
      <c r="B25" s="86">
        <v>2.1599999999999999E-4</v>
      </c>
      <c r="C25" s="86">
        <v>0</v>
      </c>
      <c r="D25" s="81">
        <v>6.8999999999999997E-5</v>
      </c>
      <c r="E25" s="86">
        <v>0</v>
      </c>
      <c r="F25" s="81">
        <v>2.1599999999999999E-4</v>
      </c>
      <c r="G25" s="81">
        <v>2.1599999999999999E-4</v>
      </c>
      <c r="H25" s="81">
        <v>4.0000000000000003E-5</v>
      </c>
      <c r="I25" s="81">
        <v>6.8999999999999997E-5</v>
      </c>
      <c r="J25" s="81">
        <v>6.8999999999999997E-5</v>
      </c>
      <c r="K25" s="81">
        <v>4.0000000000000003E-5</v>
      </c>
      <c r="L25" s="105">
        <v>1E-4</v>
      </c>
      <c r="M25" s="86">
        <v>0</v>
      </c>
      <c r="N25" s="105">
        <v>1.1E-4</v>
      </c>
      <c r="O25" s="86">
        <v>0</v>
      </c>
    </row>
    <row r="26" spans="1:15" x14ac:dyDescent="0.2">
      <c r="A26" s="25">
        <v>21</v>
      </c>
      <c r="B26" s="86">
        <v>2.3000000000000001E-4</v>
      </c>
      <c r="C26" s="86">
        <v>0</v>
      </c>
      <c r="D26" s="81">
        <v>7.7000000000000001E-5</v>
      </c>
      <c r="E26" s="86">
        <v>0</v>
      </c>
      <c r="F26" s="81">
        <v>2.3000000000000001E-4</v>
      </c>
      <c r="G26" s="81">
        <v>2.3000000000000001E-4</v>
      </c>
      <c r="H26" s="81">
        <v>4.0000000000000003E-5</v>
      </c>
      <c r="I26" s="81">
        <v>7.7000000000000001E-5</v>
      </c>
      <c r="J26" s="81">
        <v>7.7000000000000001E-5</v>
      </c>
      <c r="K26" s="81">
        <v>4.0000000000000003E-5</v>
      </c>
      <c r="L26" s="105">
        <v>1E-4</v>
      </c>
      <c r="M26" s="86">
        <v>0</v>
      </c>
      <c r="N26" s="105">
        <v>1.1E-4</v>
      </c>
      <c r="O26" s="86">
        <v>0</v>
      </c>
    </row>
    <row r="27" spans="1:15" x14ac:dyDescent="0.2">
      <c r="A27" s="25">
        <v>22</v>
      </c>
      <c r="B27" s="86">
        <v>2.43E-4</v>
      </c>
      <c r="C27" s="86">
        <v>0</v>
      </c>
      <c r="D27" s="81">
        <v>8.5000000000000006E-5</v>
      </c>
      <c r="E27" s="86">
        <v>0</v>
      </c>
      <c r="F27" s="81">
        <v>2.43E-4</v>
      </c>
      <c r="G27" s="81">
        <v>2.43E-4</v>
      </c>
      <c r="H27" s="81">
        <v>5.0000000000000002E-5</v>
      </c>
      <c r="I27" s="81">
        <v>8.5000000000000006E-5</v>
      </c>
      <c r="J27" s="81">
        <v>8.5000000000000006E-5</v>
      </c>
      <c r="K27" s="81">
        <v>5.0000000000000002E-5</v>
      </c>
      <c r="L27" s="105">
        <v>1E-4</v>
      </c>
      <c r="M27" s="86">
        <v>0</v>
      </c>
      <c r="N27" s="105">
        <v>1.1E-4</v>
      </c>
      <c r="O27" s="86">
        <v>0</v>
      </c>
    </row>
    <row r="28" spans="1:15" x14ac:dyDescent="0.2">
      <c r="A28" s="25">
        <v>23</v>
      </c>
      <c r="B28" s="86">
        <v>2.5799999999999998E-4</v>
      </c>
      <c r="C28" s="86">
        <v>0</v>
      </c>
      <c r="D28" s="81">
        <v>9.2999999999999997E-5</v>
      </c>
      <c r="E28" s="86">
        <v>0</v>
      </c>
      <c r="F28" s="81">
        <v>2.5799999999999998E-4</v>
      </c>
      <c r="G28" s="81">
        <v>2.5799999999999998E-4</v>
      </c>
      <c r="H28" s="81">
        <v>5.0000000000000002E-5</v>
      </c>
      <c r="I28" s="81">
        <v>9.2999999999999997E-5</v>
      </c>
      <c r="J28" s="81">
        <v>9.2999999999999997E-5</v>
      </c>
      <c r="K28" s="81">
        <v>5.0000000000000002E-5</v>
      </c>
      <c r="L28" s="105">
        <v>1E-4</v>
      </c>
      <c r="M28" s="86">
        <v>0</v>
      </c>
      <c r="N28" s="105">
        <v>1.1E-4</v>
      </c>
      <c r="O28" s="86">
        <v>0</v>
      </c>
    </row>
    <row r="29" spans="1:15" x14ac:dyDescent="0.2">
      <c r="A29" s="25">
        <v>24</v>
      </c>
      <c r="B29" s="86">
        <v>2.7300000000000002E-4</v>
      </c>
      <c r="C29" s="86">
        <v>0</v>
      </c>
      <c r="D29" s="81">
        <v>1.01E-4</v>
      </c>
      <c r="E29" s="86">
        <v>0</v>
      </c>
      <c r="F29" s="81">
        <v>2.7300000000000002E-4</v>
      </c>
      <c r="G29" s="81">
        <v>2.7300000000000002E-4</v>
      </c>
      <c r="H29" s="81">
        <v>5.0000000000000002E-5</v>
      </c>
      <c r="I29" s="81">
        <v>1.01E-4</v>
      </c>
      <c r="J29" s="81">
        <v>1.01E-4</v>
      </c>
      <c r="K29" s="81">
        <v>5.0000000000000002E-5</v>
      </c>
      <c r="L29" s="105">
        <v>1E-4</v>
      </c>
      <c r="M29" s="86">
        <v>0</v>
      </c>
      <c r="N29" s="105">
        <v>1.1E-4</v>
      </c>
      <c r="O29" s="86">
        <v>0</v>
      </c>
    </row>
    <row r="30" spans="1:15" x14ac:dyDescent="0.2">
      <c r="A30" s="25">
        <v>25</v>
      </c>
      <c r="B30" s="86">
        <v>2.8899999999999998E-4</v>
      </c>
      <c r="C30" s="86">
        <v>0</v>
      </c>
      <c r="D30" s="81">
        <v>1.0900000000000001E-4</v>
      </c>
      <c r="E30" s="86">
        <v>0</v>
      </c>
      <c r="F30" s="81">
        <v>2.8899999999999998E-4</v>
      </c>
      <c r="G30" s="81">
        <v>2.8899999999999998E-4</v>
      </c>
      <c r="H30" s="81">
        <v>6.0000000000000002E-5</v>
      </c>
      <c r="I30" s="81">
        <v>1.0900000000000001E-4</v>
      </c>
      <c r="J30" s="81">
        <v>1.0900000000000001E-4</v>
      </c>
      <c r="K30" s="81">
        <v>6.0000000000000002E-5</v>
      </c>
      <c r="L30" s="105">
        <v>1E-4</v>
      </c>
      <c r="M30" s="86">
        <v>0</v>
      </c>
      <c r="N30" s="105">
        <v>1.1E-4</v>
      </c>
      <c r="O30" s="86">
        <v>0</v>
      </c>
    </row>
    <row r="31" spans="1:15" x14ac:dyDescent="0.2">
      <c r="A31" s="25">
        <v>26</v>
      </c>
      <c r="B31" s="86">
        <v>3.0600000000000001E-4</v>
      </c>
      <c r="C31" s="86">
        <v>0</v>
      </c>
      <c r="D31" s="81">
        <v>1.18E-4</v>
      </c>
      <c r="E31" s="86">
        <v>0</v>
      </c>
      <c r="F31" s="81">
        <v>3.0600000000000001E-4</v>
      </c>
      <c r="G31" s="81">
        <v>3.0600000000000001E-4</v>
      </c>
      <c r="H31" s="81">
        <v>6.0000000000000002E-5</v>
      </c>
      <c r="I31" s="81">
        <v>1.18E-4</v>
      </c>
      <c r="J31" s="81">
        <v>1.18E-4</v>
      </c>
      <c r="K31" s="81">
        <v>6.0000000000000002E-5</v>
      </c>
      <c r="L31" s="105">
        <v>1E-4</v>
      </c>
      <c r="M31" s="86">
        <v>0</v>
      </c>
      <c r="N31" s="105">
        <v>1.1E-4</v>
      </c>
      <c r="O31" s="86">
        <v>0</v>
      </c>
    </row>
    <row r="32" spans="1:15" x14ac:dyDescent="0.2">
      <c r="A32" s="25">
        <v>27</v>
      </c>
      <c r="B32" s="86">
        <v>3.2299999999999999E-4</v>
      </c>
      <c r="C32" s="86">
        <v>0</v>
      </c>
      <c r="D32" s="81">
        <v>1.27E-4</v>
      </c>
      <c r="E32" s="86">
        <v>0</v>
      </c>
      <c r="F32" s="81">
        <v>3.2299999999999999E-4</v>
      </c>
      <c r="G32" s="81">
        <v>3.2299999999999999E-4</v>
      </c>
      <c r="H32" s="81">
        <v>6.0000000000000002E-5</v>
      </c>
      <c r="I32" s="81">
        <v>1.27E-4</v>
      </c>
      <c r="J32" s="81">
        <v>1.27E-4</v>
      </c>
      <c r="K32" s="81">
        <v>6.0000000000000002E-5</v>
      </c>
      <c r="L32" s="105">
        <v>1E-4</v>
      </c>
      <c r="M32" s="86">
        <v>0</v>
      </c>
      <c r="N32" s="105">
        <v>1.1E-4</v>
      </c>
      <c r="O32" s="86">
        <v>0</v>
      </c>
    </row>
    <row r="33" spans="1:15" x14ac:dyDescent="0.2">
      <c r="A33" s="25">
        <v>28</v>
      </c>
      <c r="B33" s="86">
        <v>3.4099999999999999E-4</v>
      </c>
      <c r="C33" s="86">
        <v>0</v>
      </c>
      <c r="D33" s="81">
        <v>1.36E-4</v>
      </c>
      <c r="E33" s="86">
        <v>0</v>
      </c>
      <c r="F33" s="81">
        <v>3.4099999999999999E-4</v>
      </c>
      <c r="G33" s="81">
        <v>3.4099999999999999E-4</v>
      </c>
      <c r="H33" s="81">
        <v>6.0000000000000002E-5</v>
      </c>
      <c r="I33" s="81">
        <v>1.36E-4</v>
      </c>
      <c r="J33" s="81">
        <v>1.36E-4</v>
      </c>
      <c r="K33" s="81">
        <v>6.0000000000000002E-5</v>
      </c>
      <c r="L33" s="105">
        <v>1E-4</v>
      </c>
      <c r="M33" s="86">
        <v>0</v>
      </c>
      <c r="N33" s="105">
        <v>1.2E-4</v>
      </c>
      <c r="O33" s="86">
        <v>0</v>
      </c>
    </row>
    <row r="34" spans="1:15" x14ac:dyDescent="0.2">
      <c r="A34" s="25">
        <v>29</v>
      </c>
      <c r="B34" s="86">
        <v>3.6000000000000002E-4</v>
      </c>
      <c r="C34" s="86">
        <v>0</v>
      </c>
      <c r="D34" s="81">
        <v>1.45E-4</v>
      </c>
      <c r="E34" s="86">
        <v>0</v>
      </c>
      <c r="F34" s="81">
        <v>3.6000000000000002E-4</v>
      </c>
      <c r="G34" s="81">
        <v>3.6000000000000002E-4</v>
      </c>
      <c r="H34" s="81">
        <v>6.9999999999999994E-5</v>
      </c>
      <c r="I34" s="81">
        <v>1.45E-4</v>
      </c>
      <c r="J34" s="81">
        <v>1.45E-4</v>
      </c>
      <c r="K34" s="81">
        <v>6.9999999999999994E-5</v>
      </c>
      <c r="L34" s="105">
        <v>1E-4</v>
      </c>
      <c r="M34" s="86">
        <v>0</v>
      </c>
      <c r="N34" s="105">
        <v>1.2999999999999999E-4</v>
      </c>
      <c r="O34" s="86">
        <v>0</v>
      </c>
    </row>
    <row r="35" spans="1:15" x14ac:dyDescent="0.2">
      <c r="A35" s="25">
        <v>30</v>
      </c>
      <c r="B35" s="86">
        <v>3.79E-4</v>
      </c>
      <c r="C35" s="86">
        <v>0</v>
      </c>
      <c r="D35" s="81">
        <v>1.55E-4</v>
      </c>
      <c r="E35" s="86">
        <v>0</v>
      </c>
      <c r="F35" s="81">
        <v>3.79E-4</v>
      </c>
      <c r="G35" s="81">
        <v>3.79E-4</v>
      </c>
      <c r="H35" s="81">
        <v>6.9999999999999994E-5</v>
      </c>
      <c r="I35" s="81">
        <v>1.55E-4</v>
      </c>
      <c r="J35" s="81">
        <v>1.55E-4</v>
      </c>
      <c r="K35" s="81">
        <v>6.9999999999999994E-5</v>
      </c>
      <c r="L35" s="105">
        <v>1.1E-4</v>
      </c>
      <c r="M35" s="86">
        <v>0</v>
      </c>
      <c r="N35" s="105">
        <v>1.6000000000000001E-4</v>
      </c>
      <c r="O35" s="86">
        <v>0</v>
      </c>
    </row>
    <row r="36" spans="1:15" x14ac:dyDescent="0.2">
      <c r="A36" s="25">
        <v>31</v>
      </c>
      <c r="B36" s="86">
        <v>3.9899999999999999E-4</v>
      </c>
      <c r="C36" s="86">
        <v>0</v>
      </c>
      <c r="D36" s="81">
        <v>1.7100000000000001E-4</v>
      </c>
      <c r="E36" s="86">
        <v>0</v>
      </c>
      <c r="F36" s="81">
        <v>3.9899999999999999E-4</v>
      </c>
      <c r="G36" s="81">
        <v>3.9899999999999999E-4</v>
      </c>
      <c r="H36" s="81">
        <v>6.9999999999999994E-5</v>
      </c>
      <c r="I36" s="81">
        <v>1.7100000000000001E-4</v>
      </c>
      <c r="J36" s="81">
        <v>1.7100000000000001E-4</v>
      </c>
      <c r="K36" s="81">
        <v>6.9999999999999994E-5</v>
      </c>
      <c r="L36" s="105">
        <v>1.6000000000000001E-4</v>
      </c>
      <c r="M36" s="86">
        <v>0</v>
      </c>
      <c r="N36" s="105">
        <v>1.9000000000000001E-4</v>
      </c>
      <c r="O36" s="86">
        <v>0</v>
      </c>
    </row>
    <row r="37" spans="1:15" x14ac:dyDescent="0.2">
      <c r="A37" s="25">
        <v>32</v>
      </c>
      <c r="B37" s="86">
        <v>4.1800000000000002E-4</v>
      </c>
      <c r="C37" s="86">
        <v>0</v>
      </c>
      <c r="D37" s="81">
        <v>1.94E-4</v>
      </c>
      <c r="E37" s="86">
        <v>0</v>
      </c>
      <c r="F37" s="81">
        <v>4.1800000000000002E-4</v>
      </c>
      <c r="G37" s="81">
        <v>4.1800000000000002E-4</v>
      </c>
      <c r="H37" s="81">
        <v>8.0000000000000007E-5</v>
      </c>
      <c r="I37" s="81">
        <v>1.94E-4</v>
      </c>
      <c r="J37" s="81">
        <v>1.94E-4</v>
      </c>
      <c r="K37" s="81">
        <v>8.0000000000000007E-5</v>
      </c>
      <c r="L37" s="105">
        <v>2.3000000000000001E-4</v>
      </c>
      <c r="M37" s="86">
        <v>0</v>
      </c>
      <c r="N37" s="105">
        <v>2.4000000000000001E-4</v>
      </c>
      <c r="O37" s="86">
        <v>0</v>
      </c>
    </row>
    <row r="38" spans="1:15" x14ac:dyDescent="0.2">
      <c r="A38" s="25">
        <v>33</v>
      </c>
      <c r="B38" s="86">
        <v>4.3800000000000002E-4</v>
      </c>
      <c r="C38" s="86">
        <v>0</v>
      </c>
      <c r="D38" s="81">
        <v>2.2000000000000001E-4</v>
      </c>
      <c r="E38" s="86">
        <v>0</v>
      </c>
      <c r="F38" s="81">
        <v>4.3800000000000002E-4</v>
      </c>
      <c r="G38" s="81">
        <v>4.3800000000000002E-4</v>
      </c>
      <c r="H38" s="81">
        <v>8.0000000000000007E-5</v>
      </c>
      <c r="I38" s="81">
        <v>2.2000000000000001E-4</v>
      </c>
      <c r="J38" s="81">
        <v>2.2000000000000001E-4</v>
      </c>
      <c r="K38" s="81">
        <v>8.0000000000000007E-5</v>
      </c>
      <c r="L38" s="105">
        <v>3.1E-4</v>
      </c>
      <c r="M38" s="86">
        <v>0</v>
      </c>
      <c r="N38" s="105">
        <v>2.9E-4</v>
      </c>
      <c r="O38" s="86">
        <v>0</v>
      </c>
    </row>
    <row r="39" spans="1:15" x14ac:dyDescent="0.2">
      <c r="A39" s="25">
        <v>34</v>
      </c>
      <c r="B39" s="86">
        <v>4.64E-4</v>
      </c>
      <c r="C39" s="86">
        <v>0</v>
      </c>
      <c r="D39" s="81">
        <v>2.4600000000000002E-4</v>
      </c>
      <c r="E39" s="86">
        <v>0</v>
      </c>
      <c r="F39" s="81">
        <v>4.64E-4</v>
      </c>
      <c r="G39" s="81">
        <v>4.64E-4</v>
      </c>
      <c r="H39" s="81">
        <v>8.0000000000000007E-5</v>
      </c>
      <c r="I39" s="81">
        <v>2.4600000000000002E-4</v>
      </c>
      <c r="J39" s="81">
        <v>2.4600000000000002E-4</v>
      </c>
      <c r="K39" s="81">
        <v>8.0000000000000007E-5</v>
      </c>
      <c r="L39" s="105">
        <v>4.0999999999999999E-4</v>
      </c>
      <c r="M39" s="86">
        <v>0</v>
      </c>
      <c r="N39" s="105">
        <v>3.6000000000000002E-4</v>
      </c>
      <c r="O39" s="86">
        <v>0</v>
      </c>
    </row>
    <row r="40" spans="1:15" x14ac:dyDescent="0.2">
      <c r="A40" s="25">
        <v>35</v>
      </c>
      <c r="B40" s="86">
        <v>4.9100000000000001E-4</v>
      </c>
      <c r="C40" s="86">
        <v>0</v>
      </c>
      <c r="D40" s="81">
        <v>2.7E-4</v>
      </c>
      <c r="E40" s="86">
        <v>0</v>
      </c>
      <c r="F40" s="81">
        <v>4.9100000000000001E-4</v>
      </c>
      <c r="G40" s="81">
        <v>4.9100000000000001E-4</v>
      </c>
      <c r="H40" s="81">
        <v>9.0000000000000006E-5</v>
      </c>
      <c r="I40" s="81">
        <v>2.7E-4</v>
      </c>
      <c r="J40" s="81">
        <v>2.7E-4</v>
      </c>
      <c r="K40" s="81">
        <v>9.0000000000000006E-5</v>
      </c>
      <c r="L40" s="105">
        <v>5.2999999999999998E-4</v>
      </c>
      <c r="M40" s="86">
        <v>0</v>
      </c>
      <c r="N40" s="105">
        <v>4.2999999999999999E-4</v>
      </c>
      <c r="O40" s="86">
        <v>0</v>
      </c>
    </row>
    <row r="41" spans="1:15" x14ac:dyDescent="0.2">
      <c r="A41" s="25">
        <v>36</v>
      </c>
      <c r="B41" s="86">
        <v>5.1900000000000004E-4</v>
      </c>
      <c r="C41" s="86">
        <v>0</v>
      </c>
      <c r="D41" s="81">
        <v>2.9100000000000003E-4</v>
      </c>
      <c r="E41" s="86">
        <v>0</v>
      </c>
      <c r="F41" s="81">
        <v>5.1900000000000004E-4</v>
      </c>
      <c r="G41" s="81">
        <v>5.1900000000000004E-4</v>
      </c>
      <c r="H41" s="81">
        <v>9.0000000000000006E-5</v>
      </c>
      <c r="I41" s="81">
        <v>2.9100000000000003E-4</v>
      </c>
      <c r="J41" s="81">
        <v>2.9100000000000003E-4</v>
      </c>
      <c r="K41" s="81">
        <v>9.0000000000000006E-5</v>
      </c>
      <c r="L41" s="105">
        <v>5.8E-4</v>
      </c>
      <c r="M41" s="86">
        <v>0</v>
      </c>
      <c r="N41" s="105">
        <v>4.6999999999999999E-4</v>
      </c>
      <c r="O41" s="86">
        <v>0</v>
      </c>
    </row>
    <row r="42" spans="1:15" x14ac:dyDescent="0.2">
      <c r="A42" s="25">
        <v>37</v>
      </c>
      <c r="B42" s="86">
        <v>5.4900000000000001E-4</v>
      </c>
      <c r="C42" s="86">
        <v>0</v>
      </c>
      <c r="D42" s="81">
        <v>3.1E-4</v>
      </c>
      <c r="E42" s="86">
        <v>0</v>
      </c>
      <c r="F42" s="81">
        <v>5.4900000000000001E-4</v>
      </c>
      <c r="G42" s="81">
        <v>5.4900000000000001E-4</v>
      </c>
      <c r="H42" s="81">
        <v>9.0000000000000006E-5</v>
      </c>
      <c r="I42" s="81">
        <v>3.1E-4</v>
      </c>
      <c r="J42" s="81">
        <v>3.1E-4</v>
      </c>
      <c r="K42" s="81">
        <v>9.0000000000000006E-5</v>
      </c>
      <c r="L42" s="105">
        <v>7.3999999999999999E-4</v>
      </c>
      <c r="M42" s="86">
        <v>0</v>
      </c>
      <c r="N42" s="105">
        <v>5.1999999999999995E-4</v>
      </c>
      <c r="O42" s="86">
        <v>0</v>
      </c>
    </row>
    <row r="43" spans="1:15" x14ac:dyDescent="0.2">
      <c r="A43" s="25">
        <v>38</v>
      </c>
      <c r="B43" s="86">
        <v>5.7899999999999998E-4</v>
      </c>
      <c r="C43" s="86">
        <v>0</v>
      </c>
      <c r="D43" s="81">
        <v>3.2899999999999997E-4</v>
      </c>
      <c r="E43" s="86">
        <v>0</v>
      </c>
      <c r="F43" s="81">
        <v>5.7899999999999998E-4</v>
      </c>
      <c r="G43" s="81">
        <v>5.7899999999999998E-4</v>
      </c>
      <c r="H43" s="81">
        <v>9.0000000000000006E-5</v>
      </c>
      <c r="I43" s="81">
        <v>3.2899999999999997E-4</v>
      </c>
      <c r="J43" s="81">
        <v>3.2899999999999997E-4</v>
      </c>
      <c r="K43" s="81">
        <v>9.0000000000000006E-5</v>
      </c>
      <c r="L43" s="105">
        <v>9.3000000000000005E-4</v>
      </c>
      <c r="M43" s="86">
        <v>0</v>
      </c>
      <c r="N43" s="105">
        <v>5.9000000000000003E-4</v>
      </c>
      <c r="O43" s="86">
        <v>0</v>
      </c>
    </row>
    <row r="44" spans="1:15" x14ac:dyDescent="0.2">
      <c r="A44" s="25">
        <v>39</v>
      </c>
      <c r="B44" s="86">
        <v>6.0800000000000003E-4</v>
      </c>
      <c r="C44" s="86">
        <v>0</v>
      </c>
      <c r="D44" s="81">
        <v>3.4499999999999998E-4</v>
      </c>
      <c r="E44" s="86">
        <v>0</v>
      </c>
      <c r="F44" s="81">
        <v>6.0800000000000003E-4</v>
      </c>
      <c r="G44" s="81">
        <v>6.0800000000000003E-4</v>
      </c>
      <c r="H44" s="81">
        <v>1E-4</v>
      </c>
      <c r="I44" s="81">
        <v>3.4499999999999998E-4</v>
      </c>
      <c r="J44" s="81">
        <v>3.4499999999999998E-4</v>
      </c>
      <c r="K44" s="81">
        <v>1E-4</v>
      </c>
      <c r="L44" s="105">
        <v>1.0499999999999999E-3</v>
      </c>
      <c r="M44" s="86">
        <v>0</v>
      </c>
      <c r="N44" s="105">
        <v>6.6E-4</v>
      </c>
      <c r="O44" s="86">
        <v>0</v>
      </c>
    </row>
    <row r="45" spans="1:15" x14ac:dyDescent="0.2">
      <c r="A45" s="25">
        <v>40</v>
      </c>
      <c r="B45" s="86">
        <v>6.3699999999999998E-4</v>
      </c>
      <c r="C45" s="86">
        <v>0</v>
      </c>
      <c r="D45" s="81">
        <v>3.6600000000000001E-4</v>
      </c>
      <c r="E45" s="86">
        <v>0</v>
      </c>
      <c r="F45" s="81">
        <v>6.3699999999999998E-4</v>
      </c>
      <c r="G45" s="81">
        <v>6.3699999999999998E-4</v>
      </c>
      <c r="H45" s="81">
        <v>1E-4</v>
      </c>
      <c r="I45" s="81">
        <v>3.6600000000000001E-4</v>
      </c>
      <c r="J45" s="81">
        <v>3.6600000000000001E-4</v>
      </c>
      <c r="K45" s="81">
        <v>1E-4</v>
      </c>
      <c r="L45" s="105">
        <v>1.1900000000000001E-3</v>
      </c>
      <c r="M45" s="86">
        <v>0</v>
      </c>
      <c r="N45" s="105">
        <v>8.0999999999999996E-4</v>
      </c>
      <c r="O45" s="86">
        <v>0</v>
      </c>
    </row>
    <row r="46" spans="1:15" x14ac:dyDescent="0.2">
      <c r="A46" s="25">
        <v>41</v>
      </c>
      <c r="B46" s="86">
        <v>6.6699999999999995E-4</v>
      </c>
      <c r="C46" s="86">
        <v>0</v>
      </c>
      <c r="D46" s="81">
        <v>3.9100000000000002E-4</v>
      </c>
      <c r="E46" s="86">
        <v>0</v>
      </c>
      <c r="F46" s="81">
        <v>6.6699999999999995E-4</v>
      </c>
      <c r="G46" s="81">
        <v>6.6699999999999995E-4</v>
      </c>
      <c r="H46" s="81">
        <v>1E-4</v>
      </c>
      <c r="I46" s="81">
        <v>3.9100000000000002E-4</v>
      </c>
      <c r="J46" s="81">
        <v>3.9100000000000002E-4</v>
      </c>
      <c r="K46" s="81">
        <v>1E-4</v>
      </c>
      <c r="L46" s="105">
        <v>1.3600000000000001E-3</v>
      </c>
      <c r="M46" s="86">
        <v>0</v>
      </c>
      <c r="N46" s="105">
        <v>9.6000000000000002E-4</v>
      </c>
      <c r="O46" s="86">
        <v>0</v>
      </c>
    </row>
    <row r="47" spans="1:15" x14ac:dyDescent="0.2">
      <c r="A47" s="25">
        <v>42</v>
      </c>
      <c r="B47" s="86">
        <v>6.96E-4</v>
      </c>
      <c r="C47" s="86">
        <v>0</v>
      </c>
      <c r="D47" s="81">
        <v>4.17E-4</v>
      </c>
      <c r="E47" s="86">
        <v>0</v>
      </c>
      <c r="F47" s="81">
        <v>6.96E-4</v>
      </c>
      <c r="G47" s="81">
        <v>6.96E-4</v>
      </c>
      <c r="H47" s="81">
        <v>1.1E-4</v>
      </c>
      <c r="I47" s="81">
        <v>4.17E-4</v>
      </c>
      <c r="J47" s="81">
        <v>4.17E-4</v>
      </c>
      <c r="K47" s="81">
        <v>1.1E-4</v>
      </c>
      <c r="L47" s="105">
        <v>1.4499999999999999E-3</v>
      </c>
      <c r="M47" s="86">
        <v>0</v>
      </c>
      <c r="N47" s="105">
        <v>1.1299999999999999E-3</v>
      </c>
      <c r="O47" s="86">
        <v>0</v>
      </c>
    </row>
    <row r="48" spans="1:15" x14ac:dyDescent="0.2">
      <c r="A48" s="25">
        <v>43</v>
      </c>
      <c r="B48" s="86">
        <v>7.2199999999999999E-4</v>
      </c>
      <c r="C48" s="86">
        <v>0</v>
      </c>
      <c r="D48" s="81">
        <v>4.4799999999999999E-4</v>
      </c>
      <c r="E48" s="86">
        <v>0</v>
      </c>
      <c r="F48" s="81">
        <v>7.2199999999999999E-4</v>
      </c>
      <c r="G48" s="81">
        <v>7.2199999999999999E-4</v>
      </c>
      <c r="H48" s="81">
        <v>1.1E-4</v>
      </c>
      <c r="I48" s="81">
        <v>4.4799999999999999E-4</v>
      </c>
      <c r="J48" s="81">
        <v>4.4799999999999999E-4</v>
      </c>
      <c r="K48" s="81">
        <v>1.1E-4</v>
      </c>
      <c r="L48" s="105">
        <v>1.5499999999999999E-3</v>
      </c>
      <c r="M48" s="86">
        <v>0</v>
      </c>
      <c r="N48" s="105">
        <v>1.31E-3</v>
      </c>
      <c r="O48" s="86">
        <v>0</v>
      </c>
    </row>
    <row r="49" spans="1:15" x14ac:dyDescent="0.2">
      <c r="A49" s="25">
        <v>44</v>
      </c>
      <c r="B49" s="86">
        <v>7.5299999999999998E-4</v>
      </c>
      <c r="C49" s="86">
        <v>0</v>
      </c>
      <c r="D49" s="81">
        <v>4.9200000000000003E-4</v>
      </c>
      <c r="E49" s="86">
        <v>0</v>
      </c>
      <c r="F49" s="81">
        <v>7.5299999999999998E-4</v>
      </c>
      <c r="G49" s="81">
        <v>7.5299999999999998E-4</v>
      </c>
      <c r="H49" s="81">
        <v>1.1E-4</v>
      </c>
      <c r="I49" s="81">
        <v>4.9200000000000003E-4</v>
      </c>
      <c r="J49" s="81">
        <v>4.9200000000000003E-4</v>
      </c>
      <c r="K49" s="81">
        <v>1.1E-4</v>
      </c>
      <c r="L49" s="105">
        <v>1.75E-3</v>
      </c>
      <c r="M49" s="86">
        <v>0</v>
      </c>
      <c r="N49" s="105">
        <v>1.5E-3</v>
      </c>
      <c r="O49" s="86">
        <v>0</v>
      </c>
    </row>
    <row r="50" spans="1:15" x14ac:dyDescent="0.2">
      <c r="A50" s="25">
        <v>45</v>
      </c>
      <c r="B50" s="86">
        <v>7.9500000000000003E-4</v>
      </c>
      <c r="C50" s="86">
        <v>0</v>
      </c>
      <c r="D50" s="81">
        <v>5.4299999999999997E-4</v>
      </c>
      <c r="E50" s="86">
        <v>0</v>
      </c>
      <c r="F50" s="81">
        <v>7.9500000000000003E-4</v>
      </c>
      <c r="G50" s="81">
        <v>7.9500000000000003E-4</v>
      </c>
      <c r="H50" s="81">
        <v>1.2E-4</v>
      </c>
      <c r="I50" s="81">
        <v>5.4299999999999997E-4</v>
      </c>
      <c r="J50" s="81">
        <v>5.4299999999999997E-4</v>
      </c>
      <c r="K50" s="81">
        <v>1.2E-4</v>
      </c>
      <c r="L50" s="105">
        <v>1.9499999999999999E-3</v>
      </c>
      <c r="M50" s="86">
        <v>0</v>
      </c>
      <c r="N50" s="105">
        <v>1.6800000000000001E-3</v>
      </c>
      <c r="O50" s="86">
        <v>0</v>
      </c>
    </row>
    <row r="51" spans="1:15" x14ac:dyDescent="0.2">
      <c r="A51" s="25">
        <v>46</v>
      </c>
      <c r="B51" s="86">
        <v>8.52E-4</v>
      </c>
      <c r="C51" s="86">
        <v>0</v>
      </c>
      <c r="D51" s="81">
        <v>5.9900000000000003E-4</v>
      </c>
      <c r="E51" s="86">
        <v>0</v>
      </c>
      <c r="F51" s="81">
        <v>8.52E-4</v>
      </c>
      <c r="G51" s="81">
        <v>8.52E-4</v>
      </c>
      <c r="H51" s="81">
        <v>1.2E-4</v>
      </c>
      <c r="I51" s="81">
        <v>5.9900000000000003E-4</v>
      </c>
      <c r="J51" s="81">
        <v>5.9900000000000003E-4</v>
      </c>
      <c r="K51" s="81">
        <v>1.2E-4</v>
      </c>
      <c r="L51" s="105">
        <v>2.2200000000000002E-3</v>
      </c>
      <c r="M51" s="86">
        <v>0</v>
      </c>
      <c r="N51" s="105">
        <v>1.8500000000000001E-3</v>
      </c>
      <c r="O51" s="86">
        <v>0</v>
      </c>
    </row>
    <row r="52" spans="1:15" x14ac:dyDescent="0.2">
      <c r="A52" s="25">
        <v>47</v>
      </c>
      <c r="B52" s="86">
        <v>9.1799999999999998E-4</v>
      </c>
      <c r="C52" s="86">
        <v>0</v>
      </c>
      <c r="D52" s="81">
        <v>6.5899999999999997E-4</v>
      </c>
      <c r="E52" s="86">
        <v>0</v>
      </c>
      <c r="F52" s="81">
        <v>9.1799999999999998E-4</v>
      </c>
      <c r="G52" s="81">
        <v>9.1799999999999998E-4</v>
      </c>
      <c r="H52" s="81">
        <v>1.2E-4</v>
      </c>
      <c r="I52" s="81">
        <v>6.5899999999999997E-4</v>
      </c>
      <c r="J52" s="81">
        <v>6.5899999999999997E-4</v>
      </c>
      <c r="K52" s="81">
        <v>1.2E-4</v>
      </c>
      <c r="L52" s="105">
        <v>2.4599999999999999E-3</v>
      </c>
      <c r="M52" s="86">
        <v>0</v>
      </c>
      <c r="N52" s="105">
        <v>2E-3</v>
      </c>
      <c r="O52" s="86">
        <v>0</v>
      </c>
    </row>
    <row r="53" spans="1:15" x14ac:dyDescent="0.2">
      <c r="A53" s="25">
        <v>48</v>
      </c>
      <c r="B53" s="86">
        <v>9.9200000000000004E-4</v>
      </c>
      <c r="C53" s="86">
        <v>0</v>
      </c>
      <c r="D53" s="81">
        <v>7.18E-4</v>
      </c>
      <c r="E53" s="86">
        <v>0</v>
      </c>
      <c r="F53" s="81">
        <v>9.9200000000000004E-4</v>
      </c>
      <c r="G53" s="81">
        <v>9.9200000000000004E-4</v>
      </c>
      <c r="H53" s="81">
        <v>1.2E-4</v>
      </c>
      <c r="I53" s="81">
        <v>7.18E-4</v>
      </c>
      <c r="J53" s="81">
        <v>7.18E-4</v>
      </c>
      <c r="K53" s="81">
        <v>1.2E-4</v>
      </c>
      <c r="L53" s="105">
        <v>2.5100000000000001E-3</v>
      </c>
      <c r="M53" s="86">
        <v>0</v>
      </c>
      <c r="N53" s="105">
        <v>2.1199999999999999E-3</v>
      </c>
      <c r="O53" s="86">
        <v>0</v>
      </c>
    </row>
    <row r="54" spans="1:15" x14ac:dyDescent="0.2">
      <c r="A54" s="25">
        <v>49</v>
      </c>
      <c r="B54" s="86">
        <v>1.0740000000000001E-3</v>
      </c>
      <c r="C54" s="86">
        <v>0</v>
      </c>
      <c r="D54" s="81">
        <v>7.5600000000000005E-4</v>
      </c>
      <c r="E54" s="86">
        <v>0</v>
      </c>
      <c r="F54" s="81">
        <v>1.0740000000000001E-3</v>
      </c>
      <c r="G54" s="81">
        <v>1.0740000000000001E-3</v>
      </c>
      <c r="H54" s="81">
        <v>1.2999999999999999E-4</v>
      </c>
      <c r="I54" s="81">
        <v>7.5600000000000005E-4</v>
      </c>
      <c r="J54" s="81">
        <v>7.5600000000000005E-4</v>
      </c>
      <c r="K54" s="81">
        <v>1.2999999999999999E-4</v>
      </c>
      <c r="L54" s="105">
        <v>2.5600000000000002E-3</v>
      </c>
      <c r="M54" s="86">
        <v>0</v>
      </c>
      <c r="N54" s="105">
        <v>2.2000000000000001E-3</v>
      </c>
      <c r="O54" s="86">
        <v>0</v>
      </c>
    </row>
    <row r="55" spans="1:15" x14ac:dyDescent="0.2">
      <c r="A55" s="25">
        <v>50</v>
      </c>
      <c r="B55" s="86">
        <v>1.1609999999999999E-3</v>
      </c>
      <c r="C55" s="86">
        <v>0</v>
      </c>
      <c r="D55" s="81">
        <v>7.94E-4</v>
      </c>
      <c r="E55" s="86">
        <v>0</v>
      </c>
      <c r="F55" s="81">
        <v>3.7160000000000001E-3</v>
      </c>
      <c r="G55" s="81">
        <v>1.1831E-2</v>
      </c>
      <c r="H55" s="81">
        <v>3.7160000000000001E-3</v>
      </c>
      <c r="I55" s="81">
        <v>3.4580000000000001E-3</v>
      </c>
      <c r="J55" s="81">
        <v>1.0829999999999999E-2</v>
      </c>
      <c r="K55" s="81">
        <v>3.4580000000000001E-3</v>
      </c>
      <c r="L55" s="105">
        <v>2.6099999999999999E-3</v>
      </c>
      <c r="M55" s="86">
        <v>0</v>
      </c>
      <c r="N55" s="105">
        <v>2.2399999999999998E-3</v>
      </c>
      <c r="O55" s="86">
        <v>0</v>
      </c>
    </row>
    <row r="56" spans="1:15" x14ac:dyDescent="0.2">
      <c r="A56" s="25">
        <v>51</v>
      </c>
      <c r="B56" s="86">
        <v>1.256E-3</v>
      </c>
      <c r="C56" s="86">
        <v>0</v>
      </c>
      <c r="D56" s="81">
        <v>8.4099999999999995E-4</v>
      </c>
      <c r="E56" s="86">
        <v>0</v>
      </c>
      <c r="F56" s="81">
        <v>3.9029999999999998E-3</v>
      </c>
      <c r="G56" s="81">
        <v>1.2558E-2</v>
      </c>
      <c r="H56" s="81">
        <v>3.9029999999999998E-3</v>
      </c>
      <c r="I56" s="81">
        <v>3.64E-3</v>
      </c>
      <c r="J56" s="81">
        <v>1.099E-2</v>
      </c>
      <c r="K56" s="81">
        <v>3.64E-3</v>
      </c>
      <c r="L56" s="105">
        <v>2.6099999999999999E-3</v>
      </c>
      <c r="M56" s="86">
        <v>0</v>
      </c>
      <c r="N56" s="105">
        <v>2.2399999999999998E-3</v>
      </c>
      <c r="O56" s="86">
        <v>0</v>
      </c>
    </row>
    <row r="57" spans="1:15" x14ac:dyDescent="0.2">
      <c r="A57" s="25">
        <v>52</v>
      </c>
      <c r="B57" s="86">
        <v>1.3550000000000001E-3</v>
      </c>
      <c r="C57" s="86">
        <v>0</v>
      </c>
      <c r="D57" s="81">
        <v>9.0899999999999998E-4</v>
      </c>
      <c r="E57" s="86">
        <v>0</v>
      </c>
      <c r="F57" s="81">
        <v>4.058E-3</v>
      </c>
      <c r="G57" s="81">
        <v>1.3346E-2</v>
      </c>
      <c r="H57" s="81">
        <v>4.058E-3</v>
      </c>
      <c r="I57" s="81">
        <v>3.7929999999999999E-3</v>
      </c>
      <c r="J57" s="81">
        <v>1.1157E-2</v>
      </c>
      <c r="K57" s="81">
        <v>3.7929999999999999E-3</v>
      </c>
      <c r="L57" s="105">
        <v>2.6099999999999999E-3</v>
      </c>
      <c r="M57" s="86">
        <v>0</v>
      </c>
      <c r="N57" s="105">
        <v>2.1900000000000001E-3</v>
      </c>
      <c r="O57" s="86">
        <v>0</v>
      </c>
    </row>
    <row r="58" spans="1:15" x14ac:dyDescent="0.2">
      <c r="A58" s="25">
        <v>53</v>
      </c>
      <c r="B58" s="86">
        <v>1.462E-3</v>
      </c>
      <c r="C58" s="86">
        <v>0</v>
      </c>
      <c r="D58" s="81">
        <v>9.9799999999999997E-4</v>
      </c>
      <c r="E58" s="86">
        <v>0</v>
      </c>
      <c r="F58" s="81">
        <v>4.1830000000000001E-3</v>
      </c>
      <c r="G58" s="81">
        <v>1.4206E-2</v>
      </c>
      <c r="H58" s="81">
        <v>4.1830000000000001E-3</v>
      </c>
      <c r="I58" s="81">
        <v>3.9170000000000003E-3</v>
      </c>
      <c r="J58" s="81">
        <v>1.1337E-2</v>
      </c>
      <c r="K58" s="81">
        <v>3.9170000000000003E-3</v>
      </c>
      <c r="L58" s="105">
        <v>2.5600000000000002E-3</v>
      </c>
      <c r="M58" s="86">
        <v>0</v>
      </c>
      <c r="N58" s="105">
        <v>2.1099999999999999E-3</v>
      </c>
      <c r="O58" s="86">
        <v>0</v>
      </c>
    </row>
    <row r="59" spans="1:15" x14ac:dyDescent="0.2">
      <c r="A59" s="25">
        <v>54</v>
      </c>
      <c r="B59" s="86">
        <v>1.5839999999999999E-3</v>
      </c>
      <c r="C59" s="86">
        <v>0</v>
      </c>
      <c r="D59" s="81">
        <v>1.098E-3</v>
      </c>
      <c r="E59" s="86">
        <v>0</v>
      </c>
      <c r="F59" s="81">
        <v>4.2830000000000003E-3</v>
      </c>
      <c r="G59" s="81">
        <v>1.5136E-2</v>
      </c>
      <c r="H59" s="81">
        <v>4.2830000000000003E-3</v>
      </c>
      <c r="I59" s="81">
        <v>4.0159999999999996E-3</v>
      </c>
      <c r="J59" s="81">
        <v>1.1539000000000001E-2</v>
      </c>
      <c r="K59" s="81">
        <v>4.0159999999999996E-3</v>
      </c>
      <c r="L59" s="105">
        <v>2.5100000000000001E-3</v>
      </c>
      <c r="M59" s="86">
        <v>0</v>
      </c>
      <c r="N59" s="105">
        <v>1.99E-3</v>
      </c>
      <c r="O59" s="86">
        <v>0</v>
      </c>
    </row>
    <row r="60" spans="1:15" x14ac:dyDescent="0.2">
      <c r="A60" s="25">
        <v>55</v>
      </c>
      <c r="B60" s="86">
        <v>1.717E-3</v>
      </c>
      <c r="C60" s="86">
        <v>0</v>
      </c>
      <c r="D60" s="81">
        <v>1.204E-3</v>
      </c>
      <c r="E60" s="86">
        <v>0</v>
      </c>
      <c r="F60" s="81">
        <v>4.3689999999999996E-3</v>
      </c>
      <c r="G60" s="81">
        <v>1.6132000000000001E-2</v>
      </c>
      <c r="H60" s="81">
        <v>4.3689999999999996E-3</v>
      </c>
      <c r="I60" s="81">
        <v>4.0969999999999999E-3</v>
      </c>
      <c r="J60" s="81">
        <v>1.1776999999999999E-2</v>
      </c>
      <c r="K60" s="81">
        <v>4.0969999999999999E-3</v>
      </c>
      <c r="L60" s="105">
        <v>2.4599999999999999E-3</v>
      </c>
      <c r="M60" s="86">
        <v>0</v>
      </c>
      <c r="N60" s="105">
        <v>1.8E-3</v>
      </c>
      <c r="O60" s="86">
        <v>0</v>
      </c>
    </row>
    <row r="61" spans="1:15" x14ac:dyDescent="0.2">
      <c r="A61" s="25">
        <v>56</v>
      </c>
      <c r="B61" s="86">
        <v>1.866E-3</v>
      </c>
      <c r="C61" s="86">
        <v>0</v>
      </c>
      <c r="D61" s="81">
        <v>1.312E-3</v>
      </c>
      <c r="E61" s="86">
        <v>0</v>
      </c>
      <c r="F61" s="81">
        <v>4.4650000000000002E-3</v>
      </c>
      <c r="G61" s="81">
        <v>1.7187000000000001E-2</v>
      </c>
      <c r="H61" s="81">
        <v>4.4650000000000002E-3</v>
      </c>
      <c r="I61" s="81">
        <v>4.1749999999999999E-3</v>
      </c>
      <c r="J61" s="81">
        <v>1.2070000000000001E-2</v>
      </c>
      <c r="K61" s="81">
        <v>4.1749999999999999E-3</v>
      </c>
      <c r="L61" s="105">
        <v>2.4099999999999998E-3</v>
      </c>
      <c r="M61" s="86">
        <v>0</v>
      </c>
      <c r="N61" s="105">
        <v>1.6000000000000001E-3</v>
      </c>
      <c r="O61" s="86">
        <v>0</v>
      </c>
    </row>
    <row r="62" spans="1:15" x14ac:dyDescent="0.2">
      <c r="A62" s="25">
        <v>57</v>
      </c>
      <c r="B62" s="86">
        <v>2.032E-3</v>
      </c>
      <c r="C62" s="86">
        <v>0</v>
      </c>
      <c r="D62" s="81">
        <v>1.408E-3</v>
      </c>
      <c r="E62" s="86">
        <v>0</v>
      </c>
      <c r="F62" s="81">
        <v>4.9820000000000003E-3</v>
      </c>
      <c r="G62" s="81">
        <v>1.8279E-2</v>
      </c>
      <c r="H62" s="81">
        <v>4.9820000000000003E-3</v>
      </c>
      <c r="I62" s="81">
        <v>4.2680000000000001E-3</v>
      </c>
      <c r="J62" s="81">
        <v>1.2441000000000001E-2</v>
      </c>
      <c r="K62" s="81">
        <v>4.2680000000000001E-3</v>
      </c>
      <c r="L62" s="105">
        <v>2.3600000000000001E-3</v>
      </c>
      <c r="M62" s="86">
        <v>0</v>
      </c>
      <c r="N62" s="105">
        <v>1.4599999999999999E-3</v>
      </c>
      <c r="O62" s="86">
        <v>0</v>
      </c>
    </row>
    <row r="63" spans="1:15" x14ac:dyDescent="0.2">
      <c r="A63" s="25">
        <v>58</v>
      </c>
      <c r="B63" s="86">
        <v>2.2130000000000001E-3</v>
      </c>
      <c r="C63" s="86">
        <v>0</v>
      </c>
      <c r="D63" s="81">
        <v>1.498E-3</v>
      </c>
      <c r="E63" s="86">
        <v>0</v>
      </c>
      <c r="F63" s="81">
        <v>5.5440000000000003E-3</v>
      </c>
      <c r="G63" s="81">
        <v>1.9396E-2</v>
      </c>
      <c r="H63" s="81">
        <v>5.5440000000000003E-3</v>
      </c>
      <c r="I63" s="81">
        <v>4.3909999999999999E-3</v>
      </c>
      <c r="J63" s="81">
        <v>1.2895E-2</v>
      </c>
      <c r="K63" s="81">
        <v>4.3909999999999999E-3</v>
      </c>
      <c r="L63" s="105">
        <v>2.31E-3</v>
      </c>
      <c r="M63" s="86">
        <v>0</v>
      </c>
      <c r="N63" s="105">
        <v>1.32E-3</v>
      </c>
      <c r="O63" s="86">
        <v>0</v>
      </c>
    </row>
    <row r="64" spans="1:15" ht="13.5" thickBot="1" x14ac:dyDescent="0.25">
      <c r="A64" s="28">
        <v>59</v>
      </c>
      <c r="B64" s="88">
        <v>2.3900000000000002E-3</v>
      </c>
      <c r="C64" s="89">
        <v>0</v>
      </c>
      <c r="D64" s="89">
        <v>1.58E-3</v>
      </c>
      <c r="E64" s="89">
        <v>0</v>
      </c>
      <c r="F64" s="89">
        <v>6.13E-3</v>
      </c>
      <c r="G64" s="89">
        <v>2.0532000000000002E-2</v>
      </c>
      <c r="H64" s="89">
        <v>6.13E-3</v>
      </c>
      <c r="I64" s="89">
        <v>4.555E-3</v>
      </c>
      <c r="J64" s="89">
        <v>1.3433E-2</v>
      </c>
      <c r="K64" s="89">
        <v>4.555E-3</v>
      </c>
      <c r="L64" s="106">
        <v>2.2599999999999999E-3</v>
      </c>
      <c r="M64" s="88">
        <v>0</v>
      </c>
      <c r="N64" s="106">
        <v>1.1900000000000001E-3</v>
      </c>
      <c r="O64" s="88">
        <v>0</v>
      </c>
    </row>
    <row r="65" spans="1:15" x14ac:dyDescent="0.2">
      <c r="A65" s="25">
        <v>60</v>
      </c>
      <c r="B65" s="86">
        <v>2.5500000000000002E-3</v>
      </c>
      <c r="C65" s="86">
        <v>0</v>
      </c>
      <c r="D65" s="81">
        <v>1.6570000000000001E-3</v>
      </c>
      <c r="E65" s="86">
        <v>0</v>
      </c>
      <c r="F65" s="81">
        <v>6.7120000000000001E-3</v>
      </c>
      <c r="G65" s="81">
        <v>2.1658E-2</v>
      </c>
      <c r="H65" s="81">
        <v>6.7120000000000001E-3</v>
      </c>
      <c r="I65" s="81">
        <v>4.7629999999999999E-3</v>
      </c>
      <c r="J65" s="81">
        <v>1.4036E-2</v>
      </c>
      <c r="K65" s="81">
        <v>4.7629999999999999E-3</v>
      </c>
      <c r="L65" s="105">
        <v>2.2100000000000002E-3</v>
      </c>
      <c r="M65" s="86">
        <v>0</v>
      </c>
      <c r="N65" s="105">
        <v>1.09E-3</v>
      </c>
      <c r="O65" s="86">
        <v>0</v>
      </c>
    </row>
    <row r="66" spans="1:15" x14ac:dyDescent="0.2">
      <c r="A66" s="25">
        <v>61</v>
      </c>
      <c r="B66" s="86">
        <v>2.7079999999999999E-3</v>
      </c>
      <c r="C66" s="86">
        <v>0</v>
      </c>
      <c r="D66" s="81">
        <v>1.735E-3</v>
      </c>
      <c r="E66" s="86">
        <v>0</v>
      </c>
      <c r="F66" s="81">
        <v>7.2769999999999996E-3</v>
      </c>
      <c r="G66" s="81">
        <v>2.2787999999999999E-2</v>
      </c>
      <c r="H66" s="81">
        <v>8.7320000000000002E-3</v>
      </c>
      <c r="I66" s="81">
        <v>5.0220000000000004E-3</v>
      </c>
      <c r="J66" s="81">
        <v>1.4696000000000001E-2</v>
      </c>
      <c r="K66" s="81">
        <v>6.0270000000000002E-3</v>
      </c>
      <c r="L66" s="105">
        <v>2.16E-3</v>
      </c>
      <c r="M66" s="86">
        <v>0</v>
      </c>
      <c r="N66" s="105">
        <v>9.8999999999999999E-4</v>
      </c>
      <c r="O66" s="86">
        <v>0</v>
      </c>
    </row>
    <row r="67" spans="1:15" x14ac:dyDescent="0.2">
      <c r="A67" s="25">
        <v>62</v>
      </c>
      <c r="B67" s="86">
        <v>2.869E-3</v>
      </c>
      <c r="C67" s="86">
        <v>0</v>
      </c>
      <c r="D67" s="81">
        <v>1.828E-3</v>
      </c>
      <c r="E67" s="86">
        <v>0</v>
      </c>
      <c r="F67" s="81">
        <v>7.8169999999999993E-3</v>
      </c>
      <c r="G67" s="81">
        <v>2.3913E-2</v>
      </c>
      <c r="H67" s="81">
        <v>9.3810000000000004E-3</v>
      </c>
      <c r="I67" s="81">
        <v>5.3249999999999999E-3</v>
      </c>
      <c r="J67" s="81">
        <v>1.5389E-2</v>
      </c>
      <c r="K67" s="81">
        <v>6.3899999999999998E-3</v>
      </c>
      <c r="L67" s="105">
        <v>2.1099999999999999E-3</v>
      </c>
      <c r="M67" s="86">
        <v>0</v>
      </c>
      <c r="N67" s="105">
        <v>9.2000000000000003E-4</v>
      </c>
      <c r="O67" s="86">
        <v>0</v>
      </c>
    </row>
    <row r="68" spans="1:15" x14ac:dyDescent="0.2">
      <c r="A68" s="25">
        <v>63</v>
      </c>
      <c r="B68" s="86">
        <v>3.0630000000000002E-3</v>
      </c>
      <c r="C68" s="86">
        <v>0</v>
      </c>
      <c r="D68" s="81">
        <v>1.9499999999999999E-3</v>
      </c>
      <c r="E68" s="86">
        <v>0</v>
      </c>
      <c r="F68" s="81">
        <v>8.3269999999999993E-3</v>
      </c>
      <c r="G68" s="81">
        <v>2.5033E-2</v>
      </c>
      <c r="H68" s="81">
        <v>9.9930000000000001E-3</v>
      </c>
      <c r="I68" s="81">
        <v>5.6550000000000003E-3</v>
      </c>
      <c r="J68" s="81">
        <v>1.6101000000000001E-2</v>
      </c>
      <c r="K68" s="81">
        <v>6.7860000000000004E-3</v>
      </c>
      <c r="L68" s="105">
        <v>2.0600000000000002E-3</v>
      </c>
      <c r="M68" s="86">
        <v>0</v>
      </c>
      <c r="N68" s="105">
        <v>8.4999999999999995E-4</v>
      </c>
      <c r="O68" s="86">
        <v>0</v>
      </c>
    </row>
    <row r="69" spans="1:15" x14ac:dyDescent="0.2">
      <c r="A69" s="25">
        <v>64</v>
      </c>
      <c r="B69" s="86">
        <v>3.3119999999999998E-3</v>
      </c>
      <c r="C69" s="86">
        <v>0</v>
      </c>
      <c r="D69" s="81">
        <v>2.117E-3</v>
      </c>
      <c r="E69" s="86">
        <v>0</v>
      </c>
      <c r="F69" s="81">
        <v>8.8120000000000004E-3</v>
      </c>
      <c r="G69" s="81">
        <v>2.6176000000000001E-2</v>
      </c>
      <c r="H69" s="81">
        <v>1.0574999999999999E-2</v>
      </c>
      <c r="I69" s="81">
        <v>6.0029999999999997E-3</v>
      </c>
      <c r="J69" s="81">
        <v>1.6827000000000002E-2</v>
      </c>
      <c r="K69" s="81">
        <v>7.2030000000000002E-3</v>
      </c>
      <c r="L69" s="105">
        <v>2.0600000000000002E-3</v>
      </c>
      <c r="M69" s="86">
        <v>0</v>
      </c>
      <c r="N69" s="105">
        <v>8.0000000000000004E-4</v>
      </c>
      <c r="O69" s="86">
        <v>0</v>
      </c>
    </row>
    <row r="70" spans="1:15" x14ac:dyDescent="0.2">
      <c r="A70" s="25">
        <v>65</v>
      </c>
      <c r="B70" s="86">
        <v>3.6259999999999999E-3</v>
      </c>
      <c r="C70" s="86">
        <v>0</v>
      </c>
      <c r="D70" s="81">
        <v>2.3289999999999999E-3</v>
      </c>
      <c r="E70" s="86">
        <v>0</v>
      </c>
      <c r="F70" s="81">
        <v>9.2750000000000003E-3</v>
      </c>
      <c r="G70" s="81">
        <v>2.733E-2</v>
      </c>
      <c r="H70" s="81">
        <v>1.1129999999999999E-2</v>
      </c>
      <c r="I70" s="81">
        <v>6.3720000000000001E-3</v>
      </c>
      <c r="J70" s="81">
        <v>1.7569999999999999E-2</v>
      </c>
      <c r="K70" s="81">
        <v>7.6470000000000002E-3</v>
      </c>
      <c r="L70" s="105">
        <v>2.0600000000000002E-3</v>
      </c>
      <c r="M70" s="86">
        <v>0</v>
      </c>
      <c r="N70" s="105">
        <v>7.6999999999999996E-4</v>
      </c>
      <c r="O70" s="86">
        <v>0</v>
      </c>
    </row>
    <row r="71" spans="1:15" x14ac:dyDescent="0.2">
      <c r="A71" s="25">
        <v>66</v>
      </c>
      <c r="B71" s="86">
        <v>4.0150000000000003E-3</v>
      </c>
      <c r="C71" s="86">
        <v>0</v>
      </c>
      <c r="D71" s="81">
        <v>2.581E-3</v>
      </c>
      <c r="E71" s="86">
        <v>0</v>
      </c>
      <c r="F71" s="81">
        <v>9.7719999999999994E-3</v>
      </c>
      <c r="G71" s="81">
        <v>2.8524999999999998E-2</v>
      </c>
      <c r="H71" s="81">
        <v>1.1727E-2</v>
      </c>
      <c r="I71" s="81">
        <v>6.7790000000000003E-3</v>
      </c>
      <c r="J71" s="81">
        <v>1.8325999999999999E-2</v>
      </c>
      <c r="K71" s="81">
        <v>8.1349999999999999E-3</v>
      </c>
      <c r="L71" s="105">
        <v>2.0600000000000002E-3</v>
      </c>
      <c r="M71" s="86">
        <v>0</v>
      </c>
      <c r="N71" s="105">
        <v>6.9999999999999999E-4</v>
      </c>
      <c r="O71" s="86">
        <v>0</v>
      </c>
    </row>
    <row r="72" spans="1:15" x14ac:dyDescent="0.2">
      <c r="A72" s="25">
        <v>67</v>
      </c>
      <c r="B72" s="86">
        <v>4.4770000000000001E-3</v>
      </c>
      <c r="C72" s="86">
        <v>0</v>
      </c>
      <c r="D72" s="81">
        <v>2.8649999999999999E-3</v>
      </c>
      <c r="E72" s="86">
        <v>0</v>
      </c>
      <c r="F72" s="81">
        <v>1.0366999999999999E-2</v>
      </c>
      <c r="G72" s="81">
        <v>2.9739999999999999E-2</v>
      </c>
      <c r="H72" s="81">
        <v>1.2441000000000001E-2</v>
      </c>
      <c r="I72" s="81">
        <v>7.2509999999999996E-3</v>
      </c>
      <c r="J72" s="81">
        <v>1.9113999999999999E-2</v>
      </c>
      <c r="K72" s="81">
        <v>8.7010000000000004E-3</v>
      </c>
      <c r="L72" s="105">
        <v>2.0600000000000002E-3</v>
      </c>
      <c r="M72" s="86">
        <v>0</v>
      </c>
      <c r="N72" s="105">
        <v>6.4999999999999997E-4</v>
      </c>
      <c r="O72" s="86">
        <v>0</v>
      </c>
    </row>
    <row r="73" spans="1:15" x14ac:dyDescent="0.2">
      <c r="A73" s="25">
        <v>68</v>
      </c>
      <c r="B73" s="86">
        <v>5.0000000000000001E-3</v>
      </c>
      <c r="C73" s="86">
        <v>0</v>
      </c>
      <c r="D73" s="81">
        <v>3.176E-3</v>
      </c>
      <c r="E73" s="86">
        <v>0</v>
      </c>
      <c r="F73" s="81">
        <v>1.1135000000000001E-2</v>
      </c>
      <c r="G73" s="81">
        <v>3.0974000000000002E-2</v>
      </c>
      <c r="H73" s="81">
        <v>1.3362000000000001E-2</v>
      </c>
      <c r="I73" s="81">
        <v>7.8139999999999998E-3</v>
      </c>
      <c r="J73" s="81">
        <v>1.9942999999999999E-2</v>
      </c>
      <c r="K73" s="81">
        <v>9.3760000000000007E-3</v>
      </c>
      <c r="L73" s="105">
        <v>2.0600000000000002E-3</v>
      </c>
      <c r="M73" s="86">
        <v>0</v>
      </c>
      <c r="N73" s="105">
        <v>6.4999999999999997E-4</v>
      </c>
      <c r="O73" s="86">
        <v>0</v>
      </c>
    </row>
    <row r="74" spans="1:15" x14ac:dyDescent="0.2">
      <c r="A74" s="25">
        <v>69</v>
      </c>
      <c r="B74" s="86">
        <v>5.5799999999999999E-3</v>
      </c>
      <c r="C74" s="86">
        <v>0</v>
      </c>
      <c r="D74" s="81">
        <v>3.5140000000000002E-3</v>
      </c>
      <c r="E74" s="86">
        <v>0</v>
      </c>
      <c r="F74" s="81">
        <v>1.2133E-2</v>
      </c>
      <c r="G74" s="81">
        <v>3.2238999999999997E-2</v>
      </c>
      <c r="H74" s="81">
        <v>1.4559000000000001E-2</v>
      </c>
      <c r="I74" s="81">
        <v>8.4810000000000007E-3</v>
      </c>
      <c r="J74" s="81">
        <v>2.0840000000000001E-2</v>
      </c>
      <c r="K74" s="81">
        <v>1.0177E-2</v>
      </c>
      <c r="L74" s="105">
        <v>2.0600000000000002E-3</v>
      </c>
      <c r="M74" s="86">
        <v>0</v>
      </c>
      <c r="N74" s="105">
        <v>6.4999999999999997E-4</v>
      </c>
      <c r="O74" s="86">
        <v>0</v>
      </c>
    </row>
    <row r="75" spans="1:15" x14ac:dyDescent="0.2">
      <c r="A75" s="25">
        <v>70</v>
      </c>
      <c r="B75" s="86">
        <v>6.2269999999999999E-3</v>
      </c>
      <c r="C75" s="86">
        <v>0</v>
      </c>
      <c r="D75" s="81">
        <v>3.8830000000000002E-3</v>
      </c>
      <c r="E75" s="86">
        <v>0</v>
      </c>
      <c r="F75" s="81">
        <v>1.3389E-2</v>
      </c>
      <c r="G75" s="81">
        <v>3.3583000000000002E-2</v>
      </c>
      <c r="H75" s="81">
        <v>1.6067000000000001E-2</v>
      </c>
      <c r="I75" s="81">
        <v>9.2619999999999994E-3</v>
      </c>
      <c r="J75" s="81">
        <v>2.1835E-2</v>
      </c>
      <c r="K75" s="81">
        <v>1.1115E-2</v>
      </c>
      <c r="L75" s="105">
        <v>2.0600000000000002E-3</v>
      </c>
      <c r="M75" s="86">
        <v>0</v>
      </c>
      <c r="N75" s="105">
        <v>6.4999999999999997E-4</v>
      </c>
      <c r="O75" s="86">
        <v>0</v>
      </c>
    </row>
    <row r="76" spans="1:15" x14ac:dyDescent="0.2">
      <c r="A76" s="25">
        <v>71</v>
      </c>
      <c r="B76" s="86">
        <v>6.9470000000000001E-3</v>
      </c>
      <c r="C76" s="86">
        <v>0</v>
      </c>
      <c r="D76" s="81">
        <v>4.28E-3</v>
      </c>
      <c r="E76" s="86">
        <v>0</v>
      </c>
      <c r="F76" s="81">
        <v>1.4893E-2</v>
      </c>
      <c r="G76" s="81">
        <v>3.5014000000000003E-2</v>
      </c>
      <c r="H76" s="81">
        <v>1.7871999999999999E-2</v>
      </c>
      <c r="I76" s="81">
        <v>1.0189999999999999E-2</v>
      </c>
      <c r="J76" s="81">
        <v>2.2973E-2</v>
      </c>
      <c r="K76" s="81">
        <v>1.2229E-2</v>
      </c>
      <c r="L76" s="105">
        <v>2.0600000000000002E-3</v>
      </c>
      <c r="M76" s="86">
        <v>0</v>
      </c>
      <c r="N76" s="105">
        <v>6.4999999999999997E-4</v>
      </c>
      <c r="O76" s="86">
        <v>0</v>
      </c>
    </row>
    <row r="77" spans="1:15" x14ac:dyDescent="0.2">
      <c r="A77" s="25">
        <v>72</v>
      </c>
      <c r="B77" s="86">
        <v>7.7419999999999998E-3</v>
      </c>
      <c r="C77" s="86">
        <v>0</v>
      </c>
      <c r="D77" s="81">
        <v>4.7070000000000002E-3</v>
      </c>
      <c r="E77" s="86">
        <v>0</v>
      </c>
      <c r="F77" s="81">
        <v>1.6624E-2</v>
      </c>
      <c r="G77" s="81">
        <v>3.6562999999999998E-2</v>
      </c>
      <c r="H77" s="81">
        <v>1.9948E-2</v>
      </c>
      <c r="I77" s="81">
        <v>1.1306999999999999E-2</v>
      </c>
      <c r="J77" s="81">
        <v>2.4277E-2</v>
      </c>
      <c r="K77" s="81">
        <v>1.3568E-2</v>
      </c>
      <c r="L77" s="105">
        <v>2.0600000000000002E-3</v>
      </c>
      <c r="M77" s="86">
        <v>0</v>
      </c>
      <c r="N77" s="105">
        <v>6.4999999999999997E-4</v>
      </c>
      <c r="O77" s="86">
        <v>0</v>
      </c>
    </row>
    <row r="78" spans="1:15" x14ac:dyDescent="0.2">
      <c r="A78" s="25">
        <v>73</v>
      </c>
      <c r="B78" s="86">
        <v>8.6180000000000007E-3</v>
      </c>
      <c r="C78" s="86">
        <v>0</v>
      </c>
      <c r="D78" s="81">
        <v>5.1739999999999998E-3</v>
      </c>
      <c r="E78" s="86">
        <v>0</v>
      </c>
      <c r="F78" s="81">
        <v>1.8585000000000001E-2</v>
      </c>
      <c r="G78" s="81">
        <v>3.8334E-2</v>
      </c>
      <c r="H78" s="81">
        <v>2.2301999999999999E-2</v>
      </c>
      <c r="I78" s="81">
        <v>1.2684000000000001E-2</v>
      </c>
      <c r="J78" s="81">
        <v>2.5807E-2</v>
      </c>
      <c r="K78" s="81">
        <v>1.5221E-2</v>
      </c>
      <c r="L78" s="105">
        <v>2.0600000000000002E-3</v>
      </c>
      <c r="M78" s="86">
        <v>0</v>
      </c>
      <c r="N78" s="105">
        <v>6.4999999999999997E-4</v>
      </c>
      <c r="O78" s="86">
        <v>0</v>
      </c>
    </row>
    <row r="79" spans="1:15" x14ac:dyDescent="0.2">
      <c r="A79" s="25">
        <v>74</v>
      </c>
      <c r="B79" s="86">
        <v>9.5619999999999993E-3</v>
      </c>
      <c r="C79" s="86">
        <v>0</v>
      </c>
      <c r="D79" s="81">
        <v>5.6820000000000004E-3</v>
      </c>
      <c r="E79" s="86">
        <v>0</v>
      </c>
      <c r="F79" s="81">
        <v>2.0761000000000002E-2</v>
      </c>
      <c r="G79" s="81">
        <v>4.0370999999999997E-2</v>
      </c>
      <c r="H79" s="81">
        <v>2.4913000000000001E-2</v>
      </c>
      <c r="I79" s="81">
        <v>1.4361000000000001E-2</v>
      </c>
      <c r="J79" s="81">
        <v>2.7591999999999998E-2</v>
      </c>
      <c r="K79" s="81">
        <v>1.7232999999999998E-2</v>
      </c>
      <c r="L79" s="105">
        <v>2.0600000000000002E-3</v>
      </c>
      <c r="M79" s="86">
        <v>0</v>
      </c>
      <c r="N79" s="105">
        <v>6.4999999999999997E-4</v>
      </c>
      <c r="O79" s="86">
        <v>0</v>
      </c>
    </row>
    <row r="80" spans="1:15" x14ac:dyDescent="0.2">
      <c r="A80" s="25">
        <v>75</v>
      </c>
      <c r="B80" s="86">
        <v>1.0572E-2</v>
      </c>
      <c r="C80" s="86">
        <v>0</v>
      </c>
      <c r="D80" s="81">
        <v>6.228E-3</v>
      </c>
      <c r="E80" s="86">
        <v>0</v>
      </c>
      <c r="F80" s="81">
        <v>2.3161000000000001E-2</v>
      </c>
      <c r="G80" s="81">
        <v>4.2774E-2</v>
      </c>
      <c r="H80" s="81">
        <v>2.7793999999999999E-2</v>
      </c>
      <c r="I80" s="81">
        <v>1.6348000000000001E-2</v>
      </c>
      <c r="J80" s="81">
        <v>2.9693000000000001E-2</v>
      </c>
      <c r="K80" s="81">
        <v>1.9616999999999999E-2</v>
      </c>
      <c r="L80" s="105">
        <v>2.0600000000000002E-3</v>
      </c>
      <c r="M80" s="86">
        <v>0</v>
      </c>
      <c r="N80" s="105">
        <v>6.4999999999999997E-4</v>
      </c>
      <c r="O80" s="86">
        <v>0</v>
      </c>
    </row>
    <row r="81" spans="1:15" x14ac:dyDescent="0.2">
      <c r="A81" s="25">
        <v>76</v>
      </c>
      <c r="B81" s="86">
        <v>1.1653999999999999E-2</v>
      </c>
      <c r="C81" s="86">
        <v>0</v>
      </c>
      <c r="D81" s="81">
        <v>6.8040000000000002E-3</v>
      </c>
      <c r="E81" s="86">
        <v>0</v>
      </c>
      <c r="F81" s="81">
        <v>2.5805000000000002E-2</v>
      </c>
      <c r="G81" s="81">
        <v>4.5644999999999998E-2</v>
      </c>
      <c r="H81" s="81">
        <v>3.0966E-2</v>
      </c>
      <c r="I81" s="81">
        <v>1.8606000000000001E-2</v>
      </c>
      <c r="J81" s="81">
        <v>3.2142999999999998E-2</v>
      </c>
      <c r="K81" s="81">
        <v>2.2327E-2</v>
      </c>
      <c r="L81" s="105">
        <v>2.0600000000000002E-3</v>
      </c>
      <c r="M81" s="86">
        <v>0</v>
      </c>
      <c r="N81" s="105">
        <v>6.4999999999999997E-4</v>
      </c>
      <c r="O81" s="86">
        <v>0</v>
      </c>
    </row>
    <row r="82" spans="1:15" x14ac:dyDescent="0.2">
      <c r="A82" s="25">
        <v>77</v>
      </c>
      <c r="B82" s="86">
        <v>1.2793000000000001E-2</v>
      </c>
      <c r="C82" s="86">
        <v>0</v>
      </c>
      <c r="D82" s="81">
        <v>7.4060000000000003E-3</v>
      </c>
      <c r="E82" s="86">
        <v>0</v>
      </c>
      <c r="F82" s="81">
        <v>2.8702999999999999E-2</v>
      </c>
      <c r="G82" s="81">
        <v>4.9006000000000001E-2</v>
      </c>
      <c r="H82" s="81">
        <v>3.4443000000000001E-2</v>
      </c>
      <c r="I82" s="81">
        <v>2.1099E-2</v>
      </c>
      <c r="J82" s="81">
        <v>3.4986000000000003E-2</v>
      </c>
      <c r="K82" s="81">
        <v>2.5318E-2</v>
      </c>
      <c r="L82" s="105">
        <v>2.0600000000000002E-3</v>
      </c>
      <c r="M82" s="86">
        <v>0</v>
      </c>
      <c r="N82" s="105">
        <v>6.4999999999999997E-4</v>
      </c>
      <c r="O82" s="86">
        <v>0</v>
      </c>
    </row>
    <row r="83" spans="1:15" x14ac:dyDescent="0.2">
      <c r="A83" s="25">
        <v>78</v>
      </c>
      <c r="B83" s="86">
        <v>1.4007E-2</v>
      </c>
      <c r="C83" s="86">
        <v>0</v>
      </c>
      <c r="D83" s="81">
        <v>8.0389999999999993E-3</v>
      </c>
      <c r="E83" s="86">
        <v>0</v>
      </c>
      <c r="F83" s="81">
        <v>3.1958E-2</v>
      </c>
      <c r="G83" s="81">
        <v>5.2982000000000001E-2</v>
      </c>
      <c r="H83" s="81">
        <v>3.8350000000000002E-2</v>
      </c>
      <c r="I83" s="81">
        <v>2.3821999999999999E-2</v>
      </c>
      <c r="J83" s="81">
        <v>3.8279000000000001E-2</v>
      </c>
      <c r="K83" s="81">
        <v>2.8587000000000001E-2</v>
      </c>
      <c r="L83" s="105">
        <v>2.0600000000000002E-3</v>
      </c>
      <c r="M83" s="86">
        <v>0</v>
      </c>
      <c r="N83" s="105">
        <v>6.4999999999999997E-4</v>
      </c>
      <c r="O83" s="86">
        <v>0</v>
      </c>
    </row>
    <row r="84" spans="1:15" x14ac:dyDescent="0.2">
      <c r="A84" s="25">
        <v>79</v>
      </c>
      <c r="B84" s="86">
        <v>1.5272000000000001E-2</v>
      </c>
      <c r="C84" s="86">
        <v>0</v>
      </c>
      <c r="D84" s="81">
        <v>8.7019999999999997E-3</v>
      </c>
      <c r="E84" s="86">
        <v>0</v>
      </c>
      <c r="F84" s="81">
        <v>3.5610999999999997E-2</v>
      </c>
      <c r="G84" s="81">
        <v>5.7530999999999999E-2</v>
      </c>
      <c r="H84" s="81">
        <v>4.2733E-2</v>
      </c>
      <c r="I84" s="81">
        <v>2.6800000000000001E-2</v>
      </c>
      <c r="J84" s="81">
        <v>4.2074E-2</v>
      </c>
      <c r="K84" s="81">
        <v>3.2160000000000001E-2</v>
      </c>
      <c r="L84" s="105">
        <v>2.0600000000000002E-3</v>
      </c>
      <c r="M84" s="86">
        <v>0</v>
      </c>
      <c r="N84" s="105">
        <v>6.4999999999999997E-4</v>
      </c>
      <c r="O84" s="86">
        <v>0</v>
      </c>
    </row>
    <row r="85" spans="1:15" x14ac:dyDescent="0.2">
      <c r="A85" s="25">
        <v>80</v>
      </c>
      <c r="B85" s="86">
        <v>1.6593E-2</v>
      </c>
      <c r="C85" s="86">
        <v>0</v>
      </c>
      <c r="D85" s="81">
        <v>9.391E-3</v>
      </c>
      <c r="E85" s="86">
        <v>0</v>
      </c>
      <c r="F85" s="81">
        <v>3.9773999999999997E-2</v>
      </c>
      <c r="G85" s="81">
        <v>6.2720999999999999E-2</v>
      </c>
      <c r="H85" s="81">
        <v>4.7729000000000001E-2</v>
      </c>
      <c r="I85" s="81">
        <v>3.0072000000000002E-2</v>
      </c>
      <c r="J85" s="81">
        <v>4.6406000000000003E-2</v>
      </c>
      <c r="K85" s="81">
        <v>3.6086E-2</v>
      </c>
      <c r="L85" s="105">
        <v>2.0600000000000002E-3</v>
      </c>
      <c r="M85" s="86">
        <v>0</v>
      </c>
      <c r="N85" s="105">
        <v>6.4999999999999997E-4</v>
      </c>
      <c r="O85" s="86">
        <v>0</v>
      </c>
    </row>
    <row r="86" spans="1:15" x14ac:dyDescent="0.2">
      <c r="A86" s="25">
        <v>81</v>
      </c>
      <c r="B86" s="86">
        <v>0</v>
      </c>
      <c r="C86" s="86">
        <v>0</v>
      </c>
      <c r="D86" s="81">
        <v>0</v>
      </c>
      <c r="E86" s="86">
        <v>0</v>
      </c>
      <c r="F86" s="81">
        <v>4.4519999999999997E-2</v>
      </c>
      <c r="G86" s="81">
        <v>6.8553000000000003E-2</v>
      </c>
      <c r="H86" s="81">
        <v>5.3423999999999999E-2</v>
      </c>
      <c r="I86" s="81">
        <v>3.3732999999999999E-2</v>
      </c>
      <c r="J86" s="81">
        <v>5.1359000000000002E-2</v>
      </c>
      <c r="K86" s="81">
        <v>4.0480000000000002E-2</v>
      </c>
      <c r="L86" s="86">
        <v>0</v>
      </c>
      <c r="M86" s="86">
        <v>0</v>
      </c>
      <c r="N86" s="86">
        <v>0</v>
      </c>
      <c r="O86" s="86">
        <v>0</v>
      </c>
    </row>
    <row r="87" spans="1:15" x14ac:dyDescent="0.2">
      <c r="A87" s="25">
        <v>82</v>
      </c>
      <c r="B87" s="86">
        <v>0</v>
      </c>
      <c r="C87" s="86">
        <v>0</v>
      </c>
      <c r="D87" s="81">
        <v>0</v>
      </c>
      <c r="E87" s="86">
        <v>0</v>
      </c>
      <c r="F87" s="81">
        <v>4.9940999999999999E-2</v>
      </c>
      <c r="G87" s="81">
        <v>7.5031E-2</v>
      </c>
      <c r="H87" s="81">
        <v>5.9929000000000003E-2</v>
      </c>
      <c r="I87" s="81">
        <v>3.7877000000000001E-2</v>
      </c>
      <c r="J87" s="81">
        <v>5.6987999999999997E-2</v>
      </c>
      <c r="K87" s="81">
        <v>4.5451999999999999E-2</v>
      </c>
      <c r="L87" s="86">
        <v>0</v>
      </c>
      <c r="M87" s="86">
        <v>0</v>
      </c>
      <c r="N87" s="86">
        <v>0</v>
      </c>
      <c r="O87" s="86">
        <v>0</v>
      </c>
    </row>
    <row r="88" spans="1:15" x14ac:dyDescent="0.2">
      <c r="A88" s="25">
        <v>83</v>
      </c>
      <c r="B88" s="86">
        <v>0</v>
      </c>
      <c r="C88" s="86">
        <v>0</v>
      </c>
      <c r="D88" s="81">
        <v>0</v>
      </c>
      <c r="E88" s="86">
        <v>0</v>
      </c>
      <c r="F88" s="81">
        <v>5.6098000000000002E-2</v>
      </c>
      <c r="G88" s="81">
        <v>8.2077999999999998E-2</v>
      </c>
      <c r="H88" s="81">
        <v>6.7317000000000002E-2</v>
      </c>
      <c r="I88" s="81">
        <v>4.2578999999999999E-2</v>
      </c>
      <c r="J88" s="81">
        <v>6.3326999999999994E-2</v>
      </c>
      <c r="K88" s="81">
        <v>5.1095000000000002E-2</v>
      </c>
      <c r="L88" s="86">
        <v>0</v>
      </c>
      <c r="M88" s="86">
        <v>0</v>
      </c>
      <c r="N88" s="86">
        <v>0</v>
      </c>
      <c r="O88" s="86">
        <v>0</v>
      </c>
    </row>
    <row r="89" spans="1:15" x14ac:dyDescent="0.2">
      <c r="A89" s="25">
        <v>84</v>
      </c>
      <c r="B89" s="86">
        <v>0</v>
      </c>
      <c r="C89" s="86">
        <v>0</v>
      </c>
      <c r="D89" s="81">
        <v>0</v>
      </c>
      <c r="E89" s="86">
        <v>0</v>
      </c>
      <c r="F89" s="81">
        <v>6.3153000000000001E-2</v>
      </c>
      <c r="G89" s="81">
        <v>8.9727000000000001E-2</v>
      </c>
      <c r="H89" s="81">
        <v>7.5784000000000004E-2</v>
      </c>
      <c r="I89" s="81">
        <v>4.7979000000000001E-2</v>
      </c>
      <c r="J89" s="81">
        <v>7.0476999999999998E-2</v>
      </c>
      <c r="K89" s="81">
        <v>5.7575000000000001E-2</v>
      </c>
      <c r="L89" s="86">
        <v>0</v>
      </c>
      <c r="M89" s="86">
        <v>0</v>
      </c>
      <c r="N89" s="86">
        <v>0</v>
      </c>
      <c r="O89" s="86">
        <v>0</v>
      </c>
    </row>
    <row r="90" spans="1:15" x14ac:dyDescent="0.2">
      <c r="A90" s="25">
        <v>85</v>
      </c>
      <c r="B90" s="86">
        <v>0</v>
      </c>
      <c r="C90" s="86">
        <v>0</v>
      </c>
      <c r="D90" s="81">
        <v>0</v>
      </c>
      <c r="E90" s="86">
        <v>0</v>
      </c>
      <c r="F90" s="81">
        <v>7.1221000000000007E-2</v>
      </c>
      <c r="G90" s="81">
        <v>9.7925999999999999E-2</v>
      </c>
      <c r="H90" s="81">
        <v>8.5464999999999999E-2</v>
      </c>
      <c r="I90" s="81">
        <v>5.4178999999999998E-2</v>
      </c>
      <c r="J90" s="81">
        <v>7.8464999999999993E-2</v>
      </c>
      <c r="K90" s="81">
        <v>6.5014000000000002E-2</v>
      </c>
      <c r="L90" s="86">
        <v>0</v>
      </c>
      <c r="M90" s="86">
        <v>0</v>
      </c>
      <c r="N90" s="86">
        <v>0</v>
      </c>
      <c r="O90" s="86">
        <v>0</v>
      </c>
    </row>
    <row r="91" spans="1:15" x14ac:dyDescent="0.2">
      <c r="A91" s="25">
        <v>86</v>
      </c>
      <c r="B91" s="86">
        <v>0</v>
      </c>
      <c r="C91" s="86">
        <v>0</v>
      </c>
      <c r="D91" s="81">
        <v>0</v>
      </c>
      <c r="E91" s="86">
        <v>0</v>
      </c>
      <c r="F91" s="81">
        <v>8.0512E-2</v>
      </c>
      <c r="G91" s="81">
        <v>0.10675</v>
      </c>
      <c r="H91" s="81">
        <v>9.5004000000000005E-2</v>
      </c>
      <c r="I91" s="81">
        <v>6.1323999999999997E-2</v>
      </c>
      <c r="J91" s="81">
        <v>8.7361999999999995E-2</v>
      </c>
      <c r="K91" s="81">
        <v>7.2362999999999997E-2</v>
      </c>
      <c r="L91" s="86">
        <v>0</v>
      </c>
      <c r="M91" s="86">
        <v>0</v>
      </c>
      <c r="N91" s="86">
        <v>0</v>
      </c>
      <c r="O91" s="86">
        <v>0</v>
      </c>
    </row>
    <row r="92" spans="1:15" x14ac:dyDescent="0.2">
      <c r="A92" s="25">
        <v>87</v>
      </c>
      <c r="B92" s="86">
        <v>0</v>
      </c>
      <c r="C92" s="86">
        <v>0</v>
      </c>
      <c r="D92" s="81">
        <v>0</v>
      </c>
      <c r="E92" s="86">
        <v>0</v>
      </c>
      <c r="F92" s="81">
        <v>9.1077000000000005E-2</v>
      </c>
      <c r="G92" s="81">
        <v>0.116082</v>
      </c>
      <c r="H92" s="81">
        <v>0.10564900000000001</v>
      </c>
      <c r="I92" s="81">
        <v>6.9511000000000003E-2</v>
      </c>
      <c r="J92" s="81">
        <v>9.7180000000000002E-2</v>
      </c>
      <c r="K92" s="81">
        <v>8.0631999999999995E-2</v>
      </c>
      <c r="L92" s="86">
        <v>0</v>
      </c>
      <c r="M92" s="86">
        <v>0</v>
      </c>
      <c r="N92" s="86">
        <v>0</v>
      </c>
      <c r="O92" s="86">
        <v>0</v>
      </c>
    </row>
    <row r="93" spans="1:15" x14ac:dyDescent="0.2">
      <c r="A93" s="25">
        <v>88</v>
      </c>
      <c r="B93" s="86">
        <v>0</v>
      </c>
      <c r="C93" s="86">
        <v>0</v>
      </c>
      <c r="D93" s="81">
        <v>0</v>
      </c>
      <c r="E93" s="86">
        <v>0</v>
      </c>
      <c r="F93" s="81">
        <v>0.102907</v>
      </c>
      <c r="G93" s="81">
        <v>0.125781</v>
      </c>
      <c r="H93" s="81">
        <v>0.117314</v>
      </c>
      <c r="I93" s="81">
        <v>7.8798999999999994E-2</v>
      </c>
      <c r="J93" s="81">
        <v>0.107913</v>
      </c>
      <c r="K93" s="81">
        <v>8.9830999999999994E-2</v>
      </c>
      <c r="L93" s="86">
        <v>0</v>
      </c>
      <c r="M93" s="86">
        <v>0</v>
      </c>
      <c r="N93" s="86">
        <v>0</v>
      </c>
      <c r="O93" s="86">
        <v>0</v>
      </c>
    </row>
    <row r="94" spans="1:15" x14ac:dyDescent="0.2">
      <c r="A94" s="25">
        <v>89</v>
      </c>
      <c r="B94" s="86">
        <v>0</v>
      </c>
      <c r="C94" s="86">
        <v>0</v>
      </c>
      <c r="D94" s="81">
        <v>0</v>
      </c>
      <c r="E94" s="86">
        <v>0</v>
      </c>
      <c r="F94" s="81">
        <v>0.116039</v>
      </c>
      <c r="G94" s="81">
        <v>0.135822</v>
      </c>
      <c r="H94" s="81">
        <v>0.129964</v>
      </c>
      <c r="I94" s="81">
        <v>8.9257000000000003E-2</v>
      </c>
      <c r="J94" s="81">
        <v>0.119598</v>
      </c>
      <c r="K94" s="81">
        <v>9.9968000000000001E-2</v>
      </c>
      <c r="L94" s="86">
        <v>0</v>
      </c>
      <c r="M94" s="86">
        <v>0</v>
      </c>
      <c r="N94" s="86">
        <v>0</v>
      </c>
      <c r="O94" s="86">
        <v>0</v>
      </c>
    </row>
    <row r="95" spans="1:15" x14ac:dyDescent="0.2">
      <c r="A95" s="25">
        <v>90</v>
      </c>
      <c r="B95" s="86">
        <v>0</v>
      </c>
      <c r="C95" s="86">
        <v>0</v>
      </c>
      <c r="D95" s="81">
        <v>0</v>
      </c>
      <c r="E95" s="86">
        <v>0</v>
      </c>
      <c r="F95" s="81">
        <v>0.130438</v>
      </c>
      <c r="G95" s="81">
        <v>0.14616299999999999</v>
      </c>
      <c r="H95" s="81">
        <v>0.143482</v>
      </c>
      <c r="I95" s="81">
        <v>0.100892</v>
      </c>
      <c r="J95" s="81">
        <v>0.13220399999999999</v>
      </c>
      <c r="K95" s="81">
        <v>0.110981</v>
      </c>
      <c r="L95" s="86">
        <v>0</v>
      </c>
      <c r="M95" s="86">
        <v>0</v>
      </c>
      <c r="N95" s="86">
        <v>0</v>
      </c>
      <c r="O95" s="86">
        <v>0</v>
      </c>
    </row>
    <row r="96" spans="1:15" x14ac:dyDescent="0.2">
      <c r="A96" s="25">
        <v>91</v>
      </c>
      <c r="B96" s="86">
        <v>0</v>
      </c>
      <c r="C96" s="86">
        <v>0</v>
      </c>
      <c r="D96" s="81">
        <v>0</v>
      </c>
      <c r="E96" s="86">
        <v>0</v>
      </c>
      <c r="F96" s="81">
        <v>0.14596100000000001</v>
      </c>
      <c r="G96" s="81">
        <v>0.15670799999999999</v>
      </c>
      <c r="H96" s="81">
        <v>0.157638</v>
      </c>
      <c r="I96" s="81">
        <v>0.11373800000000001</v>
      </c>
      <c r="J96" s="81">
        <v>0.145763</v>
      </c>
      <c r="K96" s="81">
        <v>0.122837</v>
      </c>
      <c r="L96" s="86">
        <v>0</v>
      </c>
      <c r="M96" s="86">
        <v>0</v>
      </c>
      <c r="N96" s="86">
        <v>0</v>
      </c>
      <c r="O96" s="86">
        <v>0</v>
      </c>
    </row>
    <row r="97" spans="1:15" x14ac:dyDescent="0.2">
      <c r="A97" s="25">
        <v>92</v>
      </c>
      <c r="B97" s="86">
        <v>0</v>
      </c>
      <c r="C97" s="86">
        <v>0</v>
      </c>
      <c r="D97" s="81">
        <v>0</v>
      </c>
      <c r="E97" s="86">
        <v>0</v>
      </c>
      <c r="F97" s="81">
        <v>0.16253100000000001</v>
      </c>
      <c r="G97" s="81">
        <v>0.16747999999999999</v>
      </c>
      <c r="H97" s="81">
        <v>0.17228299999999999</v>
      </c>
      <c r="I97" s="81">
        <v>0.12786</v>
      </c>
      <c r="J97" s="81">
        <v>0.16036</v>
      </c>
      <c r="K97" s="81">
        <v>0.13553200000000001</v>
      </c>
      <c r="L97" s="86">
        <v>0</v>
      </c>
      <c r="M97" s="86">
        <v>0</v>
      </c>
      <c r="N97" s="86">
        <v>0</v>
      </c>
      <c r="O97" s="86">
        <v>0</v>
      </c>
    </row>
    <row r="98" spans="1:15" x14ac:dyDescent="0.2">
      <c r="A98" s="25">
        <v>93</v>
      </c>
      <c r="B98" s="86">
        <v>0</v>
      </c>
      <c r="C98" s="86">
        <v>0</v>
      </c>
      <c r="D98" s="81">
        <v>0</v>
      </c>
      <c r="E98" s="86">
        <v>0</v>
      </c>
      <c r="F98" s="81">
        <v>0.179921</v>
      </c>
      <c r="G98" s="91">
        <v>0.179921</v>
      </c>
      <c r="H98" s="81">
        <v>0.18711800000000001</v>
      </c>
      <c r="I98" s="81">
        <v>0.14311699999999999</v>
      </c>
      <c r="J98" s="81">
        <v>0.175871</v>
      </c>
      <c r="K98" s="81">
        <v>0.148842</v>
      </c>
      <c r="L98" s="86">
        <v>0</v>
      </c>
      <c r="M98" s="86">
        <v>0</v>
      </c>
      <c r="N98" s="86">
        <v>0</v>
      </c>
      <c r="O98" s="86">
        <v>0</v>
      </c>
    </row>
    <row r="99" spans="1:15" x14ac:dyDescent="0.2">
      <c r="A99" s="25">
        <v>94</v>
      </c>
      <c r="B99" s="86">
        <v>0</v>
      </c>
      <c r="C99" s="86">
        <v>0</v>
      </c>
      <c r="D99" s="81">
        <v>0</v>
      </c>
      <c r="E99" s="86">
        <v>0</v>
      </c>
      <c r="F99" s="81">
        <v>0.198017</v>
      </c>
      <c r="G99" s="91">
        <v>0.198017</v>
      </c>
      <c r="H99" s="81">
        <v>0.20197699999999999</v>
      </c>
      <c r="I99" s="81">
        <v>0.159553</v>
      </c>
      <c r="J99" s="81">
        <v>0.19248299999999999</v>
      </c>
      <c r="K99" s="81">
        <v>0.162744</v>
      </c>
      <c r="L99" s="86">
        <v>0</v>
      </c>
      <c r="M99" s="86">
        <v>0</v>
      </c>
      <c r="N99" s="86">
        <v>0</v>
      </c>
      <c r="O99" s="86">
        <v>0</v>
      </c>
    </row>
    <row r="100" spans="1:15" x14ac:dyDescent="0.2">
      <c r="A100" s="25">
        <v>95</v>
      </c>
      <c r="B100" s="86">
        <v>0</v>
      </c>
      <c r="C100" s="86">
        <v>0</v>
      </c>
      <c r="D100" s="81">
        <v>0</v>
      </c>
      <c r="E100" s="86">
        <v>0</v>
      </c>
      <c r="F100" s="81">
        <v>0.21657699999999999</v>
      </c>
      <c r="G100" s="81">
        <v>0.21657699999999999</v>
      </c>
      <c r="H100" s="81">
        <v>0.21657699999999999</v>
      </c>
      <c r="I100" s="81">
        <v>0.17697599999999999</v>
      </c>
      <c r="J100" s="81">
        <v>0.210147</v>
      </c>
      <c r="K100" s="81">
        <v>0.17697599999999999</v>
      </c>
      <c r="L100" s="86">
        <v>0</v>
      </c>
      <c r="M100" s="86">
        <v>0</v>
      </c>
      <c r="N100" s="86">
        <v>0</v>
      </c>
      <c r="O100" s="86">
        <v>0</v>
      </c>
    </row>
    <row r="101" spans="1:15" x14ac:dyDescent="0.2">
      <c r="A101" s="25">
        <v>96</v>
      </c>
      <c r="B101" s="86">
        <v>0</v>
      </c>
      <c r="C101" s="86">
        <v>0</v>
      </c>
      <c r="D101" s="81">
        <v>0</v>
      </c>
      <c r="E101" s="86">
        <v>0</v>
      </c>
      <c r="F101" s="81">
        <v>0.23685</v>
      </c>
      <c r="G101" s="81">
        <v>0.23685</v>
      </c>
      <c r="H101" s="81">
        <v>0.23685</v>
      </c>
      <c r="I101" s="81">
        <v>0.19606100000000001</v>
      </c>
      <c r="J101" s="81">
        <v>0.22983600000000001</v>
      </c>
      <c r="K101" s="81">
        <v>0.19606100000000001</v>
      </c>
      <c r="L101" s="86">
        <v>0</v>
      </c>
      <c r="M101" s="86">
        <v>0</v>
      </c>
      <c r="N101" s="86">
        <v>0</v>
      </c>
      <c r="O101" s="86">
        <v>0</v>
      </c>
    </row>
    <row r="102" spans="1:15" x14ac:dyDescent="0.2">
      <c r="A102" s="25">
        <v>97</v>
      </c>
      <c r="B102" s="86">
        <v>0</v>
      </c>
      <c r="C102" s="86">
        <v>0</v>
      </c>
      <c r="D102" s="81">
        <v>0</v>
      </c>
      <c r="E102" s="86">
        <v>0</v>
      </c>
      <c r="F102" s="81">
        <v>0.25756899999999999</v>
      </c>
      <c r="G102" s="81">
        <v>0.25756899999999999</v>
      </c>
      <c r="H102" s="81">
        <v>0.25756899999999999</v>
      </c>
      <c r="I102" s="81">
        <v>0.21614700000000001</v>
      </c>
      <c r="J102" s="81">
        <v>0.25089400000000001</v>
      </c>
      <c r="K102" s="81">
        <v>0.21614700000000001</v>
      </c>
      <c r="L102" s="86">
        <v>0</v>
      </c>
      <c r="M102" s="86">
        <v>0</v>
      </c>
      <c r="N102" s="86">
        <v>0</v>
      </c>
      <c r="O102" s="86">
        <v>0</v>
      </c>
    </row>
    <row r="103" spans="1:15" x14ac:dyDescent="0.2">
      <c r="A103" s="25">
        <v>98</v>
      </c>
      <c r="B103" s="86">
        <v>0</v>
      </c>
      <c r="C103" s="81">
        <v>0</v>
      </c>
      <c r="D103" s="81">
        <v>0</v>
      </c>
      <c r="E103" s="81">
        <v>0</v>
      </c>
      <c r="F103" s="81">
        <v>0.27879700000000002</v>
      </c>
      <c r="G103" s="81">
        <v>0.27879700000000002</v>
      </c>
      <c r="H103" s="81">
        <v>0.27879700000000002</v>
      </c>
      <c r="I103" s="81">
        <v>0.237119</v>
      </c>
      <c r="J103" s="81">
        <v>0.27330199999999999</v>
      </c>
      <c r="K103" s="81">
        <v>0.237119</v>
      </c>
      <c r="L103" s="86">
        <v>0</v>
      </c>
      <c r="M103" s="86">
        <v>0</v>
      </c>
      <c r="N103" s="86">
        <v>0</v>
      </c>
      <c r="O103" s="86">
        <v>0</v>
      </c>
    </row>
    <row r="104" spans="1:15" x14ac:dyDescent="0.2">
      <c r="A104" s="25">
        <v>99</v>
      </c>
      <c r="B104" s="86">
        <v>0</v>
      </c>
      <c r="C104" s="81">
        <v>0</v>
      </c>
      <c r="D104" s="81">
        <v>0</v>
      </c>
      <c r="E104" s="81">
        <v>0</v>
      </c>
      <c r="F104" s="81">
        <v>0.30032399999999998</v>
      </c>
      <c r="G104" s="81">
        <v>0.30032399999999998</v>
      </c>
      <c r="H104" s="81">
        <v>0.30032399999999998</v>
      </c>
      <c r="I104" s="81">
        <v>0.25892999999999999</v>
      </c>
      <c r="J104" s="81">
        <v>0.29709200000000002</v>
      </c>
      <c r="K104" s="81">
        <v>0.25892999999999999</v>
      </c>
      <c r="L104" s="86">
        <v>0</v>
      </c>
      <c r="M104" s="86">
        <v>0</v>
      </c>
      <c r="N104" s="86">
        <v>0</v>
      </c>
      <c r="O104" s="86">
        <v>0</v>
      </c>
    </row>
    <row r="105" spans="1:15" x14ac:dyDescent="0.2">
      <c r="A105" s="25">
        <v>100</v>
      </c>
      <c r="B105" s="86">
        <v>0</v>
      </c>
      <c r="C105" s="81">
        <v>0</v>
      </c>
      <c r="D105" s="81">
        <v>0</v>
      </c>
      <c r="E105" s="81">
        <v>0</v>
      </c>
      <c r="F105" s="81">
        <v>0.322218</v>
      </c>
      <c r="G105" s="81">
        <v>0.322218</v>
      </c>
      <c r="H105" s="81">
        <v>0.322218</v>
      </c>
      <c r="I105" s="81">
        <v>0.28151100000000001</v>
      </c>
      <c r="J105" s="81">
        <v>0.32226300000000002</v>
      </c>
      <c r="K105" s="81">
        <v>0.28151100000000001</v>
      </c>
      <c r="L105" s="86">
        <v>0</v>
      </c>
      <c r="M105" s="86">
        <v>0</v>
      </c>
      <c r="N105" s="86">
        <v>0</v>
      </c>
      <c r="O105" s="86">
        <v>0</v>
      </c>
    </row>
    <row r="106" spans="1:15" x14ac:dyDescent="0.2">
      <c r="A106" s="25">
        <v>101</v>
      </c>
      <c r="B106" s="86">
        <v>0</v>
      </c>
      <c r="C106" s="81">
        <v>0</v>
      </c>
      <c r="D106" s="81">
        <v>0</v>
      </c>
      <c r="E106" s="81">
        <v>0</v>
      </c>
      <c r="F106" s="81">
        <v>0.34423900000000002</v>
      </c>
      <c r="G106" s="81">
        <v>0.34423900000000002</v>
      </c>
      <c r="H106" s="81">
        <v>0.34423900000000002</v>
      </c>
      <c r="I106" s="81">
        <v>0.30484699999999998</v>
      </c>
      <c r="J106" s="81">
        <v>0.34886299999999998</v>
      </c>
      <c r="K106" s="81">
        <v>0.30484699999999998</v>
      </c>
      <c r="L106" s="86">
        <v>0</v>
      </c>
      <c r="M106" s="86">
        <v>0</v>
      </c>
      <c r="N106" s="86">
        <v>0</v>
      </c>
      <c r="O106" s="86">
        <v>0</v>
      </c>
    </row>
    <row r="107" spans="1:15" x14ac:dyDescent="0.2">
      <c r="A107" s="25">
        <v>102</v>
      </c>
      <c r="B107" s="86">
        <v>0</v>
      </c>
      <c r="C107" s="81">
        <v>0</v>
      </c>
      <c r="D107" s="81">
        <v>0</v>
      </c>
      <c r="E107" s="81">
        <v>0</v>
      </c>
      <c r="F107" s="81">
        <v>0.36653599999999997</v>
      </c>
      <c r="G107" s="81">
        <v>0.36653599999999997</v>
      </c>
      <c r="H107" s="81">
        <v>0.36653599999999997</v>
      </c>
      <c r="I107" s="81">
        <v>0.32890999999999998</v>
      </c>
      <c r="J107" s="81">
        <v>0.37191600000000002</v>
      </c>
      <c r="K107" s="81">
        <v>0.32890999999999998</v>
      </c>
      <c r="L107" s="86">
        <v>0</v>
      </c>
      <c r="M107" s="86">
        <v>0</v>
      </c>
      <c r="N107" s="86">
        <v>0</v>
      </c>
      <c r="O107" s="86">
        <v>0</v>
      </c>
    </row>
    <row r="108" spans="1:15" x14ac:dyDescent="0.2">
      <c r="A108" s="25">
        <v>103</v>
      </c>
      <c r="B108" s="86">
        <v>0</v>
      </c>
      <c r="C108" s="81">
        <v>0</v>
      </c>
      <c r="D108" s="81">
        <v>0</v>
      </c>
      <c r="E108" s="81">
        <v>0</v>
      </c>
      <c r="F108" s="81">
        <v>0.38900099999999999</v>
      </c>
      <c r="G108" s="81">
        <v>0.38900099999999999</v>
      </c>
      <c r="H108" s="81">
        <v>0.38900099999999999</v>
      </c>
      <c r="I108" s="81">
        <v>0.353653</v>
      </c>
      <c r="J108" s="81">
        <v>0.39267099999999999</v>
      </c>
      <c r="K108" s="81">
        <v>0.353653</v>
      </c>
      <c r="L108" s="86">
        <v>0</v>
      </c>
      <c r="M108" s="86">
        <v>0</v>
      </c>
      <c r="N108" s="86">
        <v>0</v>
      </c>
      <c r="O108" s="86">
        <v>0</v>
      </c>
    </row>
    <row r="109" spans="1:15" x14ac:dyDescent="0.2">
      <c r="A109" s="25">
        <v>104</v>
      </c>
      <c r="B109" s="86">
        <v>0</v>
      </c>
      <c r="C109" s="81">
        <v>0</v>
      </c>
      <c r="D109" s="81">
        <v>0</v>
      </c>
      <c r="E109" s="81">
        <v>0</v>
      </c>
      <c r="F109" s="81">
        <v>0.41181200000000001</v>
      </c>
      <c r="G109" s="81">
        <v>0.41181200000000001</v>
      </c>
      <c r="H109" s="81">
        <v>0.41181200000000001</v>
      </c>
      <c r="I109" s="81">
        <v>0.37913200000000002</v>
      </c>
      <c r="J109" s="81">
        <v>0.41368100000000002</v>
      </c>
      <c r="K109" s="81">
        <v>0.37913200000000002</v>
      </c>
      <c r="L109" s="86">
        <v>0</v>
      </c>
      <c r="M109" s="86">
        <v>0</v>
      </c>
      <c r="N109" s="86">
        <v>0</v>
      </c>
      <c r="O109" s="86">
        <v>0</v>
      </c>
    </row>
    <row r="110" spans="1:15" x14ac:dyDescent="0.2">
      <c r="A110" s="25">
        <v>105</v>
      </c>
      <c r="B110" s="86">
        <v>0</v>
      </c>
      <c r="C110" s="81">
        <v>0</v>
      </c>
      <c r="D110" s="81">
        <v>0</v>
      </c>
      <c r="E110" s="81">
        <v>0</v>
      </c>
      <c r="F110" s="81">
        <v>0.466914</v>
      </c>
      <c r="G110" s="81">
        <v>0.466914</v>
      </c>
      <c r="H110" s="81">
        <v>0.466914</v>
      </c>
      <c r="I110" s="81">
        <v>0.43491400000000002</v>
      </c>
      <c r="J110" s="81">
        <v>0.43491400000000002</v>
      </c>
      <c r="K110" s="81">
        <v>0.43491400000000002</v>
      </c>
      <c r="L110" s="86">
        <v>0</v>
      </c>
      <c r="M110" s="86">
        <v>0</v>
      </c>
      <c r="N110" s="86">
        <v>0</v>
      </c>
      <c r="O110" s="86">
        <v>0</v>
      </c>
    </row>
    <row r="111" spans="1:15" x14ac:dyDescent="0.2">
      <c r="A111" s="25">
        <v>106</v>
      </c>
      <c r="B111" s="86">
        <v>0</v>
      </c>
      <c r="C111" s="81">
        <v>0</v>
      </c>
      <c r="D111" s="81">
        <v>0</v>
      </c>
      <c r="E111" s="81">
        <v>0</v>
      </c>
      <c r="F111" s="81">
        <v>0.53627000000000002</v>
      </c>
      <c r="G111" s="81">
        <v>0.53627000000000002</v>
      </c>
      <c r="H111" s="81">
        <v>0.53627000000000002</v>
      </c>
      <c r="I111" s="81">
        <v>0.50400100000000003</v>
      </c>
      <c r="J111" s="81">
        <v>0.50400100000000003</v>
      </c>
      <c r="K111" s="81">
        <v>0.50400100000000003</v>
      </c>
      <c r="L111" s="86">
        <v>0</v>
      </c>
      <c r="M111" s="86">
        <v>0</v>
      </c>
      <c r="N111" s="86">
        <v>0</v>
      </c>
      <c r="O111" s="86">
        <v>0</v>
      </c>
    </row>
    <row r="112" spans="1:15" x14ac:dyDescent="0.2">
      <c r="A112" s="25">
        <v>107</v>
      </c>
      <c r="B112" s="86">
        <v>0</v>
      </c>
      <c r="C112" s="81">
        <v>0</v>
      </c>
      <c r="D112" s="81">
        <v>0</v>
      </c>
      <c r="E112" s="81">
        <v>0</v>
      </c>
      <c r="F112" s="81">
        <v>0.61521400000000004</v>
      </c>
      <c r="G112" s="81">
        <v>0.61521400000000004</v>
      </c>
      <c r="H112" s="81">
        <v>0.61521400000000004</v>
      </c>
      <c r="I112" s="81">
        <v>0.58333199999999996</v>
      </c>
      <c r="J112" s="81">
        <v>0.58333199999999996</v>
      </c>
      <c r="K112" s="81">
        <v>0.58333199999999996</v>
      </c>
      <c r="L112" s="86">
        <v>0</v>
      </c>
      <c r="M112" s="86">
        <v>0</v>
      </c>
      <c r="N112" s="86">
        <v>0</v>
      </c>
      <c r="O112" s="86">
        <v>0</v>
      </c>
    </row>
    <row r="113" spans="1:15" x14ac:dyDescent="0.2">
      <c r="A113" s="25">
        <v>108</v>
      </c>
      <c r="B113" s="86">
        <v>0</v>
      </c>
      <c r="C113" s="81">
        <v>0</v>
      </c>
      <c r="D113" s="81">
        <v>0</v>
      </c>
      <c r="E113" s="81">
        <v>0</v>
      </c>
      <c r="F113" s="81">
        <v>0.703565</v>
      </c>
      <c r="G113" s="81">
        <v>0.703565</v>
      </c>
      <c r="H113" s="81">
        <v>0.703565</v>
      </c>
      <c r="I113" s="81">
        <v>0.67309200000000002</v>
      </c>
      <c r="J113" s="81">
        <v>0.67309200000000002</v>
      </c>
      <c r="K113" s="81">
        <v>0.67309200000000002</v>
      </c>
      <c r="L113" s="86">
        <v>0</v>
      </c>
      <c r="M113" s="86">
        <v>0</v>
      </c>
      <c r="N113" s="86">
        <v>0</v>
      </c>
      <c r="O113" s="86">
        <v>0</v>
      </c>
    </row>
    <row r="114" spans="1:15" x14ac:dyDescent="0.2">
      <c r="A114" s="25">
        <v>109</v>
      </c>
      <c r="B114" s="86">
        <v>0</v>
      </c>
      <c r="C114" s="81">
        <v>0</v>
      </c>
      <c r="D114" s="81">
        <v>0</v>
      </c>
      <c r="E114" s="81">
        <v>0</v>
      </c>
      <c r="F114" s="81">
        <v>0.80139000000000005</v>
      </c>
      <c r="G114" s="81">
        <v>0.80139000000000005</v>
      </c>
      <c r="H114" s="81">
        <v>0.80139000000000005</v>
      </c>
      <c r="I114" s="81">
        <v>0.77342299999999997</v>
      </c>
      <c r="J114" s="81">
        <v>0.77342299999999997</v>
      </c>
      <c r="K114" s="81">
        <v>0.77342299999999997</v>
      </c>
      <c r="L114" s="86">
        <v>0</v>
      </c>
      <c r="M114" s="86">
        <v>0</v>
      </c>
      <c r="N114" s="86">
        <v>0</v>
      </c>
      <c r="O114" s="86">
        <v>0</v>
      </c>
    </row>
    <row r="115" spans="1:15" x14ac:dyDescent="0.2">
      <c r="A115" s="25">
        <v>110</v>
      </c>
      <c r="B115" s="86">
        <v>0</v>
      </c>
      <c r="C115" s="81">
        <v>0</v>
      </c>
      <c r="D115" s="81">
        <v>0</v>
      </c>
      <c r="E115" s="81">
        <v>0</v>
      </c>
      <c r="F115" s="81">
        <v>1</v>
      </c>
      <c r="G115" s="81">
        <v>1</v>
      </c>
      <c r="H115" s="81">
        <v>1</v>
      </c>
      <c r="I115" s="81">
        <v>1</v>
      </c>
      <c r="J115" s="81">
        <v>1</v>
      </c>
      <c r="K115" s="81">
        <v>1</v>
      </c>
      <c r="L115" s="86">
        <v>0</v>
      </c>
      <c r="M115" s="86">
        <v>0</v>
      </c>
      <c r="N115" s="86">
        <v>0</v>
      </c>
      <c r="O115" s="86">
        <v>0</v>
      </c>
    </row>
    <row r="116" spans="1:15" x14ac:dyDescent="0.2">
      <c r="A116" s="25">
        <v>111</v>
      </c>
      <c r="B116" s="86">
        <v>0</v>
      </c>
      <c r="C116" s="81">
        <v>0</v>
      </c>
      <c r="D116" s="81">
        <v>0</v>
      </c>
      <c r="E116" s="81">
        <v>0</v>
      </c>
      <c r="F116" s="81">
        <v>1</v>
      </c>
      <c r="G116" s="81">
        <v>1</v>
      </c>
      <c r="H116" s="81">
        <v>1</v>
      </c>
      <c r="I116" s="81">
        <v>1</v>
      </c>
      <c r="J116" s="81">
        <v>1</v>
      </c>
      <c r="K116" s="81">
        <v>1</v>
      </c>
      <c r="L116" s="86">
        <v>0</v>
      </c>
      <c r="M116" s="86">
        <v>0</v>
      </c>
      <c r="N116" s="86">
        <v>0</v>
      </c>
      <c r="O116" s="86">
        <v>0</v>
      </c>
    </row>
    <row r="117" spans="1:15" x14ac:dyDescent="0.2">
      <c r="A117" s="25">
        <v>112</v>
      </c>
      <c r="B117" s="86">
        <v>0</v>
      </c>
      <c r="C117" s="81">
        <v>0</v>
      </c>
      <c r="D117" s="81">
        <v>0</v>
      </c>
      <c r="E117" s="81">
        <v>0</v>
      </c>
      <c r="F117" s="81">
        <v>1</v>
      </c>
      <c r="G117" s="81">
        <v>1</v>
      </c>
      <c r="H117" s="81">
        <v>1</v>
      </c>
      <c r="I117" s="81">
        <v>1</v>
      </c>
      <c r="J117" s="81">
        <v>1</v>
      </c>
      <c r="K117" s="81">
        <v>1</v>
      </c>
      <c r="L117" s="86">
        <v>0</v>
      </c>
      <c r="M117" s="86">
        <v>0</v>
      </c>
      <c r="N117" s="86">
        <v>0</v>
      </c>
      <c r="O117" s="86">
        <v>0</v>
      </c>
    </row>
    <row r="118" spans="1:15" x14ac:dyDescent="0.2">
      <c r="A118" s="25">
        <v>113</v>
      </c>
      <c r="B118" s="86">
        <v>0</v>
      </c>
      <c r="C118" s="81">
        <v>0</v>
      </c>
      <c r="D118" s="81">
        <v>0</v>
      </c>
      <c r="E118" s="81">
        <v>0</v>
      </c>
      <c r="F118" s="81">
        <v>1</v>
      </c>
      <c r="G118" s="81">
        <v>1</v>
      </c>
      <c r="H118" s="81">
        <v>1</v>
      </c>
      <c r="I118" s="81">
        <v>1</v>
      </c>
      <c r="J118" s="81">
        <v>1</v>
      </c>
      <c r="K118" s="81">
        <v>1</v>
      </c>
      <c r="L118" s="86">
        <v>0</v>
      </c>
      <c r="M118" s="86">
        <v>0</v>
      </c>
      <c r="N118" s="86">
        <v>0</v>
      </c>
      <c r="O118" s="86">
        <v>0</v>
      </c>
    </row>
    <row r="119" spans="1:15" x14ac:dyDescent="0.2">
      <c r="A119" s="25">
        <v>114</v>
      </c>
      <c r="B119" s="86">
        <v>0</v>
      </c>
      <c r="C119" s="81">
        <v>0</v>
      </c>
      <c r="D119" s="81">
        <v>0</v>
      </c>
      <c r="E119" s="81">
        <v>0</v>
      </c>
      <c r="F119" s="81">
        <v>1</v>
      </c>
      <c r="G119" s="81">
        <v>1</v>
      </c>
      <c r="H119" s="81">
        <v>1</v>
      </c>
      <c r="I119" s="81">
        <v>1</v>
      </c>
      <c r="J119" s="81">
        <v>1</v>
      </c>
      <c r="K119" s="81">
        <v>1</v>
      </c>
      <c r="L119" s="86">
        <v>0</v>
      </c>
      <c r="M119" s="86">
        <v>0</v>
      </c>
      <c r="N119" s="86">
        <v>0</v>
      </c>
      <c r="O119" s="86">
        <v>0</v>
      </c>
    </row>
    <row r="120" spans="1:15" x14ac:dyDescent="0.2">
      <c r="A120" s="25">
        <v>115</v>
      </c>
      <c r="B120" s="86">
        <v>0</v>
      </c>
      <c r="C120" s="81">
        <v>0</v>
      </c>
      <c r="D120" s="81">
        <v>0</v>
      </c>
      <c r="E120" s="81">
        <v>0</v>
      </c>
      <c r="F120" s="81">
        <v>1</v>
      </c>
      <c r="G120" s="81">
        <v>1</v>
      </c>
      <c r="H120" s="81">
        <v>1</v>
      </c>
      <c r="I120" s="81">
        <v>1</v>
      </c>
      <c r="J120" s="81">
        <v>1</v>
      </c>
      <c r="K120" s="81">
        <v>1</v>
      </c>
      <c r="L120" s="86">
        <v>0</v>
      </c>
      <c r="M120" s="86">
        <v>0</v>
      </c>
      <c r="N120" s="86">
        <v>0</v>
      </c>
      <c r="O120" s="86">
        <v>0</v>
      </c>
    </row>
    <row r="121" spans="1:15" x14ac:dyDescent="0.2">
      <c r="A121" s="25">
        <v>116</v>
      </c>
      <c r="B121" s="86">
        <v>0</v>
      </c>
      <c r="C121" s="81">
        <v>0</v>
      </c>
      <c r="D121" s="81">
        <v>0</v>
      </c>
      <c r="E121" s="81">
        <v>0</v>
      </c>
      <c r="F121" s="81">
        <v>1</v>
      </c>
      <c r="G121" s="81">
        <v>1</v>
      </c>
      <c r="H121" s="81">
        <v>1</v>
      </c>
      <c r="I121" s="81">
        <v>1</v>
      </c>
      <c r="J121" s="81">
        <v>1</v>
      </c>
      <c r="K121" s="81">
        <v>1</v>
      </c>
      <c r="L121" s="86">
        <v>0</v>
      </c>
      <c r="M121" s="86">
        <v>0</v>
      </c>
      <c r="N121" s="86">
        <v>0</v>
      </c>
      <c r="O121" s="86">
        <v>0</v>
      </c>
    </row>
    <row r="122" spans="1:15" x14ac:dyDescent="0.2">
      <c r="A122" s="25">
        <v>117</v>
      </c>
      <c r="B122" s="86">
        <v>0</v>
      </c>
      <c r="C122" s="81">
        <v>0</v>
      </c>
      <c r="D122" s="81">
        <v>0</v>
      </c>
      <c r="E122" s="81">
        <v>0</v>
      </c>
      <c r="F122" s="81">
        <v>1</v>
      </c>
      <c r="G122" s="81">
        <v>1</v>
      </c>
      <c r="H122" s="81">
        <v>1</v>
      </c>
      <c r="I122" s="81">
        <v>1</v>
      </c>
      <c r="J122" s="81">
        <v>1</v>
      </c>
      <c r="K122" s="81">
        <v>1</v>
      </c>
      <c r="L122" s="86">
        <v>0</v>
      </c>
      <c r="M122" s="86">
        <v>0</v>
      </c>
      <c r="N122" s="86">
        <v>0</v>
      </c>
      <c r="O122" s="86">
        <v>0</v>
      </c>
    </row>
    <row r="123" spans="1:15" x14ac:dyDescent="0.2">
      <c r="A123" s="25">
        <v>118</v>
      </c>
      <c r="B123" s="86">
        <v>0</v>
      </c>
      <c r="C123" s="81">
        <v>0</v>
      </c>
      <c r="D123" s="81">
        <v>0</v>
      </c>
      <c r="E123" s="81">
        <v>0</v>
      </c>
      <c r="F123" s="81">
        <v>1</v>
      </c>
      <c r="G123" s="81">
        <v>1</v>
      </c>
      <c r="H123" s="81">
        <v>1</v>
      </c>
      <c r="I123" s="81">
        <v>1</v>
      </c>
      <c r="J123" s="81">
        <v>1</v>
      </c>
      <c r="K123" s="81">
        <v>1</v>
      </c>
      <c r="L123" s="86">
        <v>0</v>
      </c>
      <c r="M123" s="86">
        <v>0</v>
      </c>
      <c r="N123" s="86">
        <v>0</v>
      </c>
      <c r="O123" s="86">
        <v>0</v>
      </c>
    </row>
    <row r="124" spans="1:15" x14ac:dyDescent="0.2">
      <c r="A124" s="25">
        <v>119</v>
      </c>
      <c r="B124" s="86">
        <v>0</v>
      </c>
      <c r="C124" s="81">
        <v>0</v>
      </c>
      <c r="D124" s="81">
        <v>0</v>
      </c>
      <c r="E124" s="81">
        <v>0</v>
      </c>
      <c r="F124" s="81">
        <v>1</v>
      </c>
      <c r="G124" s="81">
        <v>1</v>
      </c>
      <c r="H124" s="81">
        <v>1</v>
      </c>
      <c r="I124" s="81">
        <v>1</v>
      </c>
      <c r="J124" s="81">
        <v>1</v>
      </c>
      <c r="K124" s="81">
        <v>1</v>
      </c>
      <c r="L124" s="86">
        <v>0</v>
      </c>
      <c r="M124" s="86">
        <v>0</v>
      </c>
      <c r="N124" s="86">
        <v>0</v>
      </c>
      <c r="O124" s="86">
        <v>0</v>
      </c>
    </row>
    <row r="125" spans="1:15" ht="13.5" thickBot="1" x14ac:dyDescent="0.25">
      <c r="A125" s="28">
        <v>120</v>
      </c>
      <c r="B125" s="88">
        <v>0</v>
      </c>
      <c r="C125" s="89">
        <v>0</v>
      </c>
      <c r="D125" s="89">
        <v>0</v>
      </c>
      <c r="E125" s="89">
        <v>0</v>
      </c>
      <c r="F125" s="89">
        <v>1</v>
      </c>
      <c r="G125" s="89">
        <v>1</v>
      </c>
      <c r="H125" s="89">
        <v>1</v>
      </c>
      <c r="I125" s="89">
        <v>1</v>
      </c>
      <c r="J125" s="89">
        <v>1</v>
      </c>
      <c r="K125" s="89">
        <v>1</v>
      </c>
      <c r="L125" s="88">
        <v>0</v>
      </c>
      <c r="M125" s="88">
        <v>0</v>
      </c>
      <c r="N125" s="88">
        <v>0</v>
      </c>
      <c r="O125" s="88">
        <v>0</v>
      </c>
    </row>
    <row r="126" spans="1:15" x14ac:dyDescent="0.2">
      <c r="A126" s="43" t="s">
        <v>0</v>
      </c>
    </row>
    <row r="127" spans="1:15" x14ac:dyDescent="0.2">
      <c r="A127" s="44" t="s">
        <v>97</v>
      </c>
    </row>
    <row r="136" spans="1:1" x14ac:dyDescent="0.2">
      <c r="A136" s="45"/>
    </row>
  </sheetData>
  <phoneticPr fontId="5" type="noConversion"/>
  <pageMargins left="0.5" right="0.5" top="0.5" bottom="0.5" header="0.5" footer="0.5"/>
  <pageSetup scale="61" fitToWidth="0" fitToHeight="0" orientation="portrait" r:id="rId1"/>
  <headerFooter alignWithMargins="0">
    <oddFooter>&amp;L&amp;A
Effective 12/20/2017&amp;C&amp;P of &amp;N</oddFooter>
  </headerFooter>
  <rowBreaks count="1" manualBreakCount="1">
    <brk id="64" max="16383" man="1"/>
  </rowBreak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L117"/>
  <sheetViews>
    <sheetView zoomScaleNormal="100" workbookViewId="0">
      <pane ySplit="5" topLeftCell="A6" activePane="bottomLeft" state="frozen"/>
      <selection pane="bottomLeft" activeCell="A118" sqref="A118"/>
    </sheetView>
  </sheetViews>
  <sheetFormatPr defaultColWidth="8.7109375" defaultRowHeight="12.75" x14ac:dyDescent="0.2"/>
  <cols>
    <col min="1" max="1" width="9.140625" style="23" customWidth="1"/>
    <col min="2" max="5" width="16.5703125" style="20" customWidth="1"/>
    <col min="6" max="11" width="8.7109375" style="20"/>
    <col min="12" max="12" width="18.5703125" style="20" customWidth="1"/>
    <col min="13" max="16384" width="8.7109375" style="20"/>
  </cols>
  <sheetData>
    <row r="1" spans="1:12" ht="15.75" x14ac:dyDescent="0.25">
      <c r="B1" s="73" t="s">
        <v>113</v>
      </c>
      <c r="C1" s="73"/>
      <c r="D1" s="73"/>
      <c r="E1" s="73"/>
    </row>
    <row r="2" spans="1:12" ht="13.5" thickBot="1" x14ac:dyDescent="0.25">
      <c r="B2" s="18" t="s">
        <v>111</v>
      </c>
      <c r="C2" s="18"/>
      <c r="D2" s="18"/>
      <c r="E2" s="18"/>
    </row>
    <row r="3" spans="1:12" ht="13.5" thickBot="1" x14ac:dyDescent="0.25">
      <c r="A3" s="24"/>
      <c r="B3" s="68" t="s">
        <v>18</v>
      </c>
      <c r="C3" s="69"/>
      <c r="D3" s="69"/>
      <c r="E3" s="70"/>
    </row>
    <row r="4" spans="1:12" ht="13.5" thickBot="1" x14ac:dyDescent="0.25">
      <c r="A4" s="25"/>
      <c r="B4" s="68" t="s">
        <v>66</v>
      </c>
      <c r="C4" s="68"/>
      <c r="D4" s="68" t="s">
        <v>67</v>
      </c>
      <c r="E4" s="124"/>
    </row>
    <row r="5" spans="1:12" s="26" customFormat="1" ht="39" thickBot="1" x14ac:dyDescent="0.25">
      <c r="A5" s="51" t="s">
        <v>32</v>
      </c>
      <c r="B5" s="50" t="s">
        <v>116</v>
      </c>
      <c r="C5" s="50" t="s">
        <v>115</v>
      </c>
      <c r="D5" s="50" t="s">
        <v>116</v>
      </c>
      <c r="E5" s="50" t="s">
        <v>115</v>
      </c>
      <c r="L5" s="20"/>
    </row>
    <row r="6" spans="1:12" x14ac:dyDescent="0.2">
      <c r="A6" s="27">
        <v>1</v>
      </c>
      <c r="B6" s="80">
        <v>0</v>
      </c>
      <c r="C6" s="80">
        <v>0</v>
      </c>
      <c r="D6" s="80">
        <v>0</v>
      </c>
      <c r="E6" s="80">
        <v>0</v>
      </c>
    </row>
    <row r="7" spans="1:12" x14ac:dyDescent="0.2">
      <c r="A7" s="25">
        <v>2</v>
      </c>
      <c r="B7" s="81">
        <v>0</v>
      </c>
      <c r="C7" s="81">
        <v>0</v>
      </c>
      <c r="D7" s="81">
        <v>0</v>
      </c>
      <c r="E7" s="81">
        <v>0</v>
      </c>
    </row>
    <row r="8" spans="1:12" x14ac:dyDescent="0.2">
      <c r="A8" s="25">
        <v>3</v>
      </c>
      <c r="B8" s="81">
        <v>0</v>
      </c>
      <c r="C8" s="81">
        <v>0</v>
      </c>
      <c r="D8" s="81">
        <v>0</v>
      </c>
      <c r="E8" s="81">
        <v>0</v>
      </c>
    </row>
    <row r="9" spans="1:12" x14ac:dyDescent="0.2">
      <c r="A9" s="25">
        <v>4</v>
      </c>
      <c r="B9" s="81">
        <v>0</v>
      </c>
      <c r="C9" s="81">
        <v>0</v>
      </c>
      <c r="D9" s="81">
        <v>0</v>
      </c>
      <c r="E9" s="81">
        <v>0</v>
      </c>
    </row>
    <row r="10" spans="1:12" x14ac:dyDescent="0.2">
      <c r="A10" s="25">
        <v>5</v>
      </c>
      <c r="B10" s="81">
        <v>0</v>
      </c>
      <c r="C10" s="81">
        <v>0</v>
      </c>
      <c r="D10" s="81">
        <v>0</v>
      </c>
      <c r="E10" s="81">
        <v>0</v>
      </c>
    </row>
    <row r="11" spans="1:12" x14ac:dyDescent="0.2">
      <c r="A11" s="25">
        <v>6</v>
      </c>
      <c r="B11" s="81">
        <v>0</v>
      </c>
      <c r="C11" s="81">
        <v>0</v>
      </c>
      <c r="D11" s="81">
        <v>0</v>
      </c>
      <c r="E11" s="81">
        <v>0</v>
      </c>
    </row>
    <row r="12" spans="1:12" x14ac:dyDescent="0.2">
      <c r="A12" s="25">
        <v>7</v>
      </c>
      <c r="B12" s="81">
        <v>0</v>
      </c>
      <c r="C12" s="81">
        <v>0</v>
      </c>
      <c r="D12" s="81">
        <v>0</v>
      </c>
      <c r="E12" s="81">
        <v>0</v>
      </c>
    </row>
    <row r="13" spans="1:12" x14ac:dyDescent="0.2">
      <c r="A13" s="25">
        <v>8</v>
      </c>
      <c r="B13" s="81">
        <v>0</v>
      </c>
      <c r="C13" s="81">
        <v>0</v>
      </c>
      <c r="D13" s="81">
        <v>0</v>
      </c>
      <c r="E13" s="81">
        <v>0</v>
      </c>
    </row>
    <row r="14" spans="1:12" x14ac:dyDescent="0.2">
      <c r="A14" s="25">
        <v>9</v>
      </c>
      <c r="B14" s="81">
        <v>0</v>
      </c>
      <c r="C14" s="81">
        <v>0</v>
      </c>
      <c r="D14" s="81">
        <v>0</v>
      </c>
      <c r="E14" s="81">
        <v>0</v>
      </c>
    </row>
    <row r="15" spans="1:12" x14ac:dyDescent="0.2">
      <c r="A15" s="25">
        <v>10</v>
      </c>
      <c r="B15" s="81">
        <v>0</v>
      </c>
      <c r="C15" s="81">
        <v>0</v>
      </c>
      <c r="D15" s="81">
        <v>0</v>
      </c>
      <c r="E15" s="81">
        <v>0</v>
      </c>
    </row>
    <row r="16" spans="1:12" x14ac:dyDescent="0.2">
      <c r="A16" s="25">
        <v>11</v>
      </c>
      <c r="B16" s="81">
        <v>0</v>
      </c>
      <c r="C16" s="81">
        <v>0</v>
      </c>
      <c r="D16" s="81">
        <v>0</v>
      </c>
      <c r="E16" s="81">
        <v>0</v>
      </c>
    </row>
    <row r="17" spans="1:5" x14ac:dyDescent="0.2">
      <c r="A17" s="25">
        <v>12</v>
      </c>
      <c r="B17" s="81">
        <v>0</v>
      </c>
      <c r="C17" s="81">
        <v>0</v>
      </c>
      <c r="D17" s="81">
        <v>0</v>
      </c>
      <c r="E17" s="81">
        <v>0</v>
      </c>
    </row>
    <row r="18" spans="1:5" x14ac:dyDescent="0.2">
      <c r="A18" s="25">
        <v>13</v>
      </c>
      <c r="B18" s="81">
        <v>0</v>
      </c>
      <c r="C18" s="81">
        <v>0</v>
      </c>
      <c r="D18" s="81">
        <v>0</v>
      </c>
      <c r="E18" s="81">
        <v>0</v>
      </c>
    </row>
    <row r="19" spans="1:5" x14ac:dyDescent="0.2">
      <c r="A19" s="25">
        <v>14</v>
      </c>
      <c r="B19" s="81">
        <v>0</v>
      </c>
      <c r="C19" s="81">
        <v>0</v>
      </c>
      <c r="D19" s="81">
        <v>0</v>
      </c>
      <c r="E19" s="81">
        <v>0</v>
      </c>
    </row>
    <row r="20" spans="1:5" x14ac:dyDescent="0.2">
      <c r="A20" s="25">
        <v>15</v>
      </c>
      <c r="B20" s="81">
        <v>1.9799999999999999E-4</v>
      </c>
      <c r="C20" s="81">
        <v>3.0000000000000001E-5</v>
      </c>
      <c r="D20" s="81">
        <v>4.0000000000000003E-5</v>
      </c>
      <c r="E20" s="81">
        <v>3.0000000000000001E-5</v>
      </c>
    </row>
    <row r="21" spans="1:5" x14ac:dyDescent="0.2">
      <c r="A21" s="25">
        <v>16</v>
      </c>
      <c r="B21" s="81">
        <v>2.13E-4</v>
      </c>
      <c r="C21" s="81">
        <v>3.0000000000000001E-5</v>
      </c>
      <c r="D21" s="81">
        <v>4.8999999999999998E-5</v>
      </c>
      <c r="E21" s="81">
        <v>3.0000000000000001E-5</v>
      </c>
    </row>
    <row r="22" spans="1:5" x14ac:dyDescent="0.2">
      <c r="A22" s="25">
        <v>17</v>
      </c>
      <c r="B22" s="81">
        <v>2.2900000000000001E-4</v>
      </c>
      <c r="C22" s="81">
        <v>3.0000000000000001E-5</v>
      </c>
      <c r="D22" s="81">
        <v>5.7000000000000003E-5</v>
      </c>
      <c r="E22" s="81">
        <v>3.0000000000000001E-5</v>
      </c>
    </row>
    <row r="23" spans="1:5" x14ac:dyDescent="0.2">
      <c r="A23" s="25">
        <v>18</v>
      </c>
      <c r="B23" s="81">
        <v>2.4499999999999999E-4</v>
      </c>
      <c r="C23" s="81">
        <v>3.0000000000000001E-5</v>
      </c>
      <c r="D23" s="81">
        <v>6.6000000000000005E-5</v>
      </c>
      <c r="E23" s="81">
        <v>3.0000000000000001E-5</v>
      </c>
    </row>
    <row r="24" spans="1:5" x14ac:dyDescent="0.2">
      <c r="A24" s="25">
        <v>19</v>
      </c>
      <c r="B24" s="81">
        <v>2.5999999999999998E-4</v>
      </c>
      <c r="C24" s="81">
        <v>4.0000000000000003E-5</v>
      </c>
      <c r="D24" s="81">
        <v>7.3999999999999996E-5</v>
      </c>
      <c r="E24" s="81">
        <v>4.0000000000000003E-5</v>
      </c>
    </row>
    <row r="25" spans="1:5" x14ac:dyDescent="0.2">
      <c r="A25" s="25">
        <v>20</v>
      </c>
      <c r="B25" s="81">
        <v>2.7599999999999999E-4</v>
      </c>
      <c r="C25" s="81">
        <v>4.0000000000000003E-5</v>
      </c>
      <c r="D25" s="81">
        <v>8.2999999999999998E-5</v>
      </c>
      <c r="E25" s="81">
        <v>4.0000000000000003E-5</v>
      </c>
    </row>
    <row r="26" spans="1:5" x14ac:dyDescent="0.2">
      <c r="A26" s="25">
        <v>21</v>
      </c>
      <c r="B26" s="81">
        <v>2.92E-4</v>
      </c>
      <c r="C26" s="81">
        <v>4.0000000000000003E-5</v>
      </c>
      <c r="D26" s="81">
        <v>9.2E-5</v>
      </c>
      <c r="E26" s="81">
        <v>4.0000000000000003E-5</v>
      </c>
    </row>
    <row r="27" spans="1:5" x14ac:dyDescent="0.2">
      <c r="A27" s="25">
        <v>22</v>
      </c>
      <c r="B27" s="81">
        <v>3.0699999999999998E-4</v>
      </c>
      <c r="C27" s="81">
        <v>5.0000000000000002E-5</v>
      </c>
      <c r="D27" s="81">
        <v>1E-4</v>
      </c>
      <c r="E27" s="81">
        <v>5.0000000000000002E-5</v>
      </c>
    </row>
    <row r="28" spans="1:5" x14ac:dyDescent="0.2">
      <c r="A28" s="25">
        <v>23</v>
      </c>
      <c r="B28" s="81">
        <v>3.2299999999999999E-4</v>
      </c>
      <c r="C28" s="81">
        <v>5.0000000000000002E-5</v>
      </c>
      <c r="D28" s="81">
        <v>1.0900000000000001E-4</v>
      </c>
      <c r="E28" s="81">
        <v>5.0000000000000002E-5</v>
      </c>
    </row>
    <row r="29" spans="1:5" x14ac:dyDescent="0.2">
      <c r="A29" s="25">
        <v>24</v>
      </c>
      <c r="B29" s="81">
        <v>3.39E-4</v>
      </c>
      <c r="C29" s="81">
        <v>5.0000000000000002E-5</v>
      </c>
      <c r="D29" s="81">
        <v>1.17E-4</v>
      </c>
      <c r="E29" s="81">
        <v>5.0000000000000002E-5</v>
      </c>
    </row>
    <row r="30" spans="1:5" x14ac:dyDescent="0.2">
      <c r="A30" s="25">
        <v>25</v>
      </c>
      <c r="B30" s="81">
        <v>3.5399999999999999E-4</v>
      </c>
      <c r="C30" s="81">
        <v>6.0000000000000002E-5</v>
      </c>
      <c r="D30" s="81">
        <v>1.26E-4</v>
      </c>
      <c r="E30" s="81">
        <v>6.0000000000000002E-5</v>
      </c>
    </row>
    <row r="31" spans="1:5" x14ac:dyDescent="0.2">
      <c r="A31" s="25">
        <v>26</v>
      </c>
      <c r="B31" s="81">
        <v>3.6999999999999999E-4</v>
      </c>
      <c r="C31" s="81">
        <v>6.0000000000000002E-5</v>
      </c>
      <c r="D31" s="81">
        <v>1.34E-4</v>
      </c>
      <c r="E31" s="81">
        <v>6.0000000000000002E-5</v>
      </c>
    </row>
    <row r="32" spans="1:5" x14ac:dyDescent="0.2">
      <c r="A32" s="25">
        <v>27</v>
      </c>
      <c r="B32" s="81">
        <v>3.86E-4</v>
      </c>
      <c r="C32" s="81">
        <v>6.0000000000000002E-5</v>
      </c>
      <c r="D32" s="81">
        <v>1.4300000000000001E-4</v>
      </c>
      <c r="E32" s="81">
        <v>6.0000000000000002E-5</v>
      </c>
    </row>
    <row r="33" spans="1:5" x14ac:dyDescent="0.2">
      <c r="A33" s="25">
        <v>28</v>
      </c>
      <c r="B33" s="81">
        <v>4.0099999999999999E-4</v>
      </c>
      <c r="C33" s="81">
        <v>6.0000000000000002E-5</v>
      </c>
      <c r="D33" s="81">
        <v>1.5200000000000001E-4</v>
      </c>
      <c r="E33" s="81">
        <v>6.0000000000000002E-5</v>
      </c>
    </row>
    <row r="34" spans="1:5" x14ac:dyDescent="0.2">
      <c r="A34" s="25">
        <v>29</v>
      </c>
      <c r="B34" s="81">
        <v>4.17E-4</v>
      </c>
      <c r="C34" s="81">
        <v>6.9999999999999994E-5</v>
      </c>
      <c r="D34" s="81">
        <v>1.6000000000000001E-4</v>
      </c>
      <c r="E34" s="81">
        <v>6.9999999999999994E-5</v>
      </c>
    </row>
    <row r="35" spans="1:5" x14ac:dyDescent="0.2">
      <c r="A35" s="25">
        <v>30</v>
      </c>
      <c r="B35" s="81">
        <v>4.3300000000000001E-4</v>
      </c>
      <c r="C35" s="81">
        <v>6.9999999999999994E-5</v>
      </c>
      <c r="D35" s="81">
        <v>1.6899999999999999E-4</v>
      </c>
      <c r="E35" s="81">
        <v>6.9999999999999994E-5</v>
      </c>
    </row>
    <row r="36" spans="1:5" x14ac:dyDescent="0.2">
      <c r="A36" s="25">
        <v>31</v>
      </c>
      <c r="B36" s="81">
        <v>4.4799999999999999E-4</v>
      </c>
      <c r="C36" s="81">
        <v>6.9999999999999994E-5</v>
      </c>
      <c r="D36" s="81">
        <v>1.84E-4</v>
      </c>
      <c r="E36" s="81">
        <v>6.9999999999999994E-5</v>
      </c>
    </row>
    <row r="37" spans="1:5" x14ac:dyDescent="0.2">
      <c r="A37" s="25">
        <v>32</v>
      </c>
      <c r="B37" s="81">
        <v>4.64E-4</v>
      </c>
      <c r="C37" s="81">
        <v>8.0000000000000007E-5</v>
      </c>
      <c r="D37" s="81">
        <v>2.0699999999999999E-4</v>
      </c>
      <c r="E37" s="81">
        <v>8.0000000000000007E-5</v>
      </c>
    </row>
    <row r="38" spans="1:5" x14ac:dyDescent="0.2">
      <c r="A38" s="25">
        <v>33</v>
      </c>
      <c r="B38" s="81">
        <v>4.8000000000000001E-4</v>
      </c>
      <c r="C38" s="81">
        <v>8.0000000000000007E-5</v>
      </c>
      <c r="D38" s="81">
        <v>2.33E-4</v>
      </c>
      <c r="E38" s="81">
        <v>8.0000000000000007E-5</v>
      </c>
    </row>
    <row r="39" spans="1:5" x14ac:dyDescent="0.2">
      <c r="A39" s="25">
        <v>34</v>
      </c>
      <c r="B39" s="81">
        <v>5.04E-4</v>
      </c>
      <c r="C39" s="81">
        <v>8.0000000000000007E-5</v>
      </c>
      <c r="D39" s="81">
        <v>2.5900000000000001E-4</v>
      </c>
      <c r="E39" s="81">
        <v>8.0000000000000007E-5</v>
      </c>
    </row>
    <row r="40" spans="1:5" x14ac:dyDescent="0.2">
      <c r="A40" s="25">
        <v>35</v>
      </c>
      <c r="B40" s="81">
        <v>5.2899999999999996E-4</v>
      </c>
      <c r="C40" s="81">
        <v>9.0000000000000006E-5</v>
      </c>
      <c r="D40" s="81">
        <v>2.8299999999999999E-4</v>
      </c>
      <c r="E40" s="81">
        <v>9.0000000000000006E-5</v>
      </c>
    </row>
    <row r="41" spans="1:5" x14ac:dyDescent="0.2">
      <c r="A41" s="25">
        <v>36</v>
      </c>
      <c r="B41" s="81">
        <v>5.5599999999999996E-4</v>
      </c>
      <c r="C41" s="81">
        <v>9.0000000000000006E-5</v>
      </c>
      <c r="D41" s="81">
        <v>3.0299999999999999E-4</v>
      </c>
      <c r="E41" s="81">
        <v>9.0000000000000006E-5</v>
      </c>
    </row>
    <row r="42" spans="1:5" x14ac:dyDescent="0.2">
      <c r="A42" s="25">
        <v>37</v>
      </c>
      <c r="B42" s="81">
        <v>5.8699999999999996E-4</v>
      </c>
      <c r="C42" s="81">
        <v>9.0000000000000006E-5</v>
      </c>
      <c r="D42" s="81">
        <v>3.2299999999999999E-4</v>
      </c>
      <c r="E42" s="81">
        <v>9.0000000000000006E-5</v>
      </c>
    </row>
    <row r="43" spans="1:5" x14ac:dyDescent="0.2">
      <c r="A43" s="25">
        <v>38</v>
      </c>
      <c r="B43" s="81">
        <v>6.2E-4</v>
      </c>
      <c r="C43" s="81">
        <v>9.0000000000000006E-5</v>
      </c>
      <c r="D43" s="81">
        <v>3.4299999999999999E-4</v>
      </c>
      <c r="E43" s="81">
        <v>9.0000000000000006E-5</v>
      </c>
    </row>
    <row r="44" spans="1:5" x14ac:dyDescent="0.2">
      <c r="A44" s="25">
        <v>39</v>
      </c>
      <c r="B44" s="81">
        <v>6.5300000000000004E-4</v>
      </c>
      <c r="C44" s="81">
        <v>1E-4</v>
      </c>
      <c r="D44" s="81">
        <v>3.6099999999999999E-4</v>
      </c>
      <c r="E44" s="81">
        <v>1E-4</v>
      </c>
    </row>
    <row r="45" spans="1:5" x14ac:dyDescent="0.2">
      <c r="A45" s="25">
        <v>40</v>
      </c>
      <c r="B45" s="81">
        <v>6.87E-4</v>
      </c>
      <c r="C45" s="81">
        <v>1E-4</v>
      </c>
      <c r="D45" s="81">
        <v>3.8499999999999998E-4</v>
      </c>
      <c r="E45" s="81">
        <v>1E-4</v>
      </c>
    </row>
    <row r="46" spans="1:5" x14ac:dyDescent="0.2">
      <c r="A46" s="25">
        <v>41</v>
      </c>
      <c r="B46" s="81">
        <v>7.2499999999999995E-4</v>
      </c>
      <c r="C46" s="81">
        <v>1E-4</v>
      </c>
      <c r="D46" s="81">
        <v>4.1399999999999998E-4</v>
      </c>
      <c r="E46" s="81">
        <v>1E-4</v>
      </c>
    </row>
    <row r="47" spans="1:5" x14ac:dyDescent="0.2">
      <c r="A47" s="25">
        <v>42</v>
      </c>
      <c r="B47" s="81">
        <v>7.6400000000000003E-4</v>
      </c>
      <c r="C47" s="81">
        <v>1.1E-4</v>
      </c>
      <c r="D47" s="81">
        <v>4.4499999999999997E-4</v>
      </c>
      <c r="E47" s="81">
        <v>1.1E-4</v>
      </c>
    </row>
    <row r="48" spans="1:5" x14ac:dyDescent="0.2">
      <c r="A48" s="25">
        <v>43</v>
      </c>
      <c r="B48" s="81">
        <v>8.0000000000000004E-4</v>
      </c>
      <c r="C48" s="81">
        <v>1.1E-4</v>
      </c>
      <c r="D48" s="81">
        <v>4.8299999999999998E-4</v>
      </c>
      <c r="E48" s="81">
        <v>1.1E-4</v>
      </c>
    </row>
    <row r="49" spans="1:5" x14ac:dyDescent="0.2">
      <c r="A49" s="25">
        <v>44</v>
      </c>
      <c r="B49" s="81">
        <v>8.43E-4</v>
      </c>
      <c r="C49" s="81">
        <v>1.1E-4</v>
      </c>
      <c r="D49" s="81">
        <v>5.3499999999999999E-4</v>
      </c>
      <c r="E49" s="81">
        <v>1.1E-4</v>
      </c>
    </row>
    <row r="50" spans="1:5" x14ac:dyDescent="0.2">
      <c r="A50" s="25">
        <v>45</v>
      </c>
      <c r="B50" s="81">
        <v>8.9899999999999995E-4</v>
      </c>
      <c r="C50" s="81">
        <v>1.2E-4</v>
      </c>
      <c r="D50" s="81">
        <v>5.9500000000000004E-4</v>
      </c>
      <c r="E50" s="81">
        <v>1.2E-4</v>
      </c>
    </row>
    <row r="51" spans="1:5" x14ac:dyDescent="0.2">
      <c r="A51" s="25">
        <v>46</v>
      </c>
      <c r="B51" s="81">
        <v>9.7099999999999997E-4</v>
      </c>
      <c r="C51" s="81">
        <v>1.2E-4</v>
      </c>
      <c r="D51" s="81">
        <v>6.6100000000000002E-4</v>
      </c>
      <c r="E51" s="81">
        <v>1.2E-4</v>
      </c>
    </row>
    <row r="52" spans="1:5" x14ac:dyDescent="0.2">
      <c r="A52" s="25">
        <v>47</v>
      </c>
      <c r="B52" s="81">
        <v>1.054E-3</v>
      </c>
      <c r="C52" s="81">
        <v>1.2E-4</v>
      </c>
      <c r="D52" s="81">
        <v>7.3200000000000001E-4</v>
      </c>
      <c r="E52" s="81">
        <v>1.2E-4</v>
      </c>
    </row>
    <row r="53" spans="1:5" x14ac:dyDescent="0.2">
      <c r="A53" s="25">
        <v>48</v>
      </c>
      <c r="B53" s="81">
        <v>1.147E-3</v>
      </c>
      <c r="C53" s="81">
        <v>1.2E-4</v>
      </c>
      <c r="D53" s="81">
        <v>8.0099999999999995E-4</v>
      </c>
      <c r="E53" s="81">
        <v>1.2E-4</v>
      </c>
    </row>
    <row r="54" spans="1:5" x14ac:dyDescent="0.2">
      <c r="A54" s="25">
        <v>49</v>
      </c>
      <c r="B54" s="81">
        <v>1.2470000000000001E-3</v>
      </c>
      <c r="C54" s="81">
        <v>1.2999999999999999E-4</v>
      </c>
      <c r="D54" s="81">
        <v>8.4400000000000002E-4</v>
      </c>
      <c r="E54" s="81">
        <v>1.2999999999999999E-4</v>
      </c>
    </row>
    <row r="55" spans="1:5" x14ac:dyDescent="0.2">
      <c r="A55" s="25">
        <v>50</v>
      </c>
      <c r="B55" s="81">
        <v>1.3500000000000001E-3</v>
      </c>
      <c r="C55" s="81">
        <v>1.2999999999999999E-4</v>
      </c>
      <c r="D55" s="81">
        <v>8.8599999999999996E-4</v>
      </c>
      <c r="E55" s="81">
        <v>1.2999999999999999E-4</v>
      </c>
    </row>
    <row r="56" spans="1:5" x14ac:dyDescent="0.2">
      <c r="A56" s="25">
        <v>51</v>
      </c>
      <c r="B56" s="81">
        <v>1.4599999999999999E-3</v>
      </c>
      <c r="C56" s="81">
        <v>1.2999999999999999E-4</v>
      </c>
      <c r="D56" s="81">
        <v>9.3700000000000001E-4</v>
      </c>
      <c r="E56" s="81">
        <v>1.2999999999999999E-4</v>
      </c>
    </row>
    <row r="57" spans="1:5" x14ac:dyDescent="0.2">
      <c r="A57" s="25">
        <v>52</v>
      </c>
      <c r="B57" s="81">
        <v>1.572E-3</v>
      </c>
      <c r="C57" s="81">
        <v>1.3999999999999999E-4</v>
      </c>
      <c r="D57" s="81">
        <v>1.008E-3</v>
      </c>
      <c r="E57" s="81">
        <v>1.3999999999999999E-4</v>
      </c>
    </row>
    <row r="58" spans="1:5" x14ac:dyDescent="0.2">
      <c r="A58" s="25">
        <v>53</v>
      </c>
      <c r="B58" s="81">
        <v>1.6900000000000001E-3</v>
      </c>
      <c r="C58" s="81">
        <v>1.3999999999999999E-4</v>
      </c>
      <c r="D58" s="81">
        <v>1.1000000000000001E-3</v>
      </c>
      <c r="E58" s="81">
        <v>1.3999999999999999E-4</v>
      </c>
    </row>
    <row r="59" spans="1:5" x14ac:dyDescent="0.2">
      <c r="A59" s="25">
        <v>54</v>
      </c>
      <c r="B59" s="81">
        <v>1.8209999999999999E-3</v>
      </c>
      <c r="C59" s="81">
        <v>1.3999999999999999E-4</v>
      </c>
      <c r="D59" s="81">
        <v>1.2019999999999999E-3</v>
      </c>
      <c r="E59" s="81">
        <v>1.3999999999999999E-4</v>
      </c>
    </row>
    <row r="60" spans="1:5" x14ac:dyDescent="0.2">
      <c r="A60" s="25">
        <v>55</v>
      </c>
      <c r="B60" s="81">
        <v>1.9599999999999999E-3</v>
      </c>
      <c r="C60" s="81">
        <v>1.4999999999999999E-4</v>
      </c>
      <c r="D60" s="81">
        <v>1.3090000000000001E-3</v>
      </c>
      <c r="E60" s="81">
        <v>1.4999999999999999E-4</v>
      </c>
    </row>
    <row r="61" spans="1:5" x14ac:dyDescent="0.2">
      <c r="A61" s="25">
        <v>56</v>
      </c>
      <c r="B61" s="81">
        <v>2.1120000000000002E-3</v>
      </c>
      <c r="C61" s="81">
        <v>1.4999999999999999E-4</v>
      </c>
      <c r="D61" s="81">
        <v>1.4170000000000001E-3</v>
      </c>
      <c r="E61" s="81">
        <v>1.4999999999999999E-4</v>
      </c>
    </row>
    <row r="62" spans="1:5" x14ac:dyDescent="0.2">
      <c r="A62" s="25">
        <v>57</v>
      </c>
      <c r="B62" s="81">
        <v>2.2799999999999999E-3</v>
      </c>
      <c r="C62" s="81">
        <v>1.4999999999999999E-4</v>
      </c>
      <c r="D62" s="81">
        <v>1.5120000000000001E-3</v>
      </c>
      <c r="E62" s="81">
        <v>1.4999999999999999E-4</v>
      </c>
    </row>
    <row r="63" spans="1:5" x14ac:dyDescent="0.2">
      <c r="A63" s="25">
        <v>58</v>
      </c>
      <c r="B63" s="81">
        <v>2.4610000000000001E-3</v>
      </c>
      <c r="C63" s="81">
        <v>1.4999999999999999E-4</v>
      </c>
      <c r="D63" s="81">
        <v>1.6019999999999999E-3</v>
      </c>
      <c r="E63" s="81">
        <v>1.4999999999999999E-4</v>
      </c>
    </row>
    <row r="64" spans="1:5" ht="13.5" thickBot="1" x14ac:dyDescent="0.25">
      <c r="A64" s="28">
        <v>59</v>
      </c>
      <c r="B64" s="89">
        <v>2.6350000000000002E-3</v>
      </c>
      <c r="C64" s="89">
        <v>1.6000000000000001E-4</v>
      </c>
      <c r="D64" s="89">
        <v>1.6850000000000001E-3</v>
      </c>
      <c r="E64" s="89">
        <v>1.6000000000000001E-4</v>
      </c>
    </row>
    <row r="65" spans="1:5" x14ac:dyDescent="0.2">
      <c r="A65" s="25">
        <v>60</v>
      </c>
      <c r="B65" s="81">
        <v>2.7910000000000001E-3</v>
      </c>
      <c r="C65" s="81">
        <v>1.6000000000000001E-4</v>
      </c>
      <c r="D65" s="81">
        <v>1.7669999999999999E-3</v>
      </c>
      <c r="E65" s="81">
        <v>1.6000000000000001E-4</v>
      </c>
    </row>
    <row r="66" spans="1:5" x14ac:dyDescent="0.2">
      <c r="A66" s="25">
        <v>61</v>
      </c>
      <c r="B66" s="81">
        <v>2.9450000000000001E-3</v>
      </c>
      <c r="C66" s="81">
        <v>1.6000000000000001E-4</v>
      </c>
      <c r="D66" s="81">
        <v>1.851E-3</v>
      </c>
      <c r="E66" s="81">
        <v>1.6000000000000001E-4</v>
      </c>
    </row>
    <row r="67" spans="1:5" x14ac:dyDescent="0.2">
      <c r="A67" s="25">
        <v>62</v>
      </c>
      <c r="B67" s="81">
        <v>3.1050000000000001E-3</v>
      </c>
      <c r="C67" s="81">
        <v>1.7000000000000001E-4</v>
      </c>
      <c r="D67" s="81">
        <v>1.9559999999999998E-3</v>
      </c>
      <c r="E67" s="81">
        <v>1.7000000000000001E-4</v>
      </c>
    </row>
    <row r="68" spans="1:5" x14ac:dyDescent="0.2">
      <c r="A68" s="25">
        <v>63</v>
      </c>
      <c r="B68" s="81">
        <v>3.307E-3</v>
      </c>
      <c r="C68" s="81">
        <v>1.7000000000000001E-4</v>
      </c>
      <c r="D68" s="81">
        <v>2.0960000000000002E-3</v>
      </c>
      <c r="E68" s="81">
        <v>1.7000000000000001E-4</v>
      </c>
    </row>
    <row r="69" spans="1:5" x14ac:dyDescent="0.2">
      <c r="A69" s="25">
        <v>64</v>
      </c>
      <c r="B69" s="81">
        <v>3.5720000000000001E-3</v>
      </c>
      <c r="C69" s="81">
        <v>1.7000000000000001E-4</v>
      </c>
      <c r="D69" s="81">
        <v>2.2880000000000001E-3</v>
      </c>
      <c r="E69" s="81">
        <v>1.7000000000000001E-4</v>
      </c>
    </row>
    <row r="70" spans="1:5" x14ac:dyDescent="0.2">
      <c r="A70" s="25">
        <v>65</v>
      </c>
      <c r="B70" s="81">
        <v>3.9139999999999999E-3</v>
      </c>
      <c r="C70" s="81">
        <v>1.8000000000000001E-4</v>
      </c>
      <c r="D70" s="81">
        <v>2.5330000000000001E-3</v>
      </c>
      <c r="E70" s="81">
        <v>1.8000000000000001E-4</v>
      </c>
    </row>
    <row r="71" spans="1:5" x14ac:dyDescent="0.2">
      <c r="A71" s="25">
        <v>66</v>
      </c>
      <c r="B71" s="81">
        <v>4.3420000000000004E-3</v>
      </c>
      <c r="C71" s="81">
        <v>1.8000000000000001E-4</v>
      </c>
      <c r="D71" s="81">
        <v>2.8270000000000001E-3</v>
      </c>
      <c r="E71" s="81">
        <v>1.8000000000000001E-4</v>
      </c>
    </row>
    <row r="72" spans="1:5" x14ac:dyDescent="0.2">
      <c r="A72" s="25">
        <v>67</v>
      </c>
      <c r="B72" s="81">
        <v>4.8599999999999997E-3</v>
      </c>
      <c r="C72" s="81">
        <v>1.8000000000000001E-4</v>
      </c>
      <c r="D72" s="81">
        <v>3.16E-3</v>
      </c>
      <c r="E72" s="81">
        <v>1.8000000000000001E-4</v>
      </c>
    </row>
    <row r="73" spans="1:5" x14ac:dyDescent="0.2">
      <c r="A73" s="25">
        <v>68</v>
      </c>
      <c r="B73" s="81">
        <v>5.4520000000000002E-3</v>
      </c>
      <c r="C73" s="81">
        <v>1.8000000000000001E-4</v>
      </c>
      <c r="D73" s="81">
        <v>3.5279999999999999E-3</v>
      </c>
      <c r="E73" s="81">
        <v>1.8000000000000001E-4</v>
      </c>
    </row>
    <row r="74" spans="1:5" x14ac:dyDescent="0.2">
      <c r="A74" s="25">
        <v>69</v>
      </c>
      <c r="B74" s="81">
        <v>6.1190000000000003E-3</v>
      </c>
      <c r="C74" s="81">
        <v>1.9000000000000001E-4</v>
      </c>
      <c r="D74" s="81">
        <v>3.9309999999999996E-3</v>
      </c>
      <c r="E74" s="81">
        <v>1.9000000000000001E-4</v>
      </c>
    </row>
    <row r="75" spans="1:5" x14ac:dyDescent="0.2">
      <c r="A75" s="25">
        <v>70</v>
      </c>
      <c r="B75" s="81">
        <v>6.8659999999999997E-3</v>
      </c>
      <c r="C75" s="81">
        <v>1.9000000000000001E-4</v>
      </c>
      <c r="D75" s="81">
        <v>4.3709999999999999E-3</v>
      </c>
      <c r="E75" s="81">
        <v>1.9000000000000001E-4</v>
      </c>
    </row>
    <row r="76" spans="1:5" x14ac:dyDescent="0.2">
      <c r="A76" s="25">
        <v>71</v>
      </c>
      <c r="B76" s="81">
        <v>7.7039999999999999E-3</v>
      </c>
      <c r="C76" s="81">
        <v>1.9000000000000001E-4</v>
      </c>
      <c r="D76" s="81">
        <v>4.8419999999999999E-3</v>
      </c>
      <c r="E76" s="81">
        <v>1.9000000000000001E-4</v>
      </c>
    </row>
    <row r="77" spans="1:5" x14ac:dyDescent="0.2">
      <c r="A77" s="25">
        <v>72</v>
      </c>
      <c r="B77" s="81">
        <v>8.6379999999999998E-3</v>
      </c>
      <c r="C77" s="81">
        <v>2.0000000000000001E-4</v>
      </c>
      <c r="D77" s="81">
        <v>5.3509999999999999E-3</v>
      </c>
      <c r="E77" s="81">
        <v>2.0000000000000001E-4</v>
      </c>
    </row>
    <row r="78" spans="1:5" x14ac:dyDescent="0.2">
      <c r="A78" s="25">
        <v>73</v>
      </c>
      <c r="B78" s="81">
        <v>9.6670000000000002E-3</v>
      </c>
      <c r="C78" s="81">
        <v>2.0000000000000001E-4</v>
      </c>
      <c r="D78" s="81">
        <v>5.9020000000000001E-3</v>
      </c>
      <c r="E78" s="81">
        <v>2.0000000000000001E-4</v>
      </c>
    </row>
    <row r="79" spans="1:5" x14ac:dyDescent="0.2">
      <c r="A79" s="25">
        <v>74</v>
      </c>
      <c r="B79" s="81">
        <v>1.0782E-2</v>
      </c>
      <c r="C79" s="81">
        <v>2.0000000000000001E-4</v>
      </c>
      <c r="D79" s="81">
        <v>6.4980000000000003E-3</v>
      </c>
      <c r="E79" s="81">
        <v>2.0000000000000001E-4</v>
      </c>
    </row>
    <row r="80" spans="1:5" x14ac:dyDescent="0.2">
      <c r="A80" s="25">
        <v>75</v>
      </c>
      <c r="B80" s="81">
        <v>1.1976000000000001E-2</v>
      </c>
      <c r="C80" s="81">
        <v>2.1000000000000001E-4</v>
      </c>
      <c r="D80" s="81">
        <v>7.1320000000000003E-3</v>
      </c>
      <c r="E80" s="81">
        <v>2.1000000000000001E-4</v>
      </c>
    </row>
    <row r="81" spans="1:5" x14ac:dyDescent="0.2">
      <c r="A81" s="25">
        <v>76</v>
      </c>
      <c r="B81" s="81">
        <v>1.3247999999999999E-2</v>
      </c>
      <c r="C81" s="81">
        <v>2.1000000000000001E-4</v>
      </c>
      <c r="D81" s="81">
        <v>7.7929999999999996E-3</v>
      </c>
      <c r="E81" s="81">
        <v>2.1000000000000001E-4</v>
      </c>
    </row>
    <row r="82" spans="1:5" x14ac:dyDescent="0.2">
      <c r="A82" s="25">
        <v>77</v>
      </c>
      <c r="B82" s="81">
        <v>1.4595E-2</v>
      </c>
      <c r="C82" s="81">
        <v>2.1000000000000001E-4</v>
      </c>
      <c r="D82" s="81">
        <v>8.4799999999999997E-3</v>
      </c>
      <c r="E82" s="81">
        <v>2.1000000000000001E-4</v>
      </c>
    </row>
    <row r="83" spans="1:5" x14ac:dyDescent="0.2">
      <c r="A83" s="25">
        <v>78</v>
      </c>
      <c r="B83" s="81">
        <v>1.6011999999999998E-2</v>
      </c>
      <c r="C83" s="81">
        <v>2.1000000000000001E-4</v>
      </c>
      <c r="D83" s="81">
        <v>9.1920000000000005E-3</v>
      </c>
      <c r="E83" s="81">
        <v>2.1000000000000001E-4</v>
      </c>
    </row>
    <row r="84" spans="1:5" x14ac:dyDescent="0.2">
      <c r="A84" s="25">
        <v>79</v>
      </c>
      <c r="B84" s="81">
        <v>1.7491E-2</v>
      </c>
      <c r="C84" s="81">
        <v>2.2000000000000001E-4</v>
      </c>
      <c r="D84" s="81">
        <v>9.9299999999999996E-3</v>
      </c>
      <c r="E84" s="81">
        <v>2.2000000000000001E-4</v>
      </c>
    </row>
    <row r="85" spans="1:5" x14ac:dyDescent="0.2">
      <c r="A85" s="25">
        <v>80</v>
      </c>
      <c r="B85" s="81">
        <v>1.9022000000000001E-2</v>
      </c>
      <c r="C85" s="81">
        <v>2.2000000000000001E-4</v>
      </c>
      <c r="D85" s="81">
        <v>1.0692999999999999E-2</v>
      </c>
      <c r="E85" s="81">
        <v>2.2000000000000001E-4</v>
      </c>
    </row>
    <row r="86" spans="1:5" x14ac:dyDescent="0.2">
      <c r="A86" s="25">
        <v>81</v>
      </c>
      <c r="B86" s="81">
        <v>0</v>
      </c>
      <c r="C86" s="81">
        <v>0</v>
      </c>
      <c r="D86" s="81">
        <v>0</v>
      </c>
      <c r="E86" s="81">
        <v>0</v>
      </c>
    </row>
    <row r="87" spans="1:5" x14ac:dyDescent="0.2">
      <c r="A87" s="25">
        <v>82</v>
      </c>
      <c r="B87" s="81">
        <v>0</v>
      </c>
      <c r="C87" s="81">
        <v>0</v>
      </c>
      <c r="D87" s="81">
        <v>0</v>
      </c>
      <c r="E87" s="81">
        <v>0</v>
      </c>
    </row>
    <row r="88" spans="1:5" x14ac:dyDescent="0.2">
      <c r="A88" s="25">
        <v>83</v>
      </c>
      <c r="B88" s="81">
        <v>0</v>
      </c>
      <c r="C88" s="81">
        <v>0</v>
      </c>
      <c r="D88" s="81">
        <v>0</v>
      </c>
      <c r="E88" s="81">
        <v>0</v>
      </c>
    </row>
    <row r="89" spans="1:5" x14ac:dyDescent="0.2">
      <c r="A89" s="25">
        <v>84</v>
      </c>
      <c r="B89" s="81">
        <v>0</v>
      </c>
      <c r="C89" s="81">
        <v>0</v>
      </c>
      <c r="D89" s="81">
        <v>0</v>
      </c>
      <c r="E89" s="81">
        <v>0</v>
      </c>
    </row>
    <row r="90" spans="1:5" x14ac:dyDescent="0.2">
      <c r="A90" s="25">
        <v>85</v>
      </c>
      <c r="B90" s="81">
        <v>0</v>
      </c>
      <c r="C90" s="81">
        <v>0</v>
      </c>
      <c r="D90" s="81">
        <v>0</v>
      </c>
      <c r="E90" s="81">
        <v>0</v>
      </c>
    </row>
    <row r="91" spans="1:5" x14ac:dyDescent="0.2">
      <c r="A91" s="25">
        <v>86</v>
      </c>
      <c r="B91" s="81">
        <v>0</v>
      </c>
      <c r="C91" s="81">
        <v>0</v>
      </c>
      <c r="D91" s="81">
        <v>0</v>
      </c>
      <c r="E91" s="81">
        <v>0</v>
      </c>
    </row>
    <row r="92" spans="1:5" x14ac:dyDescent="0.2">
      <c r="A92" s="25">
        <v>87</v>
      </c>
      <c r="B92" s="81">
        <v>0</v>
      </c>
      <c r="C92" s="81">
        <v>0</v>
      </c>
      <c r="D92" s="81">
        <v>0</v>
      </c>
      <c r="E92" s="81">
        <v>0</v>
      </c>
    </row>
    <row r="93" spans="1:5" x14ac:dyDescent="0.2">
      <c r="A93" s="25">
        <v>88</v>
      </c>
      <c r="B93" s="81">
        <v>0</v>
      </c>
      <c r="C93" s="81">
        <v>0</v>
      </c>
      <c r="D93" s="81">
        <v>0</v>
      </c>
      <c r="E93" s="81">
        <v>0</v>
      </c>
    </row>
    <row r="94" spans="1:5" x14ac:dyDescent="0.2">
      <c r="A94" s="25">
        <v>89</v>
      </c>
      <c r="B94" s="81">
        <v>0</v>
      </c>
      <c r="C94" s="81">
        <v>0</v>
      </c>
      <c r="D94" s="81">
        <v>0</v>
      </c>
      <c r="E94" s="81">
        <v>0</v>
      </c>
    </row>
    <row r="95" spans="1:5" x14ac:dyDescent="0.2">
      <c r="A95" s="25">
        <v>90</v>
      </c>
      <c r="B95" s="81">
        <v>0</v>
      </c>
      <c r="C95" s="81">
        <v>0</v>
      </c>
      <c r="D95" s="81">
        <v>0</v>
      </c>
      <c r="E95" s="81">
        <v>0</v>
      </c>
    </row>
    <row r="96" spans="1:5" x14ac:dyDescent="0.2">
      <c r="A96" s="25">
        <v>91</v>
      </c>
      <c r="B96" s="81">
        <v>0</v>
      </c>
      <c r="C96" s="81">
        <v>0</v>
      </c>
      <c r="D96" s="81">
        <v>0</v>
      </c>
      <c r="E96" s="81">
        <v>0</v>
      </c>
    </row>
    <row r="97" spans="1:5" x14ac:dyDescent="0.2">
      <c r="A97" s="25">
        <v>92</v>
      </c>
      <c r="B97" s="81">
        <v>0</v>
      </c>
      <c r="C97" s="81">
        <v>0</v>
      </c>
      <c r="D97" s="81">
        <v>0</v>
      </c>
      <c r="E97" s="81">
        <v>0</v>
      </c>
    </row>
    <row r="98" spans="1:5" x14ac:dyDescent="0.2">
      <c r="A98" s="25">
        <v>93</v>
      </c>
      <c r="B98" s="81">
        <v>0</v>
      </c>
      <c r="C98" s="81">
        <v>0</v>
      </c>
      <c r="D98" s="81">
        <v>0</v>
      </c>
      <c r="E98" s="81">
        <v>0</v>
      </c>
    </row>
    <row r="99" spans="1:5" x14ac:dyDescent="0.2">
      <c r="A99" s="25">
        <v>94</v>
      </c>
      <c r="B99" s="81">
        <v>0</v>
      </c>
      <c r="C99" s="81">
        <v>0</v>
      </c>
      <c r="D99" s="81">
        <v>0</v>
      </c>
      <c r="E99" s="81">
        <v>0</v>
      </c>
    </row>
    <row r="100" spans="1:5" x14ac:dyDescent="0.2">
      <c r="A100" s="25">
        <v>95</v>
      </c>
      <c r="B100" s="81">
        <v>0</v>
      </c>
      <c r="C100" s="81">
        <v>0</v>
      </c>
      <c r="D100" s="81">
        <v>0</v>
      </c>
      <c r="E100" s="81">
        <v>0</v>
      </c>
    </row>
    <row r="101" spans="1:5" x14ac:dyDescent="0.2">
      <c r="A101" s="25">
        <v>96</v>
      </c>
      <c r="B101" s="81">
        <v>0</v>
      </c>
      <c r="C101" s="81">
        <v>0</v>
      </c>
      <c r="D101" s="81">
        <v>0</v>
      </c>
      <c r="E101" s="81">
        <v>0</v>
      </c>
    </row>
    <row r="102" spans="1:5" x14ac:dyDescent="0.2">
      <c r="A102" s="25">
        <v>97</v>
      </c>
      <c r="B102" s="81">
        <v>0</v>
      </c>
      <c r="C102" s="81">
        <v>0</v>
      </c>
      <c r="D102" s="81">
        <v>0</v>
      </c>
      <c r="E102" s="81">
        <v>0</v>
      </c>
    </row>
    <row r="103" spans="1:5" x14ac:dyDescent="0.2">
      <c r="A103" s="25">
        <v>98</v>
      </c>
      <c r="B103" s="81">
        <v>0</v>
      </c>
      <c r="C103" s="81">
        <v>0</v>
      </c>
      <c r="D103" s="81">
        <v>0</v>
      </c>
      <c r="E103" s="81">
        <v>0</v>
      </c>
    </row>
    <row r="104" spans="1:5" x14ac:dyDescent="0.2">
      <c r="A104" s="25">
        <v>99</v>
      </c>
      <c r="B104" s="81">
        <v>0</v>
      </c>
      <c r="C104" s="81">
        <v>0</v>
      </c>
      <c r="D104" s="81">
        <v>0</v>
      </c>
      <c r="E104" s="81">
        <v>0</v>
      </c>
    </row>
    <row r="105" spans="1:5" x14ac:dyDescent="0.2">
      <c r="A105" s="25">
        <v>100</v>
      </c>
      <c r="B105" s="81">
        <v>0</v>
      </c>
      <c r="C105" s="81">
        <v>0</v>
      </c>
      <c r="D105" s="81">
        <v>0</v>
      </c>
      <c r="E105" s="81">
        <v>0</v>
      </c>
    </row>
    <row r="106" spans="1:5" x14ac:dyDescent="0.2">
      <c r="A106" s="25">
        <v>101</v>
      </c>
      <c r="B106" s="81">
        <v>0</v>
      </c>
      <c r="C106" s="81">
        <v>0</v>
      </c>
      <c r="D106" s="81">
        <v>0</v>
      </c>
      <c r="E106" s="81">
        <v>0</v>
      </c>
    </row>
    <row r="107" spans="1:5" x14ac:dyDescent="0.2">
      <c r="A107" s="25">
        <v>102</v>
      </c>
      <c r="B107" s="81">
        <v>0</v>
      </c>
      <c r="C107" s="81">
        <v>0</v>
      </c>
      <c r="D107" s="81">
        <v>0</v>
      </c>
      <c r="E107" s="81">
        <v>0</v>
      </c>
    </row>
    <row r="108" spans="1:5" x14ac:dyDescent="0.2">
      <c r="A108" s="25">
        <v>103</v>
      </c>
      <c r="B108" s="81">
        <v>0</v>
      </c>
      <c r="C108" s="81">
        <v>0</v>
      </c>
      <c r="D108" s="81">
        <v>0</v>
      </c>
      <c r="E108" s="81">
        <v>0</v>
      </c>
    </row>
    <row r="109" spans="1:5" x14ac:dyDescent="0.2">
      <c r="A109" s="25">
        <v>104</v>
      </c>
      <c r="B109" s="81">
        <v>0</v>
      </c>
      <c r="C109" s="81">
        <v>0</v>
      </c>
      <c r="D109" s="81">
        <v>0</v>
      </c>
      <c r="E109" s="81">
        <v>0</v>
      </c>
    </row>
    <row r="110" spans="1:5" x14ac:dyDescent="0.2">
      <c r="A110" s="25">
        <v>105</v>
      </c>
      <c r="B110" s="81">
        <v>0</v>
      </c>
      <c r="C110" s="81">
        <v>0</v>
      </c>
      <c r="D110" s="81">
        <v>0</v>
      </c>
      <c r="E110" s="81">
        <v>0</v>
      </c>
    </row>
    <row r="111" spans="1:5" x14ac:dyDescent="0.2">
      <c r="A111" s="25">
        <v>106</v>
      </c>
      <c r="B111" s="81">
        <v>0</v>
      </c>
      <c r="C111" s="81">
        <v>0</v>
      </c>
      <c r="D111" s="81">
        <v>0</v>
      </c>
      <c r="E111" s="81">
        <v>0</v>
      </c>
    </row>
    <row r="112" spans="1:5" x14ac:dyDescent="0.2">
      <c r="A112" s="25">
        <v>107</v>
      </c>
      <c r="B112" s="81">
        <v>0</v>
      </c>
      <c r="C112" s="81">
        <v>0</v>
      </c>
      <c r="D112" s="81">
        <v>0</v>
      </c>
      <c r="E112" s="81">
        <v>0</v>
      </c>
    </row>
    <row r="113" spans="1:6" x14ac:dyDescent="0.2">
      <c r="A113" s="25">
        <v>108</v>
      </c>
      <c r="B113" s="81">
        <v>0</v>
      </c>
      <c r="C113" s="81">
        <v>0</v>
      </c>
      <c r="D113" s="81">
        <v>0</v>
      </c>
      <c r="E113" s="81">
        <v>0</v>
      </c>
    </row>
    <row r="114" spans="1:6" x14ac:dyDescent="0.2">
      <c r="A114" s="25">
        <v>109</v>
      </c>
      <c r="B114" s="81">
        <v>0</v>
      </c>
      <c r="C114" s="81">
        <v>0</v>
      </c>
      <c r="D114" s="81">
        <v>0</v>
      </c>
      <c r="E114" s="81">
        <v>0</v>
      </c>
    </row>
    <row r="115" spans="1:6" ht="13.5" thickBot="1" x14ac:dyDescent="0.25">
      <c r="A115" s="28">
        <v>110</v>
      </c>
      <c r="B115" s="89">
        <v>0</v>
      </c>
      <c r="C115" s="89">
        <v>0</v>
      </c>
      <c r="D115" s="89">
        <v>0</v>
      </c>
      <c r="E115" s="89">
        <v>0</v>
      </c>
    </row>
    <row r="116" spans="1:6" x14ac:dyDescent="0.2">
      <c r="A116" s="10" t="s">
        <v>0</v>
      </c>
    </row>
    <row r="117" spans="1:6" s="128" customFormat="1" ht="58.5" customHeight="1" x14ac:dyDescent="0.2">
      <c r="A117" s="125" t="s">
        <v>117</v>
      </c>
      <c r="B117" s="126"/>
      <c r="C117" s="126"/>
      <c r="D117" s="126"/>
      <c r="E117" s="126"/>
      <c r="F117" s="127"/>
    </row>
  </sheetData>
  <pageMargins left="0.5" right="0.5" top="0.5" bottom="0.5" header="0.5" footer="0.5"/>
  <pageSetup scale="61" fitToHeight="0" orientation="portrait" r:id="rId1"/>
  <headerFooter alignWithMargins="0">
    <oddFooter>&amp;L&amp;A
Effective 12/20/2017&amp;C&amp;P of &amp;N</oddFooter>
  </headerFooter>
  <rowBreaks count="1" manualBreakCount="1">
    <brk id="64" max="16383" man="1"/>
  </rowBreak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N117"/>
  <sheetViews>
    <sheetView zoomScaleNormal="100" workbookViewId="0">
      <pane ySplit="5" topLeftCell="A96" activePane="bottomLeft" state="frozen"/>
      <selection pane="bottomLeft" activeCell="K22" sqref="K22"/>
    </sheetView>
  </sheetViews>
  <sheetFormatPr defaultColWidth="8.7109375" defaultRowHeight="12.75" x14ac:dyDescent="0.2"/>
  <cols>
    <col min="1" max="1" width="9.140625" style="23" customWidth="1"/>
    <col min="2" max="7" width="10.140625" style="20" customWidth="1"/>
    <col min="8" max="13" width="8.7109375" style="20"/>
    <col min="14" max="14" width="18.5703125" style="20" customWidth="1"/>
    <col min="15" max="16384" width="8.7109375" style="20"/>
  </cols>
  <sheetData>
    <row r="1" spans="1:14" ht="15.75" x14ac:dyDescent="0.25">
      <c r="B1" s="73" t="s">
        <v>110</v>
      </c>
      <c r="C1" s="73"/>
      <c r="D1" s="73"/>
      <c r="E1" s="73"/>
      <c r="F1" s="73"/>
      <c r="G1" s="73"/>
    </row>
    <row r="2" spans="1:14" ht="13.5" thickBot="1" x14ac:dyDescent="0.25">
      <c r="B2" s="18" t="s">
        <v>111</v>
      </c>
      <c r="C2" s="18"/>
      <c r="D2" s="18"/>
      <c r="E2" s="18"/>
      <c r="F2" s="18"/>
      <c r="G2" s="18"/>
    </row>
    <row r="3" spans="1:14" ht="13.5" thickBot="1" x14ac:dyDescent="0.25">
      <c r="A3" s="24"/>
      <c r="B3" s="68" t="s">
        <v>19</v>
      </c>
      <c r="C3" s="69"/>
      <c r="D3" s="69"/>
      <c r="E3" s="69"/>
      <c r="F3" s="69"/>
      <c r="G3" s="70"/>
    </row>
    <row r="4" spans="1:14" ht="13.5" thickBot="1" x14ac:dyDescent="0.25">
      <c r="A4" s="25"/>
      <c r="B4" s="68" t="s">
        <v>66</v>
      </c>
      <c r="C4" s="70"/>
      <c r="D4" s="68"/>
      <c r="E4" s="68" t="s">
        <v>67</v>
      </c>
      <c r="F4" s="70"/>
      <c r="G4" s="124"/>
    </row>
    <row r="5" spans="1:14" s="26" customFormat="1" ht="39" thickBot="1" x14ac:dyDescent="0.25">
      <c r="A5" s="51" t="s">
        <v>32</v>
      </c>
      <c r="B5" s="50" t="s">
        <v>31</v>
      </c>
      <c r="C5" s="50" t="s">
        <v>28</v>
      </c>
      <c r="D5" s="50" t="s">
        <v>29</v>
      </c>
      <c r="E5" s="50" t="s">
        <v>31</v>
      </c>
      <c r="F5" s="50" t="s">
        <v>28</v>
      </c>
      <c r="G5" s="50" t="s">
        <v>29</v>
      </c>
      <c r="N5" s="20"/>
    </row>
    <row r="6" spans="1:14" x14ac:dyDescent="0.2">
      <c r="A6" s="27">
        <v>1</v>
      </c>
      <c r="B6" s="80">
        <v>1.9799999999999999E-4</v>
      </c>
      <c r="C6" s="80">
        <v>1.9799999999999999E-4</v>
      </c>
      <c r="D6" s="80">
        <v>3.0000000000000001E-5</v>
      </c>
      <c r="E6" s="80">
        <v>4.0000000000000003E-5</v>
      </c>
      <c r="F6" s="80">
        <v>4.0000000000000003E-5</v>
      </c>
      <c r="G6" s="80">
        <v>3.0000000000000001E-5</v>
      </c>
    </row>
    <row r="7" spans="1:14" x14ac:dyDescent="0.2">
      <c r="A7" s="25">
        <v>2</v>
      </c>
      <c r="B7" s="81">
        <v>1.9799999999999999E-4</v>
      </c>
      <c r="C7" s="81">
        <v>1.9799999999999999E-4</v>
      </c>
      <c r="D7" s="81">
        <v>3.0000000000000001E-5</v>
      </c>
      <c r="E7" s="81">
        <v>4.0000000000000003E-5</v>
      </c>
      <c r="F7" s="81">
        <v>4.0000000000000003E-5</v>
      </c>
      <c r="G7" s="81">
        <v>3.0000000000000001E-5</v>
      </c>
    </row>
    <row r="8" spans="1:14" x14ac:dyDescent="0.2">
      <c r="A8" s="25">
        <v>3</v>
      </c>
      <c r="B8" s="81">
        <v>1.9799999999999999E-4</v>
      </c>
      <c r="C8" s="81">
        <v>1.9799999999999999E-4</v>
      </c>
      <c r="D8" s="81">
        <v>3.0000000000000001E-5</v>
      </c>
      <c r="E8" s="81">
        <v>4.0000000000000003E-5</v>
      </c>
      <c r="F8" s="81">
        <v>4.0000000000000003E-5</v>
      </c>
      <c r="G8" s="81">
        <v>3.0000000000000001E-5</v>
      </c>
    </row>
    <row r="9" spans="1:14" x14ac:dyDescent="0.2">
      <c r="A9" s="25">
        <v>4</v>
      </c>
      <c r="B9" s="81">
        <v>1.9799999999999999E-4</v>
      </c>
      <c r="C9" s="81">
        <v>1.9799999999999999E-4</v>
      </c>
      <c r="D9" s="81">
        <v>3.0000000000000001E-5</v>
      </c>
      <c r="E9" s="81">
        <v>4.0000000000000003E-5</v>
      </c>
      <c r="F9" s="81">
        <v>4.0000000000000003E-5</v>
      </c>
      <c r="G9" s="81">
        <v>3.0000000000000001E-5</v>
      </c>
    </row>
    <row r="10" spans="1:14" x14ac:dyDescent="0.2">
      <c r="A10" s="25">
        <v>5</v>
      </c>
      <c r="B10" s="81">
        <v>1.9799999999999999E-4</v>
      </c>
      <c r="C10" s="81">
        <v>1.9799999999999999E-4</v>
      </c>
      <c r="D10" s="81">
        <v>3.0000000000000001E-5</v>
      </c>
      <c r="E10" s="81">
        <v>4.0000000000000003E-5</v>
      </c>
      <c r="F10" s="81">
        <v>4.0000000000000003E-5</v>
      </c>
      <c r="G10" s="81">
        <v>3.0000000000000001E-5</v>
      </c>
    </row>
    <row r="11" spans="1:14" x14ac:dyDescent="0.2">
      <c r="A11" s="25">
        <v>6</v>
      </c>
      <c r="B11" s="81">
        <v>1.9799999999999999E-4</v>
      </c>
      <c r="C11" s="81">
        <v>1.9799999999999999E-4</v>
      </c>
      <c r="D11" s="81">
        <v>3.0000000000000001E-5</v>
      </c>
      <c r="E11" s="81">
        <v>4.0000000000000003E-5</v>
      </c>
      <c r="F11" s="81">
        <v>4.0000000000000003E-5</v>
      </c>
      <c r="G11" s="81">
        <v>3.0000000000000001E-5</v>
      </c>
    </row>
    <row r="12" spans="1:14" x14ac:dyDescent="0.2">
      <c r="A12" s="25">
        <v>7</v>
      </c>
      <c r="B12" s="81">
        <v>1.9799999999999999E-4</v>
      </c>
      <c r="C12" s="81">
        <v>1.9799999999999999E-4</v>
      </c>
      <c r="D12" s="81">
        <v>3.0000000000000001E-5</v>
      </c>
      <c r="E12" s="81">
        <v>4.0000000000000003E-5</v>
      </c>
      <c r="F12" s="81">
        <v>4.0000000000000003E-5</v>
      </c>
      <c r="G12" s="81">
        <v>3.0000000000000001E-5</v>
      </c>
    </row>
    <row r="13" spans="1:14" x14ac:dyDescent="0.2">
      <c r="A13" s="25">
        <v>8</v>
      </c>
      <c r="B13" s="81">
        <v>1.9799999999999999E-4</v>
      </c>
      <c r="C13" s="81">
        <v>1.9799999999999999E-4</v>
      </c>
      <c r="D13" s="81">
        <v>3.0000000000000001E-5</v>
      </c>
      <c r="E13" s="81">
        <v>4.0000000000000003E-5</v>
      </c>
      <c r="F13" s="81">
        <v>4.0000000000000003E-5</v>
      </c>
      <c r="G13" s="81">
        <v>3.0000000000000001E-5</v>
      </c>
    </row>
    <row r="14" spans="1:14" x14ac:dyDescent="0.2">
      <c r="A14" s="25">
        <v>9</v>
      </c>
      <c r="B14" s="81">
        <v>1.9799999999999999E-4</v>
      </c>
      <c r="C14" s="81">
        <v>1.9799999999999999E-4</v>
      </c>
      <c r="D14" s="81">
        <v>3.0000000000000001E-5</v>
      </c>
      <c r="E14" s="81">
        <v>4.0000000000000003E-5</v>
      </c>
      <c r="F14" s="81">
        <v>4.0000000000000003E-5</v>
      </c>
      <c r="G14" s="81">
        <v>3.0000000000000001E-5</v>
      </c>
    </row>
    <row r="15" spans="1:14" x14ac:dyDescent="0.2">
      <c r="A15" s="25">
        <v>10</v>
      </c>
      <c r="B15" s="81">
        <v>1.9799999999999999E-4</v>
      </c>
      <c r="C15" s="81">
        <v>1.9799999999999999E-4</v>
      </c>
      <c r="D15" s="81">
        <v>3.0000000000000001E-5</v>
      </c>
      <c r="E15" s="81">
        <v>4.0000000000000003E-5</v>
      </c>
      <c r="F15" s="81">
        <v>4.0000000000000003E-5</v>
      </c>
      <c r="G15" s="81">
        <v>3.0000000000000001E-5</v>
      </c>
    </row>
    <row r="16" spans="1:14" x14ac:dyDescent="0.2">
      <c r="A16" s="25">
        <v>11</v>
      </c>
      <c r="B16" s="81">
        <v>1.9799999999999999E-4</v>
      </c>
      <c r="C16" s="81">
        <v>1.9799999999999999E-4</v>
      </c>
      <c r="D16" s="81">
        <v>3.0000000000000001E-5</v>
      </c>
      <c r="E16" s="81">
        <v>4.0000000000000003E-5</v>
      </c>
      <c r="F16" s="81">
        <v>4.0000000000000003E-5</v>
      </c>
      <c r="G16" s="81">
        <v>3.0000000000000001E-5</v>
      </c>
    </row>
    <row r="17" spans="1:7" x14ac:dyDescent="0.2">
      <c r="A17" s="25">
        <v>12</v>
      </c>
      <c r="B17" s="81">
        <v>1.9799999999999999E-4</v>
      </c>
      <c r="C17" s="81">
        <v>1.9799999999999999E-4</v>
      </c>
      <c r="D17" s="81">
        <v>3.0000000000000001E-5</v>
      </c>
      <c r="E17" s="81">
        <v>4.0000000000000003E-5</v>
      </c>
      <c r="F17" s="81">
        <v>4.0000000000000003E-5</v>
      </c>
      <c r="G17" s="81">
        <v>3.0000000000000001E-5</v>
      </c>
    </row>
    <row r="18" spans="1:7" x14ac:dyDescent="0.2">
      <c r="A18" s="25">
        <v>13</v>
      </c>
      <c r="B18" s="81">
        <v>1.9799999999999999E-4</v>
      </c>
      <c r="C18" s="81">
        <v>1.9799999999999999E-4</v>
      </c>
      <c r="D18" s="81">
        <v>3.0000000000000001E-5</v>
      </c>
      <c r="E18" s="81">
        <v>4.0000000000000003E-5</v>
      </c>
      <c r="F18" s="81">
        <v>4.0000000000000003E-5</v>
      </c>
      <c r="G18" s="81">
        <v>3.0000000000000001E-5</v>
      </c>
    </row>
    <row r="19" spans="1:7" x14ac:dyDescent="0.2">
      <c r="A19" s="25">
        <v>14</v>
      </c>
      <c r="B19" s="81">
        <v>1.9799999999999999E-4</v>
      </c>
      <c r="C19" s="81">
        <v>1.9799999999999999E-4</v>
      </c>
      <c r="D19" s="81">
        <v>3.0000000000000001E-5</v>
      </c>
      <c r="E19" s="81">
        <v>4.0000000000000003E-5</v>
      </c>
      <c r="F19" s="81">
        <v>4.0000000000000003E-5</v>
      </c>
      <c r="G19" s="81">
        <v>3.0000000000000001E-5</v>
      </c>
    </row>
    <row r="20" spans="1:7" x14ac:dyDescent="0.2">
      <c r="A20" s="25">
        <v>15</v>
      </c>
      <c r="B20" s="81">
        <v>1.9799999999999999E-4</v>
      </c>
      <c r="C20" s="81">
        <v>1.9799999999999999E-4</v>
      </c>
      <c r="D20" s="81">
        <v>3.0000000000000001E-5</v>
      </c>
      <c r="E20" s="81">
        <v>4.0000000000000003E-5</v>
      </c>
      <c r="F20" s="81">
        <v>4.0000000000000003E-5</v>
      </c>
      <c r="G20" s="81">
        <v>3.0000000000000001E-5</v>
      </c>
    </row>
    <row r="21" spans="1:7" x14ac:dyDescent="0.2">
      <c r="A21" s="25">
        <v>16</v>
      </c>
      <c r="B21" s="81">
        <v>2.13E-4</v>
      </c>
      <c r="C21" s="81">
        <v>2.13E-4</v>
      </c>
      <c r="D21" s="81">
        <v>3.0000000000000001E-5</v>
      </c>
      <c r="E21" s="81">
        <v>4.8999999999999998E-5</v>
      </c>
      <c r="F21" s="81">
        <v>4.8999999999999998E-5</v>
      </c>
      <c r="G21" s="81">
        <v>3.0000000000000001E-5</v>
      </c>
    </row>
    <row r="22" spans="1:7" x14ac:dyDescent="0.2">
      <c r="A22" s="25">
        <v>17</v>
      </c>
      <c r="B22" s="81">
        <v>2.2900000000000001E-4</v>
      </c>
      <c r="C22" s="81">
        <v>2.2900000000000001E-4</v>
      </c>
      <c r="D22" s="81">
        <v>3.0000000000000001E-5</v>
      </c>
      <c r="E22" s="81">
        <v>5.7000000000000003E-5</v>
      </c>
      <c r="F22" s="81">
        <v>5.7000000000000003E-5</v>
      </c>
      <c r="G22" s="81">
        <v>3.0000000000000001E-5</v>
      </c>
    </row>
    <row r="23" spans="1:7" x14ac:dyDescent="0.2">
      <c r="A23" s="25">
        <v>18</v>
      </c>
      <c r="B23" s="81">
        <v>2.4499999999999999E-4</v>
      </c>
      <c r="C23" s="81">
        <v>2.4499999999999999E-4</v>
      </c>
      <c r="D23" s="81">
        <v>3.0000000000000001E-5</v>
      </c>
      <c r="E23" s="81">
        <v>6.6000000000000005E-5</v>
      </c>
      <c r="F23" s="81">
        <v>6.6000000000000005E-5</v>
      </c>
      <c r="G23" s="81">
        <v>3.0000000000000001E-5</v>
      </c>
    </row>
    <row r="24" spans="1:7" x14ac:dyDescent="0.2">
      <c r="A24" s="25">
        <v>19</v>
      </c>
      <c r="B24" s="81">
        <v>2.5999999999999998E-4</v>
      </c>
      <c r="C24" s="81">
        <v>2.5999999999999998E-4</v>
      </c>
      <c r="D24" s="81">
        <v>4.0000000000000003E-5</v>
      </c>
      <c r="E24" s="81">
        <v>7.3999999999999996E-5</v>
      </c>
      <c r="F24" s="81">
        <v>7.3999999999999996E-5</v>
      </c>
      <c r="G24" s="81">
        <v>4.0000000000000003E-5</v>
      </c>
    </row>
    <row r="25" spans="1:7" x14ac:dyDescent="0.2">
      <c r="A25" s="25">
        <v>20</v>
      </c>
      <c r="B25" s="81">
        <v>2.7599999999999999E-4</v>
      </c>
      <c r="C25" s="81">
        <v>2.7599999999999999E-4</v>
      </c>
      <c r="D25" s="81">
        <v>4.0000000000000003E-5</v>
      </c>
      <c r="E25" s="81">
        <v>8.2999999999999998E-5</v>
      </c>
      <c r="F25" s="81">
        <v>8.2999999999999998E-5</v>
      </c>
      <c r="G25" s="81">
        <v>4.0000000000000003E-5</v>
      </c>
    </row>
    <row r="26" spans="1:7" x14ac:dyDescent="0.2">
      <c r="A26" s="25">
        <v>21</v>
      </c>
      <c r="B26" s="81">
        <v>2.92E-4</v>
      </c>
      <c r="C26" s="81">
        <v>2.92E-4</v>
      </c>
      <c r="D26" s="81">
        <v>4.0000000000000003E-5</v>
      </c>
      <c r="E26" s="81">
        <v>9.2E-5</v>
      </c>
      <c r="F26" s="81">
        <v>9.2E-5</v>
      </c>
      <c r="G26" s="81">
        <v>4.0000000000000003E-5</v>
      </c>
    </row>
    <row r="27" spans="1:7" x14ac:dyDescent="0.2">
      <c r="A27" s="25">
        <v>22</v>
      </c>
      <c r="B27" s="81">
        <v>3.0699999999999998E-4</v>
      </c>
      <c r="C27" s="81">
        <v>3.0699999999999998E-4</v>
      </c>
      <c r="D27" s="81">
        <v>5.0000000000000002E-5</v>
      </c>
      <c r="E27" s="81">
        <v>1E-4</v>
      </c>
      <c r="F27" s="81">
        <v>1E-4</v>
      </c>
      <c r="G27" s="81">
        <v>5.0000000000000002E-5</v>
      </c>
    </row>
    <row r="28" spans="1:7" x14ac:dyDescent="0.2">
      <c r="A28" s="25">
        <v>23</v>
      </c>
      <c r="B28" s="81">
        <v>3.2299999999999999E-4</v>
      </c>
      <c r="C28" s="81">
        <v>3.2299999999999999E-4</v>
      </c>
      <c r="D28" s="81">
        <v>5.0000000000000002E-5</v>
      </c>
      <c r="E28" s="81">
        <v>1.0900000000000001E-4</v>
      </c>
      <c r="F28" s="81">
        <v>1.0900000000000001E-4</v>
      </c>
      <c r="G28" s="81">
        <v>5.0000000000000002E-5</v>
      </c>
    </row>
    <row r="29" spans="1:7" x14ac:dyDescent="0.2">
      <c r="A29" s="25">
        <v>24</v>
      </c>
      <c r="B29" s="81">
        <v>3.39E-4</v>
      </c>
      <c r="C29" s="81">
        <v>3.39E-4</v>
      </c>
      <c r="D29" s="81">
        <v>5.0000000000000002E-5</v>
      </c>
      <c r="E29" s="81">
        <v>1.17E-4</v>
      </c>
      <c r="F29" s="81">
        <v>1.17E-4</v>
      </c>
      <c r="G29" s="81">
        <v>5.0000000000000002E-5</v>
      </c>
    </row>
    <row r="30" spans="1:7" x14ac:dyDescent="0.2">
      <c r="A30" s="25">
        <v>25</v>
      </c>
      <c r="B30" s="81">
        <v>3.5399999999999999E-4</v>
      </c>
      <c r="C30" s="81">
        <v>3.5399999999999999E-4</v>
      </c>
      <c r="D30" s="81">
        <v>6.0000000000000002E-5</v>
      </c>
      <c r="E30" s="81">
        <v>1.26E-4</v>
      </c>
      <c r="F30" s="81">
        <v>1.26E-4</v>
      </c>
      <c r="G30" s="81">
        <v>6.0000000000000002E-5</v>
      </c>
    </row>
    <row r="31" spans="1:7" x14ac:dyDescent="0.2">
      <c r="A31" s="25">
        <v>26</v>
      </c>
      <c r="B31" s="81">
        <v>3.6999999999999999E-4</v>
      </c>
      <c r="C31" s="81">
        <v>3.6999999999999999E-4</v>
      </c>
      <c r="D31" s="81">
        <v>6.0000000000000002E-5</v>
      </c>
      <c r="E31" s="81">
        <v>1.34E-4</v>
      </c>
      <c r="F31" s="81">
        <v>1.34E-4</v>
      </c>
      <c r="G31" s="81">
        <v>6.0000000000000002E-5</v>
      </c>
    </row>
    <row r="32" spans="1:7" x14ac:dyDescent="0.2">
      <c r="A32" s="25">
        <v>27</v>
      </c>
      <c r="B32" s="81">
        <v>3.86E-4</v>
      </c>
      <c r="C32" s="81">
        <v>3.86E-4</v>
      </c>
      <c r="D32" s="81">
        <v>6.0000000000000002E-5</v>
      </c>
      <c r="E32" s="81">
        <v>1.4300000000000001E-4</v>
      </c>
      <c r="F32" s="81">
        <v>1.4300000000000001E-4</v>
      </c>
      <c r="G32" s="81">
        <v>6.0000000000000002E-5</v>
      </c>
    </row>
    <row r="33" spans="1:7" x14ac:dyDescent="0.2">
      <c r="A33" s="25">
        <v>28</v>
      </c>
      <c r="B33" s="81">
        <v>4.0099999999999999E-4</v>
      </c>
      <c r="C33" s="81">
        <v>4.0099999999999999E-4</v>
      </c>
      <c r="D33" s="81">
        <v>6.0000000000000002E-5</v>
      </c>
      <c r="E33" s="81">
        <v>1.5200000000000001E-4</v>
      </c>
      <c r="F33" s="81">
        <v>1.5200000000000001E-4</v>
      </c>
      <c r="G33" s="81">
        <v>6.0000000000000002E-5</v>
      </c>
    </row>
    <row r="34" spans="1:7" x14ac:dyDescent="0.2">
      <c r="A34" s="25">
        <v>29</v>
      </c>
      <c r="B34" s="81">
        <v>4.17E-4</v>
      </c>
      <c r="C34" s="81">
        <v>4.17E-4</v>
      </c>
      <c r="D34" s="81">
        <v>6.9999999999999994E-5</v>
      </c>
      <c r="E34" s="81">
        <v>1.6000000000000001E-4</v>
      </c>
      <c r="F34" s="81">
        <v>1.6000000000000001E-4</v>
      </c>
      <c r="G34" s="81">
        <v>6.9999999999999994E-5</v>
      </c>
    </row>
    <row r="35" spans="1:7" x14ac:dyDescent="0.2">
      <c r="A35" s="25">
        <v>30</v>
      </c>
      <c r="B35" s="81">
        <v>4.3300000000000001E-4</v>
      </c>
      <c r="C35" s="81">
        <v>4.3300000000000001E-4</v>
      </c>
      <c r="D35" s="81">
        <v>6.9999999999999994E-5</v>
      </c>
      <c r="E35" s="81">
        <v>1.6899999999999999E-4</v>
      </c>
      <c r="F35" s="81">
        <v>1.6899999999999999E-4</v>
      </c>
      <c r="G35" s="81">
        <v>6.9999999999999994E-5</v>
      </c>
    </row>
    <row r="36" spans="1:7" x14ac:dyDescent="0.2">
      <c r="A36" s="25">
        <v>31</v>
      </c>
      <c r="B36" s="81">
        <v>4.4799999999999999E-4</v>
      </c>
      <c r="C36" s="81">
        <v>4.4799999999999999E-4</v>
      </c>
      <c r="D36" s="81">
        <v>6.9999999999999994E-5</v>
      </c>
      <c r="E36" s="81">
        <v>1.84E-4</v>
      </c>
      <c r="F36" s="81">
        <v>1.84E-4</v>
      </c>
      <c r="G36" s="81">
        <v>6.9999999999999994E-5</v>
      </c>
    </row>
    <row r="37" spans="1:7" x14ac:dyDescent="0.2">
      <c r="A37" s="25">
        <v>32</v>
      </c>
      <c r="B37" s="81">
        <v>4.64E-4</v>
      </c>
      <c r="C37" s="81">
        <v>4.64E-4</v>
      </c>
      <c r="D37" s="81">
        <v>8.0000000000000007E-5</v>
      </c>
      <c r="E37" s="81">
        <v>2.0699999999999999E-4</v>
      </c>
      <c r="F37" s="81">
        <v>2.0699999999999999E-4</v>
      </c>
      <c r="G37" s="81">
        <v>8.0000000000000007E-5</v>
      </c>
    </row>
    <row r="38" spans="1:7" x14ac:dyDescent="0.2">
      <c r="A38" s="25">
        <v>33</v>
      </c>
      <c r="B38" s="81">
        <v>4.8000000000000001E-4</v>
      </c>
      <c r="C38" s="81">
        <v>4.8000000000000001E-4</v>
      </c>
      <c r="D38" s="81">
        <v>8.0000000000000007E-5</v>
      </c>
      <c r="E38" s="81">
        <v>2.33E-4</v>
      </c>
      <c r="F38" s="81">
        <v>2.33E-4</v>
      </c>
      <c r="G38" s="81">
        <v>8.0000000000000007E-5</v>
      </c>
    </row>
    <row r="39" spans="1:7" x14ac:dyDescent="0.2">
      <c r="A39" s="25">
        <v>34</v>
      </c>
      <c r="B39" s="81">
        <v>5.04E-4</v>
      </c>
      <c r="C39" s="81">
        <v>5.04E-4</v>
      </c>
      <c r="D39" s="81">
        <v>8.0000000000000007E-5</v>
      </c>
      <c r="E39" s="81">
        <v>2.5900000000000001E-4</v>
      </c>
      <c r="F39" s="81">
        <v>2.5900000000000001E-4</v>
      </c>
      <c r="G39" s="81">
        <v>8.0000000000000007E-5</v>
      </c>
    </row>
    <row r="40" spans="1:7" x14ac:dyDescent="0.2">
      <c r="A40" s="25">
        <v>35</v>
      </c>
      <c r="B40" s="81">
        <v>5.2899999999999996E-4</v>
      </c>
      <c r="C40" s="81">
        <v>5.2899999999999996E-4</v>
      </c>
      <c r="D40" s="81">
        <v>9.0000000000000006E-5</v>
      </c>
      <c r="E40" s="81">
        <v>2.8299999999999999E-4</v>
      </c>
      <c r="F40" s="81">
        <v>2.8299999999999999E-4</v>
      </c>
      <c r="G40" s="81">
        <v>9.0000000000000006E-5</v>
      </c>
    </row>
    <row r="41" spans="1:7" x14ac:dyDescent="0.2">
      <c r="A41" s="25">
        <v>36</v>
      </c>
      <c r="B41" s="81">
        <v>5.5599999999999996E-4</v>
      </c>
      <c r="C41" s="81">
        <v>5.5599999999999996E-4</v>
      </c>
      <c r="D41" s="81">
        <v>9.0000000000000006E-5</v>
      </c>
      <c r="E41" s="81">
        <v>3.0299999999999999E-4</v>
      </c>
      <c r="F41" s="81">
        <v>3.0299999999999999E-4</v>
      </c>
      <c r="G41" s="81">
        <v>9.0000000000000006E-5</v>
      </c>
    </row>
    <row r="42" spans="1:7" x14ac:dyDescent="0.2">
      <c r="A42" s="25">
        <v>37</v>
      </c>
      <c r="B42" s="81">
        <v>5.8699999999999996E-4</v>
      </c>
      <c r="C42" s="81">
        <v>5.8699999999999996E-4</v>
      </c>
      <c r="D42" s="81">
        <v>9.0000000000000006E-5</v>
      </c>
      <c r="E42" s="81">
        <v>3.2299999999999999E-4</v>
      </c>
      <c r="F42" s="81">
        <v>3.2299999999999999E-4</v>
      </c>
      <c r="G42" s="81">
        <v>9.0000000000000006E-5</v>
      </c>
    </row>
    <row r="43" spans="1:7" x14ac:dyDescent="0.2">
      <c r="A43" s="25">
        <v>38</v>
      </c>
      <c r="B43" s="81">
        <v>6.2E-4</v>
      </c>
      <c r="C43" s="81">
        <v>6.2E-4</v>
      </c>
      <c r="D43" s="81">
        <v>9.0000000000000006E-5</v>
      </c>
      <c r="E43" s="81">
        <v>3.4299999999999999E-4</v>
      </c>
      <c r="F43" s="81">
        <v>3.4299999999999999E-4</v>
      </c>
      <c r="G43" s="81">
        <v>9.0000000000000006E-5</v>
      </c>
    </row>
    <row r="44" spans="1:7" x14ac:dyDescent="0.2">
      <c r="A44" s="25">
        <v>39</v>
      </c>
      <c r="B44" s="81">
        <v>6.5300000000000004E-4</v>
      </c>
      <c r="C44" s="81">
        <v>6.5300000000000004E-4</v>
      </c>
      <c r="D44" s="81">
        <v>1E-4</v>
      </c>
      <c r="E44" s="81">
        <v>3.6099999999999999E-4</v>
      </c>
      <c r="F44" s="81">
        <v>3.6099999999999999E-4</v>
      </c>
      <c r="G44" s="81">
        <v>1E-4</v>
      </c>
    </row>
    <row r="45" spans="1:7" x14ac:dyDescent="0.2">
      <c r="A45" s="25">
        <v>40</v>
      </c>
      <c r="B45" s="81">
        <v>6.87E-4</v>
      </c>
      <c r="C45" s="81">
        <v>6.87E-4</v>
      </c>
      <c r="D45" s="81">
        <v>1E-4</v>
      </c>
      <c r="E45" s="81">
        <v>3.8499999999999998E-4</v>
      </c>
      <c r="F45" s="81">
        <v>3.8499999999999998E-4</v>
      </c>
      <c r="G45" s="81">
        <v>1E-4</v>
      </c>
    </row>
    <row r="46" spans="1:7" x14ac:dyDescent="0.2">
      <c r="A46" s="25">
        <v>41</v>
      </c>
      <c r="B46" s="81">
        <v>7.2499999999999995E-4</v>
      </c>
      <c r="C46" s="81">
        <v>7.2499999999999995E-4</v>
      </c>
      <c r="D46" s="81">
        <v>1E-4</v>
      </c>
      <c r="E46" s="81">
        <v>4.1399999999999998E-4</v>
      </c>
      <c r="F46" s="81">
        <v>4.1399999999999998E-4</v>
      </c>
      <c r="G46" s="81">
        <v>1E-4</v>
      </c>
    </row>
    <row r="47" spans="1:7" x14ac:dyDescent="0.2">
      <c r="A47" s="25">
        <v>42</v>
      </c>
      <c r="B47" s="81">
        <v>7.6400000000000003E-4</v>
      </c>
      <c r="C47" s="81">
        <v>7.6400000000000003E-4</v>
      </c>
      <c r="D47" s="81">
        <v>1.1E-4</v>
      </c>
      <c r="E47" s="81">
        <v>4.4499999999999997E-4</v>
      </c>
      <c r="F47" s="81">
        <v>4.4499999999999997E-4</v>
      </c>
      <c r="G47" s="81">
        <v>1.1E-4</v>
      </c>
    </row>
    <row r="48" spans="1:7" x14ac:dyDescent="0.2">
      <c r="A48" s="25">
        <v>43</v>
      </c>
      <c r="B48" s="81">
        <v>8.0000000000000004E-4</v>
      </c>
      <c r="C48" s="81">
        <v>8.0000000000000004E-4</v>
      </c>
      <c r="D48" s="81">
        <v>1.1E-4</v>
      </c>
      <c r="E48" s="81">
        <v>4.8299999999999998E-4</v>
      </c>
      <c r="F48" s="81">
        <v>4.8299999999999998E-4</v>
      </c>
      <c r="G48" s="81">
        <v>1.1E-4</v>
      </c>
    </row>
    <row r="49" spans="1:7" x14ac:dyDescent="0.2">
      <c r="A49" s="25">
        <v>44</v>
      </c>
      <c r="B49" s="81">
        <v>8.43E-4</v>
      </c>
      <c r="C49" s="81">
        <v>8.43E-4</v>
      </c>
      <c r="D49" s="81">
        <v>1.1E-4</v>
      </c>
      <c r="E49" s="81">
        <v>5.3499999999999999E-4</v>
      </c>
      <c r="F49" s="81">
        <v>5.3499999999999999E-4</v>
      </c>
      <c r="G49" s="81">
        <v>1.1E-4</v>
      </c>
    </row>
    <row r="50" spans="1:7" x14ac:dyDescent="0.2">
      <c r="A50" s="25">
        <v>45</v>
      </c>
      <c r="B50" s="81">
        <v>8.9899999999999995E-4</v>
      </c>
      <c r="C50" s="81">
        <v>8.9899999999999995E-4</v>
      </c>
      <c r="D50" s="81">
        <v>1.2E-4</v>
      </c>
      <c r="E50" s="81">
        <v>5.9500000000000004E-4</v>
      </c>
      <c r="F50" s="81">
        <v>5.9500000000000004E-4</v>
      </c>
      <c r="G50" s="81">
        <v>1.2E-4</v>
      </c>
    </row>
    <row r="51" spans="1:7" x14ac:dyDescent="0.2">
      <c r="A51" s="25">
        <v>46</v>
      </c>
      <c r="B51" s="81">
        <v>9.7099999999999997E-4</v>
      </c>
      <c r="C51" s="81">
        <v>9.7099999999999997E-4</v>
      </c>
      <c r="D51" s="81">
        <v>1.2E-4</v>
      </c>
      <c r="E51" s="81">
        <v>6.6100000000000002E-4</v>
      </c>
      <c r="F51" s="81">
        <v>6.6100000000000002E-4</v>
      </c>
      <c r="G51" s="81">
        <v>1.2E-4</v>
      </c>
    </row>
    <row r="52" spans="1:7" x14ac:dyDescent="0.2">
      <c r="A52" s="25">
        <v>47</v>
      </c>
      <c r="B52" s="81">
        <v>1.054E-3</v>
      </c>
      <c r="C52" s="81">
        <v>1.054E-3</v>
      </c>
      <c r="D52" s="81">
        <v>1.2E-4</v>
      </c>
      <c r="E52" s="81">
        <v>7.3200000000000001E-4</v>
      </c>
      <c r="F52" s="81">
        <v>7.3200000000000001E-4</v>
      </c>
      <c r="G52" s="81">
        <v>1.2E-4</v>
      </c>
    </row>
    <row r="53" spans="1:7" x14ac:dyDescent="0.2">
      <c r="A53" s="25">
        <v>48</v>
      </c>
      <c r="B53" s="81">
        <v>1.147E-3</v>
      </c>
      <c r="C53" s="81">
        <v>1.147E-3</v>
      </c>
      <c r="D53" s="81">
        <v>1.2E-4</v>
      </c>
      <c r="E53" s="81">
        <v>8.0099999999999995E-4</v>
      </c>
      <c r="F53" s="81">
        <v>8.0099999999999995E-4</v>
      </c>
      <c r="G53" s="81">
        <v>1.2E-4</v>
      </c>
    </row>
    <row r="54" spans="1:7" x14ac:dyDescent="0.2">
      <c r="A54" s="25">
        <v>49</v>
      </c>
      <c r="B54" s="81">
        <v>1.2470000000000001E-3</v>
      </c>
      <c r="C54" s="81">
        <v>1.2470000000000001E-3</v>
      </c>
      <c r="D54" s="81">
        <v>1.2999999999999999E-4</v>
      </c>
      <c r="E54" s="81">
        <v>8.4400000000000002E-4</v>
      </c>
      <c r="F54" s="81">
        <v>8.4400000000000002E-4</v>
      </c>
      <c r="G54" s="81">
        <v>1.2999999999999999E-4</v>
      </c>
    </row>
    <row r="55" spans="1:7" x14ac:dyDescent="0.2">
      <c r="A55" s="25">
        <v>50</v>
      </c>
      <c r="B55" s="81">
        <v>4.3959999999999997E-3</v>
      </c>
      <c r="C55" s="81">
        <v>1.3997000000000001E-2</v>
      </c>
      <c r="D55" s="81">
        <v>4.3959999999999997E-3</v>
      </c>
      <c r="E55" s="81">
        <v>3.9249999999999997E-3</v>
      </c>
      <c r="F55" s="81">
        <v>1.2293999999999999E-2</v>
      </c>
      <c r="G55" s="81">
        <v>3.9249999999999997E-3</v>
      </c>
    </row>
    <row r="56" spans="1:7" x14ac:dyDescent="0.2">
      <c r="A56" s="25">
        <v>51</v>
      </c>
      <c r="B56" s="81">
        <v>4.6160000000000003E-3</v>
      </c>
      <c r="C56" s="81">
        <v>1.4852000000000001E-2</v>
      </c>
      <c r="D56" s="81">
        <v>4.6160000000000003E-3</v>
      </c>
      <c r="E56" s="81">
        <v>4.1219999999999998E-3</v>
      </c>
      <c r="F56" s="81">
        <v>1.2444999999999999E-2</v>
      </c>
      <c r="G56" s="81">
        <v>4.1219999999999998E-3</v>
      </c>
    </row>
    <row r="57" spans="1:7" x14ac:dyDescent="0.2">
      <c r="A57" s="25">
        <v>52</v>
      </c>
      <c r="B57" s="81">
        <v>4.7910000000000001E-3</v>
      </c>
      <c r="C57" s="81">
        <v>1.5755999999999999E-2</v>
      </c>
      <c r="D57" s="81">
        <v>4.7910000000000001E-3</v>
      </c>
      <c r="E57" s="81">
        <v>4.2770000000000004E-3</v>
      </c>
      <c r="F57" s="81">
        <v>1.2583E-2</v>
      </c>
      <c r="G57" s="81">
        <v>4.2770000000000004E-3</v>
      </c>
    </row>
    <row r="58" spans="1:7" x14ac:dyDescent="0.2">
      <c r="A58" s="25">
        <v>53</v>
      </c>
      <c r="B58" s="81">
        <v>4.9199999999999999E-3</v>
      </c>
      <c r="C58" s="81">
        <v>1.6709000000000002E-2</v>
      </c>
      <c r="D58" s="81">
        <v>4.9199999999999999E-3</v>
      </c>
      <c r="E58" s="81">
        <v>4.3930000000000002E-3</v>
      </c>
      <c r="F58" s="81">
        <v>1.2714E-2</v>
      </c>
      <c r="G58" s="81">
        <v>4.3930000000000002E-3</v>
      </c>
    </row>
    <row r="59" spans="1:7" x14ac:dyDescent="0.2">
      <c r="A59" s="25">
        <v>54</v>
      </c>
      <c r="B59" s="81">
        <v>5.0099999999999997E-3</v>
      </c>
      <c r="C59" s="81">
        <v>1.7706E-2</v>
      </c>
      <c r="D59" s="81">
        <v>5.0099999999999997E-3</v>
      </c>
      <c r="E59" s="81">
        <v>4.4730000000000004E-3</v>
      </c>
      <c r="F59" s="81">
        <v>1.2853E-2</v>
      </c>
      <c r="G59" s="81">
        <v>4.4730000000000004E-3</v>
      </c>
    </row>
    <row r="60" spans="1:7" x14ac:dyDescent="0.2">
      <c r="A60" s="25">
        <v>55</v>
      </c>
      <c r="B60" s="81">
        <v>5.0759999999999998E-3</v>
      </c>
      <c r="C60" s="81">
        <v>1.8742000000000002E-2</v>
      </c>
      <c r="D60" s="81">
        <v>5.0759999999999998E-3</v>
      </c>
      <c r="E60" s="81">
        <v>4.5319999999999996E-3</v>
      </c>
      <c r="F60" s="81">
        <v>1.3027E-2</v>
      </c>
      <c r="G60" s="81">
        <v>4.5319999999999996E-3</v>
      </c>
    </row>
    <row r="61" spans="1:7" x14ac:dyDescent="0.2">
      <c r="A61" s="25">
        <v>56</v>
      </c>
      <c r="B61" s="81">
        <v>5.1450000000000003E-3</v>
      </c>
      <c r="C61" s="81">
        <v>1.9806000000000001E-2</v>
      </c>
      <c r="D61" s="81">
        <v>5.1450000000000003E-3</v>
      </c>
      <c r="E61" s="81">
        <v>4.5890000000000002E-3</v>
      </c>
      <c r="F61" s="81">
        <v>1.3266999999999999E-2</v>
      </c>
      <c r="G61" s="81">
        <v>4.5890000000000002E-3</v>
      </c>
    </row>
    <row r="62" spans="1:7" x14ac:dyDescent="0.2">
      <c r="A62" s="25">
        <v>57</v>
      </c>
      <c r="B62" s="81">
        <v>5.6930000000000001E-3</v>
      </c>
      <c r="C62" s="81">
        <v>2.0886999999999999E-2</v>
      </c>
      <c r="D62" s="81">
        <v>5.6930000000000001E-3</v>
      </c>
      <c r="E62" s="81">
        <v>4.6649999999999999E-3</v>
      </c>
      <c r="F62" s="81">
        <v>1.3599E-2</v>
      </c>
      <c r="G62" s="81">
        <v>4.6649999999999999E-3</v>
      </c>
    </row>
    <row r="63" spans="1:7" x14ac:dyDescent="0.2">
      <c r="A63" s="25">
        <v>58</v>
      </c>
      <c r="B63" s="81">
        <v>6.2810000000000001E-3</v>
      </c>
      <c r="C63" s="81">
        <v>2.1974E-2</v>
      </c>
      <c r="D63" s="81">
        <v>6.2810000000000001E-3</v>
      </c>
      <c r="E63" s="81">
        <v>4.7800000000000004E-3</v>
      </c>
      <c r="F63" s="81">
        <v>1.4037000000000001E-2</v>
      </c>
      <c r="G63" s="81">
        <v>4.7800000000000004E-3</v>
      </c>
    </row>
    <row r="64" spans="1:7" ht="13.5" thickBot="1" x14ac:dyDescent="0.25">
      <c r="A64" s="28">
        <v>59</v>
      </c>
      <c r="B64" s="89">
        <v>6.8859999999999998E-3</v>
      </c>
      <c r="C64" s="89">
        <v>2.3064000000000001E-2</v>
      </c>
      <c r="D64" s="89">
        <v>6.8859999999999998E-3</v>
      </c>
      <c r="E64" s="89">
        <v>4.9459999999999999E-3</v>
      </c>
      <c r="F64" s="89">
        <v>1.4586E-2</v>
      </c>
      <c r="G64" s="89">
        <v>4.9459999999999999E-3</v>
      </c>
    </row>
    <row r="65" spans="1:7" x14ac:dyDescent="0.2">
      <c r="A65" s="25">
        <v>60</v>
      </c>
      <c r="B65" s="81">
        <v>7.4850000000000003E-3</v>
      </c>
      <c r="C65" s="81">
        <v>2.4153999999999998E-2</v>
      </c>
      <c r="D65" s="81">
        <v>7.4850000000000003E-3</v>
      </c>
      <c r="E65" s="81">
        <v>5.1700000000000001E-3</v>
      </c>
      <c r="F65" s="81">
        <v>1.5235E-2</v>
      </c>
      <c r="G65" s="81">
        <v>5.1700000000000001E-3</v>
      </c>
    </row>
    <row r="66" spans="1:7" x14ac:dyDescent="0.2">
      <c r="A66" s="25">
        <v>61</v>
      </c>
      <c r="B66" s="81">
        <v>8.064E-3</v>
      </c>
      <c r="C66" s="81">
        <v>2.5253000000000001E-2</v>
      </c>
      <c r="D66" s="81">
        <v>9.6769999999999998E-3</v>
      </c>
      <c r="E66" s="81">
        <v>5.4580000000000002E-3</v>
      </c>
      <c r="F66" s="81">
        <v>1.5970000000000002E-2</v>
      </c>
      <c r="G66" s="81">
        <v>6.5490000000000001E-3</v>
      </c>
    </row>
    <row r="67" spans="1:7" x14ac:dyDescent="0.2">
      <c r="A67" s="25">
        <v>62</v>
      </c>
      <c r="B67" s="81">
        <v>8.6219999999999995E-3</v>
      </c>
      <c r="C67" s="81">
        <v>2.6376E-2</v>
      </c>
      <c r="D67" s="81">
        <v>1.0347E-2</v>
      </c>
      <c r="E67" s="81">
        <v>5.803E-3</v>
      </c>
      <c r="F67" s="81">
        <v>1.6771000000000001E-2</v>
      </c>
      <c r="G67" s="81">
        <v>6.9639999999999997E-3</v>
      </c>
    </row>
    <row r="68" spans="1:7" x14ac:dyDescent="0.2">
      <c r="A68" s="25">
        <v>63</v>
      </c>
      <c r="B68" s="81">
        <v>9.1610000000000007E-3</v>
      </c>
      <c r="C68" s="81">
        <v>2.7538E-2</v>
      </c>
      <c r="D68" s="81">
        <v>1.0992999999999999E-2</v>
      </c>
      <c r="E68" s="81">
        <v>6.1900000000000002E-3</v>
      </c>
      <c r="F68" s="81">
        <v>1.7623E-2</v>
      </c>
      <c r="G68" s="81">
        <v>7.4279999999999997E-3</v>
      </c>
    </row>
    <row r="69" spans="1:7" x14ac:dyDescent="0.2">
      <c r="A69" s="25">
        <v>64</v>
      </c>
      <c r="B69" s="81">
        <v>9.6830000000000006E-3</v>
      </c>
      <c r="C69" s="81">
        <v>2.8760000000000001E-2</v>
      </c>
      <c r="D69" s="81">
        <v>1.1619000000000001E-2</v>
      </c>
      <c r="E69" s="81">
        <v>6.6059999999999999E-3</v>
      </c>
      <c r="F69" s="81">
        <v>1.8519000000000001E-2</v>
      </c>
      <c r="G69" s="81">
        <v>7.9279999999999993E-3</v>
      </c>
    </row>
    <row r="70" spans="1:7" x14ac:dyDescent="0.2">
      <c r="A70" s="25">
        <v>65</v>
      </c>
      <c r="B70" s="81">
        <v>1.0201E-2</v>
      </c>
      <c r="C70" s="81">
        <v>3.0057E-2</v>
      </c>
      <c r="D70" s="81">
        <v>1.2241E-2</v>
      </c>
      <c r="E70" s="81">
        <v>7.0559999999999998E-3</v>
      </c>
      <c r="F70" s="81">
        <v>1.9456000000000001E-2</v>
      </c>
      <c r="G70" s="81">
        <v>8.4679999999999998E-3</v>
      </c>
    </row>
    <row r="71" spans="1:7" x14ac:dyDescent="0.2">
      <c r="A71" s="25">
        <v>66</v>
      </c>
      <c r="B71" s="81">
        <v>1.0768E-2</v>
      </c>
      <c r="C71" s="81">
        <v>3.1431000000000001E-2</v>
      </c>
      <c r="D71" s="81">
        <v>1.2921E-2</v>
      </c>
      <c r="E71" s="81">
        <v>7.5589999999999997E-3</v>
      </c>
      <c r="F71" s="81">
        <v>2.0434000000000001E-2</v>
      </c>
      <c r="G71" s="81">
        <v>9.0699999999999999E-3</v>
      </c>
    </row>
    <row r="72" spans="1:7" x14ac:dyDescent="0.2">
      <c r="A72" s="25">
        <v>67</v>
      </c>
      <c r="B72" s="81">
        <v>1.1462E-2</v>
      </c>
      <c r="C72" s="81">
        <v>3.2877999999999998E-2</v>
      </c>
      <c r="D72" s="81">
        <v>1.3754000000000001E-2</v>
      </c>
      <c r="E72" s="81">
        <v>8.1399999999999997E-3</v>
      </c>
      <c r="F72" s="81">
        <v>2.146E-2</v>
      </c>
      <c r="G72" s="81">
        <v>9.7680000000000006E-3</v>
      </c>
    </row>
    <row r="73" spans="1:7" x14ac:dyDescent="0.2">
      <c r="A73" s="25">
        <v>68</v>
      </c>
      <c r="B73" s="81">
        <v>1.2366E-2</v>
      </c>
      <c r="C73" s="81">
        <v>3.4397999999999998E-2</v>
      </c>
      <c r="D73" s="81">
        <v>1.4839E-2</v>
      </c>
      <c r="E73" s="81">
        <v>8.8339999999999998E-3</v>
      </c>
      <c r="F73" s="81">
        <v>2.2547000000000001E-2</v>
      </c>
      <c r="G73" s="81">
        <v>1.0600999999999999E-2</v>
      </c>
    </row>
    <row r="74" spans="1:7" x14ac:dyDescent="0.2">
      <c r="A74" s="25">
        <v>69</v>
      </c>
      <c r="B74" s="81">
        <v>1.3546000000000001E-2</v>
      </c>
      <c r="C74" s="81">
        <v>3.5994999999999999E-2</v>
      </c>
      <c r="D74" s="81">
        <v>1.6254999999999999E-2</v>
      </c>
      <c r="E74" s="81">
        <v>9.6509999999999999E-3</v>
      </c>
      <c r="F74" s="81">
        <v>2.3715E-2</v>
      </c>
      <c r="G74" s="81">
        <v>1.1580999999999999E-2</v>
      </c>
    </row>
    <row r="75" spans="1:7" x14ac:dyDescent="0.2">
      <c r="A75" s="25">
        <v>70</v>
      </c>
      <c r="B75" s="81">
        <v>1.5025999999999999E-2</v>
      </c>
      <c r="C75" s="81">
        <v>3.7689E-2</v>
      </c>
      <c r="D75" s="81">
        <v>1.8030999999999998E-2</v>
      </c>
      <c r="E75" s="81">
        <v>1.0604000000000001E-2</v>
      </c>
      <c r="F75" s="81">
        <v>2.4996999999999998E-2</v>
      </c>
      <c r="G75" s="81">
        <v>1.2723999999999999E-2</v>
      </c>
    </row>
    <row r="76" spans="1:7" x14ac:dyDescent="0.2">
      <c r="A76" s="25">
        <v>71</v>
      </c>
      <c r="B76" s="81">
        <v>1.6806999999999999E-2</v>
      </c>
      <c r="C76" s="81">
        <v>3.9514000000000001E-2</v>
      </c>
      <c r="D76" s="81">
        <v>2.0167999999999998E-2</v>
      </c>
      <c r="E76" s="81">
        <v>1.1724E-2</v>
      </c>
      <c r="F76" s="81">
        <v>2.6431E-2</v>
      </c>
      <c r="G76" s="81">
        <v>1.4069E-2</v>
      </c>
    </row>
    <row r="77" spans="1:7" x14ac:dyDescent="0.2">
      <c r="A77" s="25">
        <v>72</v>
      </c>
      <c r="B77" s="81">
        <v>1.8873999999999998E-2</v>
      </c>
      <c r="C77" s="81">
        <v>4.1513000000000001E-2</v>
      </c>
      <c r="D77" s="81">
        <v>2.2648999999999999E-2</v>
      </c>
      <c r="E77" s="81">
        <v>1.307E-2</v>
      </c>
      <c r="F77" s="81">
        <v>2.8063000000000001E-2</v>
      </c>
      <c r="G77" s="81">
        <v>1.5684E-2</v>
      </c>
    </row>
    <row r="78" spans="1:7" x14ac:dyDescent="0.2">
      <c r="A78" s="25">
        <v>73</v>
      </c>
      <c r="B78" s="81">
        <v>2.1211000000000001E-2</v>
      </c>
      <c r="C78" s="81">
        <v>4.3749000000000003E-2</v>
      </c>
      <c r="D78" s="81">
        <v>2.5453E-2</v>
      </c>
      <c r="E78" s="81">
        <v>1.4713E-2</v>
      </c>
      <c r="F78" s="81">
        <v>2.9936000000000001E-2</v>
      </c>
      <c r="G78" s="81">
        <v>1.7656000000000002E-2</v>
      </c>
    </row>
    <row r="79" spans="1:7" x14ac:dyDescent="0.2">
      <c r="A79" s="25">
        <v>74</v>
      </c>
      <c r="B79" s="81">
        <v>2.3814999999999999E-2</v>
      </c>
      <c r="C79" s="81">
        <v>4.6309000000000003E-2</v>
      </c>
      <c r="D79" s="81">
        <v>2.8577999999999999E-2</v>
      </c>
      <c r="E79" s="81">
        <v>1.6704E-2</v>
      </c>
      <c r="F79" s="81">
        <v>3.2093999999999998E-2</v>
      </c>
      <c r="G79" s="81">
        <v>2.0045E-2</v>
      </c>
    </row>
    <row r="80" spans="1:7" x14ac:dyDescent="0.2">
      <c r="A80" s="25">
        <v>75</v>
      </c>
      <c r="B80" s="81">
        <v>2.6689000000000001E-2</v>
      </c>
      <c r="C80" s="81">
        <v>4.9287999999999998E-2</v>
      </c>
      <c r="D80" s="81">
        <v>3.2027E-2</v>
      </c>
      <c r="E80" s="81">
        <v>1.9040000000000001E-2</v>
      </c>
      <c r="F80" s="81">
        <v>3.4583999999999997E-2</v>
      </c>
      <c r="G80" s="81">
        <v>2.2848E-2</v>
      </c>
    </row>
    <row r="81" spans="1:7" x14ac:dyDescent="0.2">
      <c r="A81" s="25">
        <v>76</v>
      </c>
      <c r="B81" s="81">
        <v>2.9840999999999999E-2</v>
      </c>
      <c r="C81" s="81">
        <v>5.2782999999999997E-2</v>
      </c>
      <c r="D81" s="81">
        <v>3.5809000000000001E-2</v>
      </c>
      <c r="E81" s="81">
        <v>2.1680000000000001E-2</v>
      </c>
      <c r="F81" s="81">
        <v>3.7454000000000001E-2</v>
      </c>
      <c r="G81" s="81">
        <v>2.6016000000000001E-2</v>
      </c>
    </row>
    <row r="82" spans="1:7" x14ac:dyDescent="0.2">
      <c r="A82" s="25">
        <v>77</v>
      </c>
      <c r="B82" s="81">
        <v>3.3308999999999998E-2</v>
      </c>
      <c r="C82" s="81">
        <v>5.6870999999999998E-2</v>
      </c>
      <c r="D82" s="81">
        <v>3.9971E-2</v>
      </c>
      <c r="E82" s="81">
        <v>2.4577999999999999E-2</v>
      </c>
      <c r="F82" s="81">
        <v>4.0756000000000001E-2</v>
      </c>
      <c r="G82" s="81">
        <v>2.9493999999999999E-2</v>
      </c>
    </row>
    <row r="83" spans="1:7" x14ac:dyDescent="0.2">
      <c r="A83" s="25">
        <v>78</v>
      </c>
      <c r="B83" s="81">
        <v>3.7162000000000001E-2</v>
      </c>
      <c r="C83" s="81">
        <v>6.1608000000000003E-2</v>
      </c>
      <c r="D83" s="81">
        <v>4.4594000000000002E-2</v>
      </c>
      <c r="E83" s="81">
        <v>2.7720999999999999E-2</v>
      </c>
      <c r="F83" s="81">
        <v>4.4542999999999999E-2</v>
      </c>
      <c r="G83" s="81">
        <v>3.3265000000000003E-2</v>
      </c>
    </row>
    <row r="84" spans="1:7" x14ac:dyDescent="0.2">
      <c r="A84" s="25">
        <v>79</v>
      </c>
      <c r="B84" s="81">
        <v>4.1492000000000001E-2</v>
      </c>
      <c r="C84" s="81">
        <v>6.7031999999999994E-2</v>
      </c>
      <c r="D84" s="81">
        <v>4.9790000000000001E-2</v>
      </c>
      <c r="E84" s="81">
        <v>3.1129E-2</v>
      </c>
      <c r="F84" s="81">
        <v>4.8869999999999997E-2</v>
      </c>
      <c r="G84" s="81">
        <v>3.7353999999999998E-2</v>
      </c>
    </row>
    <row r="85" spans="1:7" x14ac:dyDescent="0.2">
      <c r="A85" s="25">
        <v>80</v>
      </c>
      <c r="B85" s="81">
        <v>4.6392000000000003E-2</v>
      </c>
      <c r="C85" s="81">
        <v>7.3158000000000001E-2</v>
      </c>
      <c r="D85" s="81">
        <v>5.5670999999999998E-2</v>
      </c>
      <c r="E85" s="81">
        <v>3.4859000000000001E-2</v>
      </c>
      <c r="F85" s="81">
        <v>5.3794000000000002E-2</v>
      </c>
      <c r="G85" s="81">
        <v>4.1831E-2</v>
      </c>
    </row>
    <row r="86" spans="1:7" x14ac:dyDescent="0.2">
      <c r="A86" s="25">
        <v>81</v>
      </c>
      <c r="B86" s="81">
        <v>5.1942000000000002E-2</v>
      </c>
      <c r="C86" s="81">
        <v>7.9981999999999998E-2</v>
      </c>
      <c r="D86" s="81">
        <v>6.2330999999999998E-2</v>
      </c>
      <c r="E86" s="81">
        <v>3.9001000000000001E-2</v>
      </c>
      <c r="F86" s="81">
        <v>5.9380000000000002E-2</v>
      </c>
      <c r="G86" s="81">
        <v>4.6801000000000002E-2</v>
      </c>
    </row>
    <row r="87" spans="1:7" x14ac:dyDescent="0.2">
      <c r="A87" s="25">
        <v>82</v>
      </c>
      <c r="B87" s="81">
        <v>5.8229000000000003E-2</v>
      </c>
      <c r="C87" s="81">
        <v>8.7484999999999993E-2</v>
      </c>
      <c r="D87" s="81">
        <v>6.9875000000000007E-2</v>
      </c>
      <c r="E87" s="81">
        <v>4.3665000000000002E-2</v>
      </c>
      <c r="F87" s="81">
        <v>6.5697000000000005E-2</v>
      </c>
      <c r="G87" s="81">
        <v>5.2396999999999999E-2</v>
      </c>
    </row>
    <row r="88" spans="1:7" x14ac:dyDescent="0.2">
      <c r="A88" s="25">
        <v>83</v>
      </c>
      <c r="B88" s="81">
        <v>6.5366999999999995E-2</v>
      </c>
      <c r="C88" s="81">
        <v>9.5640000000000003E-2</v>
      </c>
      <c r="D88" s="81">
        <v>7.8439999999999996E-2</v>
      </c>
      <c r="E88" s="81">
        <v>4.8960999999999998E-2</v>
      </c>
      <c r="F88" s="81">
        <v>7.2818999999999995E-2</v>
      </c>
      <c r="G88" s="81">
        <v>5.8753E-2</v>
      </c>
    </row>
    <row r="89" spans="1:7" x14ac:dyDescent="0.2">
      <c r="A89" s="25">
        <v>84</v>
      </c>
      <c r="B89" s="81">
        <v>7.3495000000000005E-2</v>
      </c>
      <c r="C89" s="81">
        <v>0.104419</v>
      </c>
      <c r="D89" s="81">
        <v>8.8193999999999995E-2</v>
      </c>
      <c r="E89" s="81">
        <v>5.5016000000000002E-2</v>
      </c>
      <c r="F89" s="81">
        <v>8.0812999999999996E-2</v>
      </c>
      <c r="G89" s="81">
        <v>6.6018999999999994E-2</v>
      </c>
    </row>
    <row r="90" spans="1:7" x14ac:dyDescent="0.2">
      <c r="A90" s="25">
        <v>85</v>
      </c>
      <c r="B90" s="81">
        <v>8.2755999999999996E-2</v>
      </c>
      <c r="C90" s="81">
        <v>0.113785</v>
      </c>
      <c r="D90" s="81">
        <v>9.9307000000000006E-2</v>
      </c>
      <c r="E90" s="81">
        <v>6.1955000000000003E-2</v>
      </c>
      <c r="F90" s="81">
        <v>8.9728000000000002E-2</v>
      </c>
      <c r="G90" s="81">
        <v>7.4345999999999995E-2</v>
      </c>
    </row>
    <row r="91" spans="1:7" x14ac:dyDescent="0.2">
      <c r="A91" s="25">
        <v>86</v>
      </c>
      <c r="B91" s="81">
        <v>9.3287999999999996E-2</v>
      </c>
      <c r="C91" s="81">
        <v>0.12368999999999999</v>
      </c>
      <c r="D91" s="81">
        <v>0.11008</v>
      </c>
      <c r="E91" s="81">
        <v>6.9917000000000007E-2</v>
      </c>
      <c r="F91" s="81">
        <v>9.9603999999999998E-2</v>
      </c>
      <c r="G91" s="81">
        <v>8.2502000000000006E-2</v>
      </c>
    </row>
    <row r="92" spans="1:7" x14ac:dyDescent="0.2">
      <c r="A92" s="25">
        <v>87</v>
      </c>
      <c r="B92" s="81">
        <v>0.105195</v>
      </c>
      <c r="C92" s="81">
        <v>0.134076</v>
      </c>
      <c r="D92" s="81">
        <v>0.122026</v>
      </c>
      <c r="E92" s="81">
        <v>7.9013E-2</v>
      </c>
      <c r="F92" s="81">
        <v>0.11046499999999999</v>
      </c>
      <c r="G92" s="81">
        <v>9.1656000000000001E-2</v>
      </c>
    </row>
    <row r="93" spans="1:7" x14ac:dyDescent="0.2">
      <c r="A93" s="25">
        <v>88</v>
      </c>
      <c r="B93" s="81">
        <v>0.11852500000000001</v>
      </c>
      <c r="C93" s="81">
        <v>0.144869</v>
      </c>
      <c r="D93" s="81">
        <v>0.13511799999999999</v>
      </c>
      <c r="E93" s="81">
        <v>8.9328000000000005E-2</v>
      </c>
      <c r="F93" s="81">
        <v>0.122333</v>
      </c>
      <c r="G93" s="81">
        <v>0.10183399999999999</v>
      </c>
    </row>
    <row r="94" spans="1:7" x14ac:dyDescent="0.2">
      <c r="A94" s="25">
        <v>89</v>
      </c>
      <c r="B94" s="81">
        <v>0.133274</v>
      </c>
      <c r="C94" s="81">
        <v>0.15599499999999999</v>
      </c>
      <c r="D94" s="81">
        <v>0.14926700000000001</v>
      </c>
      <c r="E94" s="81">
        <v>0.10091700000000001</v>
      </c>
      <c r="F94" s="81">
        <v>0.13522200000000001</v>
      </c>
      <c r="G94" s="81">
        <v>0.113027</v>
      </c>
    </row>
    <row r="95" spans="1:7" x14ac:dyDescent="0.2">
      <c r="A95" s="25">
        <v>90</v>
      </c>
      <c r="B95" s="81">
        <v>0.14937700000000001</v>
      </c>
      <c r="C95" s="81">
        <v>0.16738500000000001</v>
      </c>
      <c r="D95" s="81">
        <v>0.16431399999999999</v>
      </c>
      <c r="E95" s="81">
        <v>0.11382399999999999</v>
      </c>
      <c r="F95" s="81">
        <v>0.14915</v>
      </c>
      <c r="G95" s="81">
        <v>0.12520600000000001</v>
      </c>
    </row>
    <row r="96" spans="1:7" x14ac:dyDescent="0.2">
      <c r="A96" s="25">
        <v>91</v>
      </c>
      <c r="B96" s="81">
        <v>0.166714</v>
      </c>
      <c r="C96" s="81">
        <v>0.17898900000000001</v>
      </c>
      <c r="D96" s="81">
        <v>0.18005199999999999</v>
      </c>
      <c r="E96" s="81">
        <v>0.12807199999999999</v>
      </c>
      <c r="F96" s="81">
        <v>0.164134</v>
      </c>
      <c r="G96" s="81">
        <v>0.138318</v>
      </c>
    </row>
    <row r="97" spans="1:7" x14ac:dyDescent="0.2">
      <c r="A97" s="25">
        <v>92</v>
      </c>
      <c r="B97" s="81">
        <v>0.185136</v>
      </c>
      <c r="C97" s="81">
        <v>0.190773</v>
      </c>
      <c r="D97" s="81">
        <v>0.196244</v>
      </c>
      <c r="E97" s="81">
        <v>0.143675</v>
      </c>
      <c r="F97" s="81">
        <v>0.18019399999999999</v>
      </c>
      <c r="G97" s="81">
        <v>0.15229599999999999</v>
      </c>
    </row>
    <row r="98" spans="1:7" x14ac:dyDescent="0.2">
      <c r="A98" s="25">
        <v>93</v>
      </c>
      <c r="B98" s="81">
        <v>0.20448</v>
      </c>
      <c r="C98" s="91">
        <v>0.20271700000000001</v>
      </c>
      <c r="D98" s="81">
        <v>0.21265999999999999</v>
      </c>
      <c r="E98" s="81">
        <v>0.16059999999999999</v>
      </c>
      <c r="F98" s="81">
        <v>0.197355</v>
      </c>
      <c r="G98" s="81">
        <v>0.16702400000000001</v>
      </c>
    </row>
    <row r="99" spans="1:7" x14ac:dyDescent="0.2">
      <c r="A99" s="25">
        <v>94</v>
      </c>
      <c r="B99" s="81">
        <v>0.22459699999999999</v>
      </c>
      <c r="C99" s="91">
        <v>0.214814</v>
      </c>
      <c r="D99" s="81">
        <v>0.22908899999999999</v>
      </c>
      <c r="E99" s="81">
        <v>0.178753</v>
      </c>
      <c r="F99" s="81">
        <v>0.215645</v>
      </c>
      <c r="G99" s="81">
        <v>0.18232799999999999</v>
      </c>
    </row>
    <row r="100" spans="1:7" x14ac:dyDescent="0.2">
      <c r="A100" s="25">
        <v>95</v>
      </c>
      <c r="B100" s="81">
        <v>0.245338</v>
      </c>
      <c r="C100" s="81">
        <v>0.245338</v>
      </c>
      <c r="D100" s="81">
        <v>0.245338</v>
      </c>
      <c r="E100" s="81">
        <v>0.19798499999999999</v>
      </c>
      <c r="F100" s="81">
        <v>0.235093</v>
      </c>
      <c r="G100" s="81">
        <v>0.19798499999999999</v>
      </c>
    </row>
    <row r="101" spans="1:7" x14ac:dyDescent="0.2">
      <c r="A101" s="25">
        <v>96</v>
      </c>
      <c r="B101" s="81">
        <v>0.26655699999999999</v>
      </c>
      <c r="C101" s="81">
        <v>0.26655699999999999</v>
      </c>
      <c r="D101" s="81">
        <v>0.26655699999999999</v>
      </c>
      <c r="E101" s="81">
        <v>0.21814600000000001</v>
      </c>
      <c r="F101" s="81">
        <v>0.25572499999999998</v>
      </c>
      <c r="G101" s="81">
        <v>0.21814600000000001</v>
      </c>
    </row>
    <row r="102" spans="1:7" x14ac:dyDescent="0.2">
      <c r="A102" s="25">
        <v>97</v>
      </c>
      <c r="B102" s="81">
        <v>0.28811900000000001</v>
      </c>
      <c r="C102" s="81">
        <v>0.28811900000000001</v>
      </c>
      <c r="D102" s="81">
        <v>0.28811900000000001</v>
      </c>
      <c r="E102" s="81">
        <v>0.23912600000000001</v>
      </c>
      <c r="F102" s="81">
        <v>0.27756700000000001</v>
      </c>
      <c r="G102" s="81">
        <v>0.23912600000000001</v>
      </c>
    </row>
    <row r="103" spans="1:7" x14ac:dyDescent="0.2">
      <c r="A103" s="25">
        <v>98</v>
      </c>
      <c r="B103" s="81">
        <v>0.30989299999999997</v>
      </c>
      <c r="C103" s="81">
        <v>0.30989299999999997</v>
      </c>
      <c r="D103" s="81">
        <v>0.30989299999999997</v>
      </c>
      <c r="E103" s="81">
        <v>0.26083499999999998</v>
      </c>
      <c r="F103" s="81">
        <v>0.30063699999999999</v>
      </c>
      <c r="G103" s="81">
        <v>0.26083499999999998</v>
      </c>
    </row>
    <row r="104" spans="1:7" x14ac:dyDescent="0.2">
      <c r="A104" s="25">
        <v>99</v>
      </c>
      <c r="B104" s="81">
        <v>0.33177099999999998</v>
      </c>
      <c r="C104" s="81">
        <v>0.33177099999999998</v>
      </c>
      <c r="D104" s="81">
        <v>0.33177099999999998</v>
      </c>
      <c r="E104" s="81">
        <v>0.28320699999999999</v>
      </c>
      <c r="F104" s="81">
        <v>0.32494800000000001</v>
      </c>
      <c r="G104" s="81">
        <v>0.28320699999999999</v>
      </c>
    </row>
    <row r="105" spans="1:7" x14ac:dyDescent="0.2">
      <c r="A105" s="25">
        <v>100</v>
      </c>
      <c r="B105" s="81">
        <v>0.35367700000000002</v>
      </c>
      <c r="C105" s="81">
        <v>0.35367700000000002</v>
      </c>
      <c r="D105" s="81">
        <v>0.35367700000000002</v>
      </c>
      <c r="E105" s="81">
        <v>0.30618299999999998</v>
      </c>
      <c r="F105" s="81">
        <v>0.35050700000000001</v>
      </c>
      <c r="G105" s="81">
        <v>0.30618299999999998</v>
      </c>
    </row>
    <row r="106" spans="1:7" x14ac:dyDescent="0.2">
      <c r="A106" s="25">
        <v>101</v>
      </c>
      <c r="B106" s="81">
        <v>0.37556299999999998</v>
      </c>
      <c r="C106" s="81">
        <v>0.37556299999999998</v>
      </c>
      <c r="D106" s="81">
        <v>0.37556299999999998</v>
      </c>
      <c r="E106" s="81">
        <v>0.32971</v>
      </c>
      <c r="F106" s="81">
        <v>0.37731599999999998</v>
      </c>
      <c r="G106" s="81">
        <v>0.32971</v>
      </c>
    </row>
    <row r="107" spans="1:7" x14ac:dyDescent="0.2">
      <c r="A107" s="25">
        <v>102</v>
      </c>
      <c r="B107" s="81">
        <v>0.39739999999999998</v>
      </c>
      <c r="C107" s="81">
        <v>0.39739999999999998</v>
      </c>
      <c r="D107" s="81">
        <v>0.39739999999999998</v>
      </c>
      <c r="E107" s="81">
        <v>0.35374699999999998</v>
      </c>
      <c r="F107" s="81">
        <v>0.4</v>
      </c>
      <c r="G107" s="81">
        <v>0.35374699999999998</v>
      </c>
    </row>
    <row r="108" spans="1:7" x14ac:dyDescent="0.2">
      <c r="A108" s="25">
        <v>103</v>
      </c>
      <c r="B108" s="81">
        <v>0.41917100000000002</v>
      </c>
      <c r="C108" s="81">
        <v>0.41917100000000002</v>
      </c>
      <c r="D108" s="81">
        <v>0.41917100000000002</v>
      </c>
      <c r="E108" s="81">
        <v>0.37826599999999999</v>
      </c>
      <c r="F108" s="81">
        <v>0.42</v>
      </c>
      <c r="G108" s="81">
        <v>0.37826599999999999</v>
      </c>
    </row>
    <row r="109" spans="1:7" x14ac:dyDescent="0.2">
      <c r="A109" s="25">
        <v>104</v>
      </c>
      <c r="B109" s="81">
        <v>0.44087199999999999</v>
      </c>
      <c r="C109" s="81">
        <v>0.44087199999999999</v>
      </c>
      <c r="D109" s="81">
        <v>0.44087199999999999</v>
      </c>
      <c r="E109" s="81">
        <v>0.40325299999999997</v>
      </c>
      <c r="F109" s="81">
        <v>0.44</v>
      </c>
      <c r="G109" s="81">
        <v>0.40325299999999997</v>
      </c>
    </row>
    <row r="110" spans="1:7" x14ac:dyDescent="0.2">
      <c r="A110" s="25">
        <v>105</v>
      </c>
      <c r="B110" s="81">
        <v>0.49680000000000002</v>
      </c>
      <c r="C110" s="81">
        <v>0.49680000000000002</v>
      </c>
      <c r="D110" s="81">
        <v>0.49680000000000002</v>
      </c>
      <c r="E110" s="81">
        <v>0.46</v>
      </c>
      <c r="F110" s="81">
        <v>0.46</v>
      </c>
      <c r="G110" s="81">
        <v>0.46</v>
      </c>
    </row>
    <row r="111" spans="1:7" x14ac:dyDescent="0.2">
      <c r="A111" s="25">
        <v>106</v>
      </c>
      <c r="B111" s="81">
        <v>0.56710000000000005</v>
      </c>
      <c r="C111" s="81">
        <v>0.56710000000000005</v>
      </c>
      <c r="D111" s="81">
        <v>0.56710000000000005</v>
      </c>
      <c r="E111" s="81">
        <v>0.53</v>
      </c>
      <c r="F111" s="81">
        <v>0.53</v>
      </c>
      <c r="G111" s="81">
        <v>0.53</v>
      </c>
    </row>
    <row r="112" spans="1:7" x14ac:dyDescent="0.2">
      <c r="A112" s="25">
        <v>107</v>
      </c>
      <c r="B112" s="81">
        <v>0.64659999999999995</v>
      </c>
      <c r="C112" s="81">
        <v>0.64659999999999995</v>
      </c>
      <c r="D112" s="81">
        <v>0.64659999999999995</v>
      </c>
      <c r="E112" s="81">
        <v>0.61</v>
      </c>
      <c r="F112" s="81">
        <v>0.61</v>
      </c>
      <c r="G112" s="81">
        <v>0.61</v>
      </c>
    </row>
    <row r="113" spans="1:7" x14ac:dyDescent="0.2">
      <c r="A113" s="25">
        <v>108</v>
      </c>
      <c r="B113" s="81">
        <v>0.73499999999999999</v>
      </c>
      <c r="C113" s="81">
        <v>0.73499999999999999</v>
      </c>
      <c r="D113" s="81">
        <v>0.73499999999999999</v>
      </c>
      <c r="E113" s="81">
        <v>0.7</v>
      </c>
      <c r="F113" s="81">
        <v>0.7</v>
      </c>
      <c r="G113" s="81">
        <v>0.7</v>
      </c>
    </row>
    <row r="114" spans="1:7" x14ac:dyDescent="0.2">
      <c r="A114" s="25">
        <v>109</v>
      </c>
      <c r="B114" s="81">
        <v>0.83199999999999996</v>
      </c>
      <c r="C114" s="81">
        <v>0.83199999999999996</v>
      </c>
      <c r="D114" s="81">
        <v>0.83199999999999996</v>
      </c>
      <c r="E114" s="81">
        <v>0.8</v>
      </c>
      <c r="F114" s="81">
        <v>0.8</v>
      </c>
      <c r="G114" s="81">
        <v>0.8</v>
      </c>
    </row>
    <row r="115" spans="1:7" ht="13.5" thickBot="1" x14ac:dyDescent="0.25">
      <c r="A115" s="28">
        <v>110</v>
      </c>
      <c r="B115" s="89">
        <v>1</v>
      </c>
      <c r="C115" s="89">
        <v>1</v>
      </c>
      <c r="D115" s="89">
        <v>1</v>
      </c>
      <c r="E115" s="89">
        <v>1</v>
      </c>
      <c r="F115" s="89">
        <v>1</v>
      </c>
      <c r="G115" s="89">
        <v>1</v>
      </c>
    </row>
    <row r="116" spans="1:7" x14ac:dyDescent="0.2">
      <c r="A116" s="10" t="s">
        <v>0</v>
      </c>
    </row>
    <row r="117" spans="1:7" ht="25.5" customHeight="1" x14ac:dyDescent="0.2">
      <c r="A117" s="125" t="s">
        <v>112</v>
      </c>
      <c r="B117" s="31"/>
      <c r="C117" s="31"/>
      <c r="D117" s="31"/>
      <c r="E117" s="31"/>
      <c r="F117" s="31"/>
      <c r="G117" s="31"/>
    </row>
  </sheetData>
  <pageMargins left="0.5" right="0.5" top="0.5" bottom="0.5" header="0.5" footer="0.5"/>
  <pageSetup scale="61" fitToHeight="0" orientation="portrait" r:id="rId1"/>
  <headerFooter alignWithMargins="0">
    <oddFooter>&amp;L&amp;A
Effective 12/20/2017&amp;C&amp;P of &amp;N</oddFooter>
  </headerFooter>
  <rowBreaks count="1" manualBreakCount="1">
    <brk id="64" max="16383" man="1"/>
  </rowBreak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7"/>
  <dimension ref="A1:AU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C13" sqref="C13"/>
    </sheetView>
  </sheetViews>
  <sheetFormatPr defaultRowHeight="12.75" x14ac:dyDescent="0.2"/>
  <cols>
    <col min="1" max="1" width="9.140625" customWidth="1"/>
  </cols>
  <sheetData>
    <row r="1" spans="1:47" ht="15.75" x14ac:dyDescent="0.25">
      <c r="B1" s="16" t="s">
        <v>70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70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6"/>
      <c r="AU1" s="16"/>
    </row>
    <row r="2" spans="1:47" x14ac:dyDescent="0.2">
      <c r="B2" s="18" t="s">
        <v>76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76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</row>
    <row r="3" spans="1:47" ht="13.5" thickBot="1" x14ac:dyDescent="0.25">
      <c r="B3" t="s">
        <v>23</v>
      </c>
      <c r="Y3" t="str">
        <f>B3</f>
        <v xml:space="preserve">Entry Ages                                                                                           </v>
      </c>
    </row>
    <row r="4" spans="1:47" ht="13.5" thickBot="1" x14ac:dyDescent="0.25">
      <c r="A4" s="66" t="s">
        <v>17</v>
      </c>
      <c r="B4" s="3">
        <v>15</v>
      </c>
      <c r="C4" s="3">
        <v>16</v>
      </c>
      <c r="D4" s="3">
        <v>17</v>
      </c>
      <c r="E4" s="3">
        <v>18</v>
      </c>
      <c r="F4" s="3">
        <v>19</v>
      </c>
      <c r="G4" s="3">
        <v>20</v>
      </c>
      <c r="H4" s="3">
        <v>21</v>
      </c>
      <c r="I4" s="3">
        <v>22</v>
      </c>
      <c r="J4" s="3">
        <v>23</v>
      </c>
      <c r="K4" s="3">
        <v>24</v>
      </c>
      <c r="L4" s="3">
        <v>25</v>
      </c>
      <c r="M4" s="3">
        <v>26</v>
      </c>
      <c r="N4" s="3">
        <v>27</v>
      </c>
      <c r="O4" s="3">
        <v>28</v>
      </c>
      <c r="P4" s="3">
        <v>29</v>
      </c>
      <c r="Q4" s="3">
        <v>30</v>
      </c>
      <c r="R4" s="3">
        <v>31</v>
      </c>
      <c r="S4" s="3">
        <v>32</v>
      </c>
      <c r="T4" s="3">
        <v>33</v>
      </c>
      <c r="U4" s="3">
        <v>34</v>
      </c>
      <c r="V4" s="3">
        <v>35</v>
      </c>
      <c r="W4" s="3">
        <v>36</v>
      </c>
      <c r="X4" s="3">
        <v>37</v>
      </c>
      <c r="Y4" s="3">
        <v>38</v>
      </c>
      <c r="Z4" s="3">
        <v>39</v>
      </c>
      <c r="AA4" s="3">
        <v>40</v>
      </c>
      <c r="AB4" s="3">
        <v>41</v>
      </c>
      <c r="AC4" s="3">
        <v>42</v>
      </c>
      <c r="AD4" s="3">
        <v>43</v>
      </c>
      <c r="AE4" s="3">
        <v>44</v>
      </c>
      <c r="AF4" s="3">
        <v>45</v>
      </c>
      <c r="AG4" s="3">
        <v>46</v>
      </c>
      <c r="AH4" s="3">
        <v>47</v>
      </c>
      <c r="AI4" s="3">
        <v>48</v>
      </c>
      <c r="AJ4" s="3">
        <v>49</v>
      </c>
      <c r="AK4" s="3">
        <v>50</v>
      </c>
      <c r="AL4" s="3">
        <v>51</v>
      </c>
      <c r="AM4" s="3">
        <v>52</v>
      </c>
      <c r="AN4" s="3">
        <v>53</v>
      </c>
      <c r="AO4" s="3">
        <v>54</v>
      </c>
      <c r="AP4" s="3">
        <v>55</v>
      </c>
      <c r="AQ4" s="3">
        <v>56</v>
      </c>
      <c r="AR4" s="3">
        <v>57</v>
      </c>
      <c r="AS4" s="3">
        <v>58</v>
      </c>
      <c r="AT4" s="3">
        <v>59</v>
      </c>
    </row>
    <row r="5" spans="1:47" ht="12.6" customHeight="1" x14ac:dyDescent="0.2">
      <c r="A5" s="66">
        <v>0</v>
      </c>
      <c r="B5" s="12">
        <v>0.1812</v>
      </c>
      <c r="C5" s="12">
        <v>0.17979999999999999</v>
      </c>
      <c r="D5" s="12">
        <v>0.1784</v>
      </c>
      <c r="E5" s="12">
        <v>0.17699999999999999</v>
      </c>
      <c r="F5" s="12">
        <v>0.17560000000000001</v>
      </c>
      <c r="G5" s="12">
        <v>0.17419999999999999</v>
      </c>
      <c r="H5" s="12">
        <v>0.17299999999999999</v>
      </c>
      <c r="I5" s="12">
        <v>0.1716</v>
      </c>
      <c r="J5" s="12">
        <v>0.17019999999999999</v>
      </c>
      <c r="K5" s="12">
        <v>0.16880000000000001</v>
      </c>
      <c r="L5" s="12">
        <v>0.16739999999999999</v>
      </c>
      <c r="M5" s="12">
        <v>0.16600000000000001</v>
      </c>
      <c r="N5" s="12">
        <v>0.1646</v>
      </c>
      <c r="O5" s="12">
        <v>0.16339999999999999</v>
      </c>
      <c r="P5" s="12">
        <v>0.16200000000000001</v>
      </c>
      <c r="Q5" s="12">
        <v>0.16059999999999999</v>
      </c>
      <c r="R5" s="12">
        <v>0.15920000000000001</v>
      </c>
      <c r="S5" s="12">
        <v>0.1578</v>
      </c>
      <c r="T5" s="12">
        <v>0.15640000000000001</v>
      </c>
      <c r="U5" s="12">
        <v>0.155</v>
      </c>
      <c r="V5" s="12">
        <v>0.1537</v>
      </c>
      <c r="W5" s="12">
        <v>0.15240000000000001</v>
      </c>
      <c r="X5" s="12">
        <v>0.151</v>
      </c>
      <c r="Y5" s="12">
        <v>0.14960000000000001</v>
      </c>
      <c r="Z5" s="12">
        <v>0.1482</v>
      </c>
      <c r="AA5" s="12">
        <v>0.14680000000000001</v>
      </c>
      <c r="AB5" s="12">
        <v>0.1454</v>
      </c>
      <c r="AC5" s="12">
        <v>0.14410000000000001</v>
      </c>
      <c r="AD5" s="12">
        <v>0.14280000000000001</v>
      </c>
      <c r="AE5" s="12">
        <v>0.1414</v>
      </c>
      <c r="AF5" s="12">
        <v>0.14000000000000001</v>
      </c>
      <c r="AG5" s="12">
        <v>0.1386</v>
      </c>
      <c r="AH5" s="12">
        <v>0.13719999999999999</v>
      </c>
      <c r="AI5" s="12">
        <v>0.1358</v>
      </c>
      <c r="AJ5" s="12">
        <v>0.13450000000000001</v>
      </c>
      <c r="AK5" s="12">
        <v>0.13320000000000001</v>
      </c>
      <c r="AL5" s="12">
        <v>0.1318</v>
      </c>
      <c r="AM5" s="12">
        <v>0.13039999999999999</v>
      </c>
      <c r="AN5" s="12">
        <v>0.129</v>
      </c>
      <c r="AO5" s="12">
        <v>0.12759999999999999</v>
      </c>
      <c r="AP5" s="12">
        <v>0.12620000000000001</v>
      </c>
      <c r="AQ5" s="12">
        <v>0.1249</v>
      </c>
      <c r="AR5" s="12">
        <v>0.1236</v>
      </c>
      <c r="AS5" s="12">
        <v>0.1222</v>
      </c>
      <c r="AT5" s="12">
        <v>0.1208</v>
      </c>
    </row>
    <row r="6" spans="1:47" x14ac:dyDescent="0.2">
      <c r="A6" s="66">
        <v>1</v>
      </c>
      <c r="B6" s="12">
        <v>0.1615</v>
      </c>
      <c r="C6" s="12">
        <v>0.16009999999999999</v>
      </c>
      <c r="D6" s="12">
        <v>0.15870000000000001</v>
      </c>
      <c r="E6" s="12">
        <v>0.1573</v>
      </c>
      <c r="F6" s="12">
        <v>0.15590000000000001</v>
      </c>
      <c r="G6" s="12">
        <v>0.1545</v>
      </c>
      <c r="H6" s="12">
        <v>0.1532</v>
      </c>
      <c r="I6" s="12">
        <v>0.15190000000000001</v>
      </c>
      <c r="J6" s="12">
        <v>0.15049999999999999</v>
      </c>
      <c r="K6" s="12">
        <v>0.14910000000000001</v>
      </c>
      <c r="L6" s="12">
        <v>0.1477</v>
      </c>
      <c r="M6" s="12">
        <v>0.14630000000000001</v>
      </c>
      <c r="N6" s="12">
        <v>0.1449</v>
      </c>
      <c r="O6" s="12">
        <v>0.14360000000000001</v>
      </c>
      <c r="P6" s="12">
        <v>0.14230000000000001</v>
      </c>
      <c r="Q6" s="12">
        <v>0.1409</v>
      </c>
      <c r="R6" s="12">
        <v>0.13950000000000001</v>
      </c>
      <c r="S6" s="12">
        <v>0.1381</v>
      </c>
      <c r="T6" s="12">
        <v>0.13669999999999999</v>
      </c>
      <c r="U6" s="12">
        <v>0.1353</v>
      </c>
      <c r="V6" s="12">
        <v>0.13389999999999999</v>
      </c>
      <c r="W6" s="12">
        <v>0.13270000000000001</v>
      </c>
      <c r="X6" s="12">
        <v>0.1313</v>
      </c>
      <c r="Y6" s="12">
        <v>0.12989999999999999</v>
      </c>
      <c r="Z6" s="12">
        <v>0.1285</v>
      </c>
      <c r="AA6" s="12">
        <v>0.12709999999999999</v>
      </c>
      <c r="AB6" s="12">
        <v>0.12570000000000001</v>
      </c>
      <c r="AC6" s="12">
        <v>0.12429999999999999</v>
      </c>
      <c r="AD6" s="12">
        <v>0.1231</v>
      </c>
      <c r="AE6" s="12">
        <v>0.1217</v>
      </c>
      <c r="AF6" s="12">
        <v>0.1203</v>
      </c>
      <c r="AG6" s="12">
        <v>0.11890000000000001</v>
      </c>
      <c r="AH6" s="12">
        <v>0.11749999999999999</v>
      </c>
      <c r="AI6" s="12">
        <v>0.11609999999999999</v>
      </c>
      <c r="AJ6" s="12">
        <v>0.1147</v>
      </c>
      <c r="AK6" s="12">
        <v>0.1135</v>
      </c>
      <c r="AL6" s="12">
        <v>0.11210000000000001</v>
      </c>
      <c r="AM6" s="12">
        <v>0.11070000000000001</v>
      </c>
      <c r="AN6" s="12">
        <v>0.10929999999999999</v>
      </c>
      <c r="AO6" s="12">
        <v>0.1079</v>
      </c>
      <c r="AP6" s="12">
        <v>0.1065</v>
      </c>
      <c r="AQ6" s="12">
        <v>0.1051</v>
      </c>
      <c r="AR6" s="12">
        <v>0.10390000000000001</v>
      </c>
      <c r="AS6" s="12">
        <v>0.10249999999999999</v>
      </c>
      <c r="AT6" s="12">
        <v>0.1011</v>
      </c>
    </row>
    <row r="7" spans="1:47" x14ac:dyDescent="0.2">
      <c r="A7" s="66">
        <v>2</v>
      </c>
      <c r="B7" s="12">
        <v>0.14180000000000001</v>
      </c>
      <c r="C7" s="12">
        <v>0.1404</v>
      </c>
      <c r="D7" s="12">
        <v>0.13900000000000001</v>
      </c>
      <c r="E7" s="12">
        <v>0.1376</v>
      </c>
      <c r="F7" s="12">
        <v>0.13619999999999999</v>
      </c>
      <c r="G7" s="12">
        <v>0.1348</v>
      </c>
      <c r="H7" s="12">
        <v>0.13350000000000001</v>
      </c>
      <c r="I7" s="12">
        <v>0.13220000000000001</v>
      </c>
      <c r="J7" s="12">
        <v>0.1308</v>
      </c>
      <c r="K7" s="12">
        <v>0.12939999999999999</v>
      </c>
      <c r="L7" s="12">
        <v>0.128</v>
      </c>
      <c r="M7" s="12">
        <v>0.12659999999999999</v>
      </c>
      <c r="N7" s="12">
        <v>0.12520000000000001</v>
      </c>
      <c r="O7" s="12">
        <v>0.12379999999999999</v>
      </c>
      <c r="P7" s="12">
        <v>0.1226</v>
      </c>
      <c r="Q7" s="12">
        <v>0.1212</v>
      </c>
      <c r="R7" s="12">
        <v>0.1198</v>
      </c>
      <c r="S7" s="12">
        <v>0.11840000000000001</v>
      </c>
      <c r="T7" s="12">
        <v>0.11700000000000001</v>
      </c>
      <c r="U7" s="12">
        <v>0.11559999999999999</v>
      </c>
      <c r="V7" s="12">
        <v>0.1142</v>
      </c>
      <c r="W7" s="12">
        <v>0.113</v>
      </c>
      <c r="X7" s="12">
        <v>0.1116</v>
      </c>
      <c r="Y7" s="12">
        <v>0.11020000000000001</v>
      </c>
      <c r="Z7" s="12">
        <v>0.10879999999999999</v>
      </c>
      <c r="AA7" s="12">
        <v>0.1074</v>
      </c>
      <c r="AB7" s="12">
        <v>0.106</v>
      </c>
      <c r="AC7" s="12">
        <v>0.1046</v>
      </c>
      <c r="AD7" s="12">
        <v>0.10340000000000001</v>
      </c>
      <c r="AE7" s="12">
        <v>0.10199999999999999</v>
      </c>
      <c r="AF7" s="12">
        <v>0.10059999999999999</v>
      </c>
      <c r="AG7" s="12">
        <v>9.9199999999999997E-2</v>
      </c>
      <c r="AH7" s="12">
        <v>9.7799999999999998E-2</v>
      </c>
      <c r="AI7" s="12">
        <v>9.64E-2</v>
      </c>
      <c r="AJ7" s="12">
        <v>9.5000000000000001E-2</v>
      </c>
      <c r="AK7" s="12">
        <v>9.3799999999999994E-2</v>
      </c>
      <c r="AL7" s="12">
        <v>9.2399999999999996E-2</v>
      </c>
      <c r="AM7" s="12">
        <v>9.0999999999999998E-2</v>
      </c>
      <c r="AN7" s="12">
        <v>8.9599999999999999E-2</v>
      </c>
      <c r="AO7" s="12">
        <v>8.8200000000000001E-2</v>
      </c>
      <c r="AP7" s="12">
        <v>8.6800000000000002E-2</v>
      </c>
      <c r="AQ7" s="12">
        <v>8.5400000000000004E-2</v>
      </c>
      <c r="AR7" s="12">
        <v>8.4099999999999994E-2</v>
      </c>
      <c r="AS7" s="12">
        <v>8.2799999999999999E-2</v>
      </c>
      <c r="AT7" s="12">
        <v>8.14E-2</v>
      </c>
    </row>
    <row r="8" spans="1:47" x14ac:dyDescent="0.2">
      <c r="A8" s="66">
        <v>3</v>
      </c>
      <c r="B8" s="12">
        <v>0.1221</v>
      </c>
      <c r="C8" s="12">
        <v>0.1207</v>
      </c>
      <c r="D8" s="12">
        <v>0.1193</v>
      </c>
      <c r="E8" s="12">
        <v>0.1179</v>
      </c>
      <c r="F8" s="12">
        <v>0.11650000000000001</v>
      </c>
      <c r="G8" s="12">
        <v>0.11509999999999999</v>
      </c>
      <c r="H8" s="12">
        <v>0.1138</v>
      </c>
      <c r="I8" s="12">
        <v>0.1125</v>
      </c>
      <c r="J8" s="12">
        <v>0.1111</v>
      </c>
      <c r="K8" s="12">
        <v>0.10970000000000001</v>
      </c>
      <c r="L8" s="12">
        <v>0.10829999999999999</v>
      </c>
      <c r="M8" s="12">
        <v>0.1069</v>
      </c>
      <c r="N8" s="12">
        <v>0.1055</v>
      </c>
      <c r="O8" s="12">
        <v>0.1041</v>
      </c>
      <c r="P8" s="12">
        <v>0.10290000000000001</v>
      </c>
      <c r="Q8" s="12">
        <v>0.10150000000000001</v>
      </c>
      <c r="R8" s="12">
        <v>0.10009999999999999</v>
      </c>
      <c r="S8" s="12">
        <v>9.8699999999999996E-2</v>
      </c>
      <c r="T8" s="12">
        <v>9.7299999999999998E-2</v>
      </c>
      <c r="U8" s="12">
        <v>9.5899999999999999E-2</v>
      </c>
      <c r="V8" s="12">
        <v>9.4500000000000001E-2</v>
      </c>
      <c r="W8" s="12">
        <v>9.3299999999999994E-2</v>
      </c>
      <c r="X8" s="12">
        <v>9.1899999999999996E-2</v>
      </c>
      <c r="Y8" s="12">
        <v>9.0499999999999997E-2</v>
      </c>
      <c r="Z8" s="12">
        <v>8.9099999999999999E-2</v>
      </c>
      <c r="AA8" s="12">
        <v>8.77E-2</v>
      </c>
      <c r="AB8" s="12">
        <v>8.6300000000000002E-2</v>
      </c>
      <c r="AC8" s="12">
        <v>8.4900000000000003E-2</v>
      </c>
      <c r="AD8" s="12">
        <v>8.3699999999999997E-2</v>
      </c>
      <c r="AE8" s="12">
        <v>8.2299999999999998E-2</v>
      </c>
      <c r="AF8" s="12">
        <v>8.09E-2</v>
      </c>
      <c r="AG8" s="12">
        <v>7.9500000000000001E-2</v>
      </c>
      <c r="AH8" s="12">
        <v>7.8100000000000003E-2</v>
      </c>
      <c r="AI8" s="12">
        <v>7.6700000000000004E-2</v>
      </c>
      <c r="AJ8" s="12">
        <v>7.5300000000000006E-2</v>
      </c>
      <c r="AK8" s="12">
        <v>7.4099999999999999E-2</v>
      </c>
      <c r="AL8" s="12">
        <v>7.2700000000000001E-2</v>
      </c>
      <c r="AM8" s="12">
        <v>7.1300000000000002E-2</v>
      </c>
      <c r="AN8" s="12">
        <v>6.9900000000000004E-2</v>
      </c>
      <c r="AO8" s="12">
        <v>6.8500000000000005E-2</v>
      </c>
      <c r="AP8" s="12">
        <v>6.7100000000000007E-2</v>
      </c>
      <c r="AQ8" s="12">
        <v>6.5699999999999995E-2</v>
      </c>
      <c r="AR8" s="12">
        <v>6.4399999999999999E-2</v>
      </c>
      <c r="AS8" s="12">
        <v>6.3100000000000003E-2</v>
      </c>
      <c r="AT8" s="12">
        <v>6.1699999999999998E-2</v>
      </c>
    </row>
    <row r="9" spans="1:47" x14ac:dyDescent="0.2">
      <c r="A9" s="66">
        <v>4</v>
      </c>
      <c r="B9" s="12">
        <v>0.1024</v>
      </c>
      <c r="C9" s="12">
        <v>0.10100000000000001</v>
      </c>
      <c r="D9" s="12">
        <v>9.9599999999999994E-2</v>
      </c>
      <c r="E9" s="12">
        <v>9.8199999999999996E-2</v>
      </c>
      <c r="F9" s="12">
        <v>9.6799999999999997E-2</v>
      </c>
      <c r="G9" s="12">
        <v>9.5399999999999999E-2</v>
      </c>
      <c r="H9" s="12">
        <v>9.4E-2</v>
      </c>
      <c r="I9" s="12">
        <v>9.2799999999999994E-2</v>
      </c>
      <c r="J9" s="12">
        <v>9.1399999999999995E-2</v>
      </c>
      <c r="K9" s="12">
        <v>0.09</v>
      </c>
      <c r="L9" s="12">
        <v>8.8599999999999998E-2</v>
      </c>
      <c r="M9" s="12">
        <v>8.72E-2</v>
      </c>
      <c r="N9" s="12">
        <v>8.5800000000000001E-2</v>
      </c>
      <c r="O9" s="12">
        <v>8.4400000000000003E-2</v>
      </c>
      <c r="P9" s="12">
        <v>8.3199999999999996E-2</v>
      </c>
      <c r="Q9" s="12">
        <v>8.1799999999999998E-2</v>
      </c>
      <c r="R9" s="12">
        <v>8.0399999999999999E-2</v>
      </c>
      <c r="S9" s="12">
        <v>7.9000000000000001E-2</v>
      </c>
      <c r="T9" s="12">
        <v>7.7600000000000002E-2</v>
      </c>
      <c r="U9" s="12">
        <v>7.6200000000000004E-2</v>
      </c>
      <c r="V9" s="12">
        <v>7.4800000000000005E-2</v>
      </c>
      <c r="W9" s="12">
        <v>7.3499999999999996E-2</v>
      </c>
      <c r="X9" s="12">
        <v>7.22E-2</v>
      </c>
      <c r="Y9" s="12">
        <v>7.0800000000000002E-2</v>
      </c>
      <c r="Z9" s="12">
        <v>6.9400000000000003E-2</v>
      </c>
      <c r="AA9" s="12">
        <v>6.8000000000000005E-2</v>
      </c>
      <c r="AB9" s="12">
        <v>6.6600000000000006E-2</v>
      </c>
      <c r="AC9" s="12">
        <v>6.5199999999999994E-2</v>
      </c>
      <c r="AD9" s="12">
        <v>6.3899999999999998E-2</v>
      </c>
      <c r="AE9" s="12">
        <v>6.2600000000000003E-2</v>
      </c>
      <c r="AF9" s="12">
        <v>6.1199999999999997E-2</v>
      </c>
      <c r="AG9" s="12">
        <v>5.9799999999999999E-2</v>
      </c>
      <c r="AH9" s="12">
        <v>5.8400000000000001E-2</v>
      </c>
      <c r="AI9" s="12">
        <v>5.7000000000000002E-2</v>
      </c>
      <c r="AJ9" s="12">
        <v>5.5599999999999997E-2</v>
      </c>
      <c r="AK9" s="12">
        <v>5.4300000000000001E-2</v>
      </c>
      <c r="AL9" s="12">
        <v>5.2999999999999999E-2</v>
      </c>
      <c r="AM9" s="12">
        <v>5.16E-2</v>
      </c>
      <c r="AN9" s="12">
        <v>5.0200000000000002E-2</v>
      </c>
      <c r="AO9" s="12">
        <v>4.8800000000000003E-2</v>
      </c>
      <c r="AP9" s="12">
        <v>4.7399999999999998E-2</v>
      </c>
      <c r="AQ9" s="12">
        <v>4.5999999999999999E-2</v>
      </c>
      <c r="AR9" s="12">
        <v>4.4699999999999997E-2</v>
      </c>
      <c r="AS9" s="12">
        <v>4.3400000000000001E-2</v>
      </c>
      <c r="AT9" s="12">
        <v>4.2000000000000003E-2</v>
      </c>
    </row>
    <row r="10" spans="1:47" x14ac:dyDescent="0.2">
      <c r="A10" s="66">
        <v>5</v>
      </c>
      <c r="B10" s="12">
        <v>2.3199999999999998E-2</v>
      </c>
      <c r="C10" s="12">
        <v>2.2800000000000001E-2</v>
      </c>
      <c r="D10" s="12">
        <v>2.24E-2</v>
      </c>
      <c r="E10" s="12">
        <v>2.1999999999999999E-2</v>
      </c>
      <c r="F10" s="12">
        <v>2.1600000000000001E-2</v>
      </c>
      <c r="G10" s="12">
        <v>2.12E-2</v>
      </c>
      <c r="H10" s="12">
        <v>2.0899999999999998E-2</v>
      </c>
      <c r="I10" s="12">
        <v>2.0500000000000001E-2</v>
      </c>
      <c r="J10" s="12">
        <v>2.01E-2</v>
      </c>
      <c r="K10" s="12">
        <v>1.9699999999999999E-2</v>
      </c>
      <c r="L10" s="12">
        <v>1.9300000000000001E-2</v>
      </c>
      <c r="M10" s="12">
        <v>1.89E-2</v>
      </c>
      <c r="N10" s="12">
        <v>1.8499999999999999E-2</v>
      </c>
      <c r="O10" s="12">
        <v>1.8200000000000001E-2</v>
      </c>
      <c r="P10" s="12">
        <v>1.78E-2</v>
      </c>
      <c r="Q10" s="12">
        <v>1.7399999999999999E-2</v>
      </c>
      <c r="R10" s="12">
        <v>1.7000000000000001E-2</v>
      </c>
      <c r="S10" s="12">
        <v>1.67E-2</v>
      </c>
      <c r="T10" s="12">
        <v>1.6199999999999999E-2</v>
      </c>
      <c r="U10" s="12">
        <v>1.5800000000000002E-2</v>
      </c>
      <c r="V10" s="12">
        <v>1.55E-2</v>
      </c>
      <c r="W10" s="12">
        <v>1.5100000000000001E-2</v>
      </c>
      <c r="X10" s="12">
        <v>1.47E-2</v>
      </c>
      <c r="Y10" s="12">
        <v>1.43E-2</v>
      </c>
      <c r="Z10" s="12">
        <v>1.4E-2</v>
      </c>
      <c r="AA10" s="12">
        <v>1.3599999999999999E-2</v>
      </c>
      <c r="AB10" s="12">
        <v>1.3100000000000001E-2</v>
      </c>
      <c r="AC10" s="12">
        <v>1.2800000000000001E-2</v>
      </c>
      <c r="AD10" s="12">
        <v>1.24E-2</v>
      </c>
      <c r="AE10" s="12">
        <v>1.2E-2</v>
      </c>
      <c r="AF10" s="12">
        <v>1.1599999999999999E-2</v>
      </c>
      <c r="AG10" s="12">
        <v>1.1299999999999999E-2</v>
      </c>
      <c r="AH10" s="12">
        <v>1.09E-2</v>
      </c>
      <c r="AI10" s="12">
        <v>1.0500000000000001E-2</v>
      </c>
      <c r="AJ10" s="12">
        <v>1.01E-2</v>
      </c>
      <c r="AK10" s="12">
        <v>9.7000000000000003E-3</v>
      </c>
      <c r="AL10" s="12">
        <v>9.2999999999999992E-3</v>
      </c>
      <c r="AM10" s="12">
        <v>8.8999999999999999E-3</v>
      </c>
      <c r="AN10" s="12">
        <v>8.6E-3</v>
      </c>
      <c r="AO10" s="12">
        <v>8.2000000000000007E-3</v>
      </c>
      <c r="AP10" s="12">
        <v>7.7999999999999996E-3</v>
      </c>
      <c r="AQ10" s="12">
        <v>7.4000000000000003E-3</v>
      </c>
      <c r="AR10" s="12">
        <v>7.0000000000000001E-3</v>
      </c>
      <c r="AS10" s="12">
        <v>6.6E-3</v>
      </c>
      <c r="AT10" s="12">
        <v>6.1999999999999998E-3</v>
      </c>
    </row>
    <row r="11" spans="1:47" x14ac:dyDescent="0.2">
      <c r="A11" s="66">
        <v>6</v>
      </c>
      <c r="B11" s="12">
        <v>2.1499999999999998E-2</v>
      </c>
      <c r="C11" s="12">
        <v>2.12E-2</v>
      </c>
      <c r="D11" s="12">
        <v>2.0799999999999999E-2</v>
      </c>
      <c r="E11" s="12">
        <v>2.0400000000000001E-2</v>
      </c>
      <c r="F11" s="12">
        <v>0.02</v>
      </c>
      <c r="G11" s="12">
        <v>1.9699999999999999E-2</v>
      </c>
      <c r="H11" s="12">
        <v>1.9300000000000001E-2</v>
      </c>
      <c r="I11" s="12">
        <v>1.89E-2</v>
      </c>
      <c r="J11" s="12">
        <v>1.8499999999999999E-2</v>
      </c>
      <c r="K11" s="12">
        <v>1.8200000000000001E-2</v>
      </c>
      <c r="L11" s="12">
        <v>1.78E-2</v>
      </c>
      <c r="M11" s="12">
        <v>1.7399999999999999E-2</v>
      </c>
      <c r="N11" s="12">
        <v>1.7000000000000001E-2</v>
      </c>
      <c r="O11" s="12">
        <v>1.67E-2</v>
      </c>
      <c r="P11" s="12">
        <v>1.6299999999999999E-2</v>
      </c>
      <c r="Q11" s="12">
        <v>1.5900000000000001E-2</v>
      </c>
      <c r="R11" s="12">
        <v>1.55E-2</v>
      </c>
      <c r="S11" s="12">
        <v>1.52E-2</v>
      </c>
      <c r="T11" s="12">
        <v>1.4800000000000001E-2</v>
      </c>
      <c r="U11" s="12">
        <v>1.44E-2</v>
      </c>
      <c r="V11" s="12">
        <v>1.4E-2</v>
      </c>
      <c r="W11" s="12">
        <v>1.37E-2</v>
      </c>
      <c r="X11" s="12">
        <v>1.3299999999999999E-2</v>
      </c>
      <c r="Y11" s="12">
        <v>1.29E-2</v>
      </c>
      <c r="Z11" s="12">
        <v>1.2500000000000001E-2</v>
      </c>
      <c r="AA11" s="12">
        <v>1.2200000000000001E-2</v>
      </c>
      <c r="AB11" s="12">
        <v>1.18E-2</v>
      </c>
      <c r="AC11" s="12">
        <v>1.14E-2</v>
      </c>
      <c r="AD11" s="12">
        <v>1.0999999999999999E-2</v>
      </c>
      <c r="AE11" s="12">
        <v>1.0699999999999999E-2</v>
      </c>
      <c r="AF11" s="12">
        <v>1.03E-2</v>
      </c>
      <c r="AG11" s="12">
        <v>9.9000000000000008E-3</v>
      </c>
      <c r="AH11" s="12">
        <v>9.4999999999999998E-3</v>
      </c>
      <c r="AI11" s="12">
        <v>9.1999999999999998E-3</v>
      </c>
      <c r="AJ11" s="12">
        <v>8.8000000000000005E-3</v>
      </c>
      <c r="AK11" s="12">
        <v>8.3999999999999995E-3</v>
      </c>
      <c r="AL11" s="12">
        <v>8.0000000000000002E-3</v>
      </c>
      <c r="AM11" s="12">
        <v>7.7000000000000002E-3</v>
      </c>
      <c r="AN11" s="12">
        <v>7.3000000000000001E-3</v>
      </c>
      <c r="AO11" s="12">
        <v>6.8999999999999999E-3</v>
      </c>
      <c r="AP11" s="12">
        <v>6.4999999999999997E-3</v>
      </c>
      <c r="AQ11" s="12">
        <v>6.1999999999999998E-3</v>
      </c>
      <c r="AR11" s="12">
        <v>5.7999999999999996E-3</v>
      </c>
      <c r="AS11" s="12">
        <v>5.4000000000000003E-3</v>
      </c>
      <c r="AT11" s="12">
        <v>5.0000000000000001E-3</v>
      </c>
    </row>
    <row r="12" spans="1:47" x14ac:dyDescent="0.2">
      <c r="A12" s="66">
        <v>7</v>
      </c>
      <c r="B12" s="12">
        <v>1.9900000000000001E-2</v>
      </c>
      <c r="C12" s="12">
        <v>1.95E-2</v>
      </c>
      <c r="D12" s="12">
        <v>1.9199999999999998E-2</v>
      </c>
      <c r="E12" s="12">
        <v>1.8800000000000001E-2</v>
      </c>
      <c r="F12" s="12">
        <v>1.8499999999999999E-2</v>
      </c>
      <c r="G12" s="12">
        <v>1.8100000000000002E-2</v>
      </c>
      <c r="H12" s="12">
        <v>1.77E-2</v>
      </c>
      <c r="I12" s="12">
        <v>1.7299999999999999E-2</v>
      </c>
      <c r="J12" s="12">
        <v>1.7000000000000001E-2</v>
      </c>
      <c r="K12" s="12">
        <v>1.67E-2</v>
      </c>
      <c r="L12" s="12">
        <v>1.6299999999999999E-2</v>
      </c>
      <c r="M12" s="12">
        <v>1.5900000000000001E-2</v>
      </c>
      <c r="N12" s="12">
        <v>1.55E-2</v>
      </c>
      <c r="O12" s="12">
        <v>1.52E-2</v>
      </c>
      <c r="P12" s="12">
        <v>1.4800000000000001E-2</v>
      </c>
      <c r="Q12" s="12">
        <v>1.4500000000000001E-2</v>
      </c>
      <c r="R12" s="12">
        <v>1.41E-2</v>
      </c>
      <c r="S12" s="12">
        <v>1.37E-2</v>
      </c>
      <c r="T12" s="12">
        <v>1.34E-2</v>
      </c>
      <c r="U12" s="12">
        <v>1.2999999999999999E-2</v>
      </c>
      <c r="V12" s="12">
        <v>1.26E-2</v>
      </c>
      <c r="W12" s="12">
        <v>1.2200000000000001E-2</v>
      </c>
      <c r="X12" s="12">
        <v>1.1900000000000001E-2</v>
      </c>
      <c r="Y12" s="12">
        <v>1.1599999999999999E-2</v>
      </c>
      <c r="Z12" s="12">
        <v>1.12E-2</v>
      </c>
      <c r="AA12" s="12">
        <v>1.0800000000000001E-2</v>
      </c>
      <c r="AB12" s="12">
        <v>1.04E-2</v>
      </c>
      <c r="AC12" s="12">
        <v>1.01E-2</v>
      </c>
      <c r="AD12" s="12">
        <v>9.7000000000000003E-3</v>
      </c>
      <c r="AE12" s="12">
        <v>9.4000000000000004E-3</v>
      </c>
      <c r="AF12" s="12">
        <v>8.9999999999999993E-3</v>
      </c>
      <c r="AG12" s="12">
        <v>8.6E-3</v>
      </c>
      <c r="AH12" s="12">
        <v>8.3000000000000001E-3</v>
      </c>
      <c r="AI12" s="12">
        <v>7.9000000000000008E-3</v>
      </c>
      <c r="AJ12" s="12">
        <v>7.4999999999999997E-3</v>
      </c>
      <c r="AK12" s="12">
        <v>7.1999999999999998E-3</v>
      </c>
      <c r="AL12" s="12">
        <v>6.7999999999999996E-3</v>
      </c>
      <c r="AM12" s="12">
        <v>6.4999999999999997E-3</v>
      </c>
      <c r="AN12" s="12">
        <v>6.1000000000000004E-3</v>
      </c>
      <c r="AO12" s="12">
        <v>5.7000000000000002E-3</v>
      </c>
      <c r="AP12" s="12">
        <v>5.3E-3</v>
      </c>
      <c r="AQ12" s="12">
        <v>5.0000000000000001E-3</v>
      </c>
      <c r="AR12" s="12">
        <v>4.7000000000000002E-3</v>
      </c>
      <c r="AS12" s="12">
        <v>4.3E-3</v>
      </c>
      <c r="AT12" s="12">
        <v>3.8999999999999998E-3</v>
      </c>
    </row>
    <row r="13" spans="1:47" x14ac:dyDescent="0.2">
      <c r="A13" s="66">
        <v>8</v>
      </c>
      <c r="B13" s="12">
        <v>1.84E-2</v>
      </c>
      <c r="C13" s="12">
        <v>1.7999999999999999E-2</v>
      </c>
      <c r="D13" s="12">
        <v>1.7600000000000001E-2</v>
      </c>
      <c r="E13" s="12">
        <v>1.7299999999999999E-2</v>
      </c>
      <c r="F13" s="12">
        <v>1.7000000000000001E-2</v>
      </c>
      <c r="G13" s="12">
        <v>1.66E-2</v>
      </c>
      <c r="H13" s="12">
        <v>1.6199999999999999E-2</v>
      </c>
      <c r="I13" s="12">
        <v>1.5900000000000001E-2</v>
      </c>
      <c r="J13" s="12">
        <v>1.55E-2</v>
      </c>
      <c r="K13" s="12">
        <v>1.52E-2</v>
      </c>
      <c r="L13" s="12">
        <v>1.49E-2</v>
      </c>
      <c r="M13" s="12">
        <v>1.4500000000000001E-2</v>
      </c>
      <c r="N13" s="12">
        <v>1.41E-2</v>
      </c>
      <c r="O13" s="12">
        <v>1.37E-2</v>
      </c>
      <c r="P13" s="12">
        <v>1.34E-2</v>
      </c>
      <c r="Q13" s="12">
        <v>1.3100000000000001E-2</v>
      </c>
      <c r="R13" s="12">
        <v>1.2699999999999999E-2</v>
      </c>
      <c r="S13" s="12">
        <v>1.24E-2</v>
      </c>
      <c r="T13" s="12">
        <v>1.2E-2</v>
      </c>
      <c r="U13" s="12">
        <v>1.1599999999999999E-2</v>
      </c>
      <c r="V13" s="12">
        <v>1.1299999999999999E-2</v>
      </c>
      <c r="W13" s="12">
        <v>1.0999999999999999E-2</v>
      </c>
      <c r="X13" s="12">
        <v>1.06E-2</v>
      </c>
      <c r="Y13" s="12">
        <v>1.0200000000000001E-2</v>
      </c>
      <c r="Z13" s="12">
        <v>9.9000000000000008E-3</v>
      </c>
      <c r="AA13" s="12">
        <v>9.4999999999999998E-3</v>
      </c>
      <c r="AB13" s="12">
        <v>9.1999999999999998E-3</v>
      </c>
      <c r="AC13" s="12">
        <v>8.8000000000000005E-3</v>
      </c>
      <c r="AD13" s="12">
        <v>8.5000000000000006E-3</v>
      </c>
      <c r="AE13" s="12">
        <v>8.0999999999999996E-3</v>
      </c>
      <c r="AF13" s="12">
        <v>7.7000000000000002E-3</v>
      </c>
      <c r="AG13" s="12">
        <v>7.4000000000000003E-3</v>
      </c>
      <c r="AH13" s="12">
        <v>7.1000000000000004E-3</v>
      </c>
      <c r="AI13" s="12">
        <v>6.7000000000000002E-3</v>
      </c>
      <c r="AJ13" s="12">
        <v>6.3E-3</v>
      </c>
      <c r="AK13" s="12">
        <v>6.0000000000000001E-3</v>
      </c>
      <c r="AL13" s="12">
        <v>5.5999999999999999E-3</v>
      </c>
      <c r="AM13" s="12">
        <v>5.3E-3</v>
      </c>
      <c r="AN13" s="12">
        <v>5.0000000000000001E-3</v>
      </c>
      <c r="AO13" s="12">
        <v>4.5999999999999999E-3</v>
      </c>
      <c r="AP13" s="12">
        <v>4.1999999999999997E-3</v>
      </c>
      <c r="AQ13" s="12">
        <v>3.8E-3</v>
      </c>
      <c r="AR13" s="12">
        <v>3.5000000000000001E-3</v>
      </c>
      <c r="AS13" s="12">
        <v>3.2000000000000002E-3</v>
      </c>
      <c r="AT13" s="12">
        <v>2.8E-3</v>
      </c>
    </row>
    <row r="14" spans="1:47" x14ac:dyDescent="0.2">
      <c r="A14" s="66">
        <v>9</v>
      </c>
      <c r="B14" s="12">
        <v>1.6899999999999998E-2</v>
      </c>
      <c r="C14" s="12">
        <v>1.6500000000000001E-2</v>
      </c>
      <c r="D14" s="12">
        <v>1.6199999999999999E-2</v>
      </c>
      <c r="E14" s="12">
        <v>1.5800000000000002E-2</v>
      </c>
      <c r="F14" s="12">
        <v>1.55E-2</v>
      </c>
      <c r="G14" s="12">
        <v>1.52E-2</v>
      </c>
      <c r="H14" s="12">
        <v>1.4800000000000001E-2</v>
      </c>
      <c r="I14" s="12">
        <v>1.4500000000000001E-2</v>
      </c>
      <c r="J14" s="12">
        <v>1.41E-2</v>
      </c>
      <c r="K14" s="12">
        <v>1.38E-2</v>
      </c>
      <c r="L14" s="12">
        <v>1.34E-2</v>
      </c>
      <c r="M14" s="12">
        <v>1.3100000000000001E-2</v>
      </c>
      <c r="N14" s="12">
        <v>1.2800000000000001E-2</v>
      </c>
      <c r="O14" s="12">
        <v>1.24E-2</v>
      </c>
      <c r="P14" s="12">
        <v>1.21E-2</v>
      </c>
      <c r="Q14" s="12">
        <v>1.17E-2</v>
      </c>
      <c r="R14" s="12">
        <v>1.14E-2</v>
      </c>
      <c r="S14" s="12">
        <v>1.0999999999999999E-2</v>
      </c>
      <c r="T14" s="12">
        <v>1.0699999999999999E-2</v>
      </c>
      <c r="U14" s="12">
        <v>1.04E-2</v>
      </c>
      <c r="V14" s="12">
        <v>0.01</v>
      </c>
      <c r="W14" s="12">
        <v>9.7000000000000003E-3</v>
      </c>
      <c r="X14" s="12">
        <v>9.2999999999999992E-3</v>
      </c>
      <c r="Y14" s="12">
        <v>8.9999999999999993E-3</v>
      </c>
      <c r="Z14" s="12">
        <v>8.6E-3</v>
      </c>
      <c r="AA14" s="12">
        <v>8.3000000000000001E-3</v>
      </c>
      <c r="AB14" s="12">
        <v>8.0000000000000002E-3</v>
      </c>
      <c r="AC14" s="12">
        <v>7.6E-3</v>
      </c>
      <c r="AD14" s="12">
        <v>7.3000000000000001E-3</v>
      </c>
      <c r="AE14" s="12">
        <v>6.8999999999999999E-3</v>
      </c>
      <c r="AF14" s="12">
        <v>6.6E-3</v>
      </c>
      <c r="AG14" s="12">
        <v>6.1999999999999998E-3</v>
      </c>
      <c r="AH14" s="12">
        <v>5.8999999999999999E-3</v>
      </c>
      <c r="AI14" s="12">
        <v>5.5999999999999999E-3</v>
      </c>
      <c r="AJ14" s="12">
        <v>5.1999999999999998E-3</v>
      </c>
      <c r="AK14" s="12">
        <v>4.8999999999999998E-3</v>
      </c>
      <c r="AL14" s="12">
        <v>4.4999999999999997E-3</v>
      </c>
      <c r="AM14" s="12">
        <v>4.1999999999999997E-3</v>
      </c>
      <c r="AN14" s="12">
        <v>3.8E-3</v>
      </c>
      <c r="AO14" s="12">
        <v>3.5000000000000001E-3</v>
      </c>
      <c r="AP14" s="12">
        <v>3.2000000000000002E-3</v>
      </c>
      <c r="AQ14" s="12">
        <v>2.8E-3</v>
      </c>
      <c r="AR14" s="12">
        <v>2.5000000000000001E-3</v>
      </c>
      <c r="AS14" s="12">
        <v>2.0999999999999999E-3</v>
      </c>
      <c r="AT14" s="12">
        <v>1.8E-3</v>
      </c>
    </row>
    <row r="15" spans="1:47" x14ac:dyDescent="0.2">
      <c r="A15" s="66">
        <v>10</v>
      </c>
      <c r="B15" s="12">
        <v>1.55E-2</v>
      </c>
      <c r="C15" s="12">
        <v>1.5100000000000001E-2</v>
      </c>
      <c r="D15" s="12">
        <v>1.4800000000000001E-2</v>
      </c>
      <c r="E15" s="12">
        <v>1.44E-2</v>
      </c>
      <c r="F15" s="12">
        <v>1.41E-2</v>
      </c>
      <c r="G15" s="12">
        <v>1.38E-2</v>
      </c>
      <c r="H15" s="12">
        <v>1.34E-2</v>
      </c>
      <c r="I15" s="12">
        <v>1.3100000000000001E-2</v>
      </c>
      <c r="J15" s="12">
        <v>1.2800000000000001E-2</v>
      </c>
      <c r="K15" s="12">
        <v>1.2500000000000001E-2</v>
      </c>
      <c r="L15" s="12">
        <v>1.21E-2</v>
      </c>
      <c r="M15" s="12">
        <v>1.18E-2</v>
      </c>
      <c r="N15" s="12">
        <v>1.15E-2</v>
      </c>
      <c r="O15" s="12">
        <v>1.11E-2</v>
      </c>
      <c r="P15" s="12">
        <v>1.0800000000000001E-2</v>
      </c>
      <c r="Q15" s="12">
        <v>1.04E-2</v>
      </c>
      <c r="R15" s="12">
        <v>1.01E-2</v>
      </c>
      <c r="S15" s="12">
        <v>9.7999999999999997E-3</v>
      </c>
      <c r="T15" s="12">
        <v>9.4999999999999998E-3</v>
      </c>
      <c r="U15" s="12">
        <v>9.1000000000000004E-3</v>
      </c>
      <c r="V15" s="12">
        <v>8.8000000000000005E-3</v>
      </c>
      <c r="W15" s="12">
        <v>8.5000000000000006E-3</v>
      </c>
      <c r="X15" s="12">
        <v>8.0999999999999996E-3</v>
      </c>
      <c r="Y15" s="12">
        <v>7.7999999999999996E-3</v>
      </c>
      <c r="Z15" s="12">
        <v>7.4000000000000003E-3</v>
      </c>
      <c r="AA15" s="12">
        <v>7.1000000000000004E-3</v>
      </c>
      <c r="AB15" s="12">
        <v>6.7999999999999996E-3</v>
      </c>
      <c r="AC15" s="12">
        <v>6.4999999999999997E-3</v>
      </c>
      <c r="AD15" s="12">
        <v>6.1999999999999998E-3</v>
      </c>
      <c r="AE15" s="12">
        <v>5.7999999999999996E-3</v>
      </c>
      <c r="AF15" s="12">
        <v>5.4999999999999997E-3</v>
      </c>
      <c r="AG15" s="12">
        <v>5.1000000000000004E-3</v>
      </c>
      <c r="AH15" s="12">
        <v>4.7999999999999996E-3</v>
      </c>
      <c r="AI15" s="12">
        <v>4.4000000000000003E-3</v>
      </c>
      <c r="AJ15" s="12">
        <v>4.1000000000000003E-3</v>
      </c>
      <c r="AK15" s="12">
        <v>3.8E-3</v>
      </c>
      <c r="AL15" s="12">
        <v>3.5000000000000001E-3</v>
      </c>
      <c r="AM15" s="12">
        <v>3.2000000000000002E-3</v>
      </c>
      <c r="AN15" s="12">
        <v>2.8E-3</v>
      </c>
      <c r="AO15" s="12">
        <v>2.5000000000000001E-3</v>
      </c>
      <c r="AP15" s="12">
        <v>2.0999999999999999E-3</v>
      </c>
      <c r="AQ15" s="12">
        <v>1.8E-3</v>
      </c>
      <c r="AR15" s="12">
        <v>1.5E-3</v>
      </c>
      <c r="AS15" s="12">
        <v>1.1000000000000001E-3</v>
      </c>
      <c r="AT15" s="12">
        <v>8.0000000000000004E-4</v>
      </c>
    </row>
    <row r="16" spans="1:47" x14ac:dyDescent="0.2">
      <c r="A16" s="66">
        <v>11</v>
      </c>
      <c r="B16" s="12">
        <v>1.43E-2</v>
      </c>
      <c r="C16" s="12">
        <v>1.4E-2</v>
      </c>
      <c r="D16" s="12">
        <v>1.37E-2</v>
      </c>
      <c r="E16" s="12">
        <v>1.34E-2</v>
      </c>
      <c r="F16" s="12">
        <v>1.3100000000000001E-2</v>
      </c>
      <c r="G16" s="12">
        <v>1.2800000000000001E-2</v>
      </c>
      <c r="H16" s="12">
        <v>1.2500000000000001E-2</v>
      </c>
      <c r="I16" s="12">
        <v>1.21E-2</v>
      </c>
      <c r="J16" s="12">
        <v>1.18E-2</v>
      </c>
      <c r="K16" s="12">
        <v>1.15E-2</v>
      </c>
      <c r="L16" s="12">
        <v>1.11E-2</v>
      </c>
      <c r="M16" s="12">
        <v>1.0800000000000001E-2</v>
      </c>
      <c r="N16" s="12">
        <v>1.0500000000000001E-2</v>
      </c>
      <c r="O16" s="12">
        <v>1.0200000000000001E-2</v>
      </c>
      <c r="P16" s="12">
        <v>9.7999999999999997E-3</v>
      </c>
      <c r="Q16" s="12">
        <v>9.4999999999999998E-3</v>
      </c>
      <c r="R16" s="12">
        <v>9.1999999999999998E-3</v>
      </c>
      <c r="S16" s="12">
        <v>8.8999999999999999E-3</v>
      </c>
      <c r="T16" s="12">
        <v>8.6E-3</v>
      </c>
      <c r="U16" s="12">
        <v>8.3000000000000001E-3</v>
      </c>
      <c r="V16" s="12">
        <v>7.9000000000000008E-3</v>
      </c>
      <c r="W16" s="12">
        <v>7.6E-3</v>
      </c>
      <c r="X16" s="12">
        <v>7.3000000000000001E-3</v>
      </c>
      <c r="Y16" s="12">
        <v>7.0000000000000001E-3</v>
      </c>
      <c r="Z16" s="12">
        <v>6.6E-3</v>
      </c>
      <c r="AA16" s="12">
        <v>6.3E-3</v>
      </c>
      <c r="AB16" s="12">
        <v>6.0000000000000001E-3</v>
      </c>
      <c r="AC16" s="12">
        <v>5.5999999999999999E-3</v>
      </c>
      <c r="AD16" s="12">
        <v>5.3E-3</v>
      </c>
      <c r="AE16" s="12">
        <v>5.0000000000000001E-3</v>
      </c>
      <c r="AF16" s="12">
        <v>4.7000000000000002E-3</v>
      </c>
      <c r="AG16" s="12">
        <v>4.4000000000000003E-3</v>
      </c>
      <c r="AH16" s="12">
        <v>4.1000000000000003E-3</v>
      </c>
      <c r="AI16" s="12">
        <v>3.8E-3</v>
      </c>
      <c r="AJ16" s="12">
        <v>3.3999999999999998E-3</v>
      </c>
      <c r="AK16" s="12">
        <v>3.0999999999999999E-3</v>
      </c>
      <c r="AL16" s="12">
        <v>2.8E-3</v>
      </c>
      <c r="AM16" s="12">
        <v>2.3999999999999998E-3</v>
      </c>
      <c r="AN16" s="12">
        <v>2.0999999999999999E-3</v>
      </c>
      <c r="AO16" s="12">
        <v>1.8E-3</v>
      </c>
      <c r="AP16" s="12">
        <v>1.5E-3</v>
      </c>
      <c r="AQ16" s="12">
        <v>1.1000000000000001E-3</v>
      </c>
      <c r="AR16" s="12">
        <v>8.0000000000000004E-4</v>
      </c>
      <c r="AS16" s="12">
        <v>5.0000000000000001E-4</v>
      </c>
      <c r="AT16" s="12">
        <v>2.0000000000000001E-4</v>
      </c>
    </row>
    <row r="17" spans="1:46" x14ac:dyDescent="0.2">
      <c r="A17" s="66">
        <v>12</v>
      </c>
      <c r="B17" s="12">
        <v>1.34E-2</v>
      </c>
      <c r="C17" s="12">
        <v>1.2999999999999999E-2</v>
      </c>
      <c r="D17" s="12">
        <v>1.2699999999999999E-2</v>
      </c>
      <c r="E17" s="12">
        <v>1.24E-2</v>
      </c>
      <c r="F17" s="12">
        <v>1.21E-2</v>
      </c>
      <c r="G17" s="12">
        <v>1.18E-2</v>
      </c>
      <c r="H17" s="12">
        <v>1.15E-2</v>
      </c>
      <c r="I17" s="12">
        <v>1.11E-2</v>
      </c>
      <c r="J17" s="12">
        <v>1.0800000000000001E-2</v>
      </c>
      <c r="K17" s="12">
        <v>1.0500000000000001E-2</v>
      </c>
      <c r="L17" s="12">
        <v>1.0200000000000001E-2</v>
      </c>
      <c r="M17" s="12">
        <v>9.9000000000000008E-3</v>
      </c>
      <c r="N17" s="12">
        <v>9.5999999999999992E-3</v>
      </c>
      <c r="O17" s="12">
        <v>9.1999999999999998E-3</v>
      </c>
      <c r="P17" s="12">
        <v>8.8999999999999999E-3</v>
      </c>
      <c r="Q17" s="12">
        <v>8.6E-3</v>
      </c>
      <c r="R17" s="12">
        <v>8.3000000000000001E-3</v>
      </c>
      <c r="S17" s="12">
        <v>8.0000000000000002E-3</v>
      </c>
      <c r="T17" s="12">
        <v>7.7000000000000002E-3</v>
      </c>
      <c r="U17" s="12">
        <v>7.4000000000000003E-3</v>
      </c>
      <c r="V17" s="12">
        <v>7.1000000000000004E-3</v>
      </c>
      <c r="W17" s="12">
        <v>6.7999999999999996E-3</v>
      </c>
      <c r="X17" s="12">
        <v>6.4999999999999997E-3</v>
      </c>
      <c r="Y17" s="12">
        <v>6.1999999999999998E-3</v>
      </c>
      <c r="Z17" s="12">
        <v>5.8999999999999999E-3</v>
      </c>
      <c r="AA17" s="12">
        <v>5.5999999999999999E-3</v>
      </c>
      <c r="AB17" s="12">
        <v>5.1999999999999998E-3</v>
      </c>
      <c r="AC17" s="12">
        <v>4.8999999999999998E-3</v>
      </c>
      <c r="AD17" s="12">
        <v>4.5999999999999999E-3</v>
      </c>
      <c r="AE17" s="12">
        <v>4.3E-3</v>
      </c>
      <c r="AF17" s="12">
        <v>4.0000000000000001E-3</v>
      </c>
      <c r="AG17" s="12">
        <v>3.7000000000000002E-3</v>
      </c>
      <c r="AH17" s="12">
        <v>3.3999999999999998E-3</v>
      </c>
      <c r="AI17" s="12">
        <v>3.0000000000000001E-3</v>
      </c>
      <c r="AJ17" s="12">
        <v>2.7000000000000001E-3</v>
      </c>
      <c r="AK17" s="12">
        <v>2.3999999999999998E-3</v>
      </c>
      <c r="AL17" s="12">
        <v>2.0999999999999999E-3</v>
      </c>
      <c r="AM17" s="12">
        <v>1.8E-3</v>
      </c>
      <c r="AN17" s="12">
        <v>1.5E-3</v>
      </c>
      <c r="AO17" s="12">
        <v>1.1000000000000001E-3</v>
      </c>
      <c r="AP17" s="12">
        <v>8.0000000000000004E-4</v>
      </c>
      <c r="AQ17" s="12">
        <v>5.0000000000000001E-4</v>
      </c>
      <c r="AR17" s="12">
        <v>2.0000000000000001E-4</v>
      </c>
      <c r="AS17" s="12">
        <v>2.0000000000000001E-4</v>
      </c>
      <c r="AT17" s="12">
        <v>2.0000000000000001E-4</v>
      </c>
    </row>
    <row r="18" spans="1:46" x14ac:dyDescent="0.2">
      <c r="A18" s="66">
        <v>13</v>
      </c>
      <c r="B18" s="12">
        <v>8.2000000000000007E-3</v>
      </c>
      <c r="C18" s="12">
        <v>8.0000000000000002E-3</v>
      </c>
      <c r="D18" s="12">
        <v>7.7999999999999996E-3</v>
      </c>
      <c r="E18" s="12">
        <v>7.6E-3</v>
      </c>
      <c r="F18" s="12">
        <v>7.4000000000000003E-3</v>
      </c>
      <c r="G18" s="12">
        <v>7.1999999999999998E-3</v>
      </c>
      <c r="H18" s="12">
        <v>7.0000000000000001E-3</v>
      </c>
      <c r="I18" s="12">
        <v>6.7999999999999996E-3</v>
      </c>
      <c r="J18" s="12">
        <v>6.6E-3</v>
      </c>
      <c r="K18" s="12">
        <v>6.4000000000000003E-3</v>
      </c>
      <c r="L18" s="12">
        <v>6.1999999999999998E-3</v>
      </c>
      <c r="M18" s="12">
        <v>6.0000000000000001E-3</v>
      </c>
      <c r="N18" s="12">
        <v>5.7999999999999996E-3</v>
      </c>
      <c r="O18" s="12">
        <v>5.5999999999999999E-3</v>
      </c>
      <c r="P18" s="12">
        <v>5.4000000000000003E-3</v>
      </c>
      <c r="Q18" s="12">
        <v>5.1999999999999998E-3</v>
      </c>
      <c r="R18" s="12">
        <v>5.0000000000000001E-3</v>
      </c>
      <c r="S18" s="12">
        <v>4.7999999999999996E-3</v>
      </c>
      <c r="T18" s="12">
        <v>4.5999999999999999E-3</v>
      </c>
      <c r="U18" s="12">
        <v>4.4000000000000003E-3</v>
      </c>
      <c r="V18" s="12">
        <v>4.1999999999999997E-3</v>
      </c>
      <c r="W18" s="12">
        <v>4.0000000000000001E-3</v>
      </c>
      <c r="X18" s="12">
        <v>3.8E-3</v>
      </c>
      <c r="Y18" s="12">
        <v>3.5999999999999999E-3</v>
      </c>
      <c r="Z18" s="12">
        <v>3.3999999999999998E-3</v>
      </c>
      <c r="AA18" s="12">
        <v>3.2000000000000002E-3</v>
      </c>
      <c r="AB18" s="12">
        <v>3.0000000000000001E-3</v>
      </c>
      <c r="AC18" s="12">
        <v>2.8E-3</v>
      </c>
      <c r="AD18" s="12">
        <v>2.5999999999999999E-3</v>
      </c>
      <c r="AE18" s="12">
        <v>2.3999999999999998E-3</v>
      </c>
      <c r="AF18" s="12">
        <v>2.2000000000000001E-3</v>
      </c>
      <c r="AG18" s="12">
        <v>2E-3</v>
      </c>
      <c r="AH18" s="12">
        <v>1.8E-3</v>
      </c>
      <c r="AI18" s="12">
        <v>1.6000000000000001E-3</v>
      </c>
      <c r="AJ18" s="12">
        <v>1.4E-3</v>
      </c>
      <c r="AK18" s="12">
        <v>1.1999999999999999E-3</v>
      </c>
      <c r="AL18" s="12">
        <v>1E-3</v>
      </c>
      <c r="AM18" s="12">
        <v>8.0000000000000004E-4</v>
      </c>
      <c r="AN18" s="12">
        <v>5.9999999999999995E-4</v>
      </c>
      <c r="AO18" s="12">
        <v>4.0000000000000002E-4</v>
      </c>
      <c r="AP18" s="12">
        <v>2.0000000000000001E-4</v>
      </c>
      <c r="AQ18" s="12">
        <v>2.0000000000000001E-4</v>
      </c>
      <c r="AR18" s="12">
        <v>2.0000000000000001E-4</v>
      </c>
      <c r="AS18" s="12">
        <v>2.0000000000000001E-4</v>
      </c>
      <c r="AT18" s="12">
        <v>2.0000000000000001E-4</v>
      </c>
    </row>
    <row r="19" spans="1:46" x14ac:dyDescent="0.2">
      <c r="A19" s="66">
        <v>14</v>
      </c>
      <c r="B19" s="12">
        <v>7.6E-3</v>
      </c>
      <c r="C19" s="12">
        <v>7.4000000000000003E-3</v>
      </c>
      <c r="D19" s="12">
        <v>7.1999999999999998E-3</v>
      </c>
      <c r="E19" s="12">
        <v>7.0000000000000001E-3</v>
      </c>
      <c r="F19" s="12">
        <v>6.7999999999999996E-3</v>
      </c>
      <c r="G19" s="12">
        <v>6.6E-3</v>
      </c>
      <c r="H19" s="12">
        <v>6.4000000000000003E-3</v>
      </c>
      <c r="I19" s="12">
        <v>6.1999999999999998E-3</v>
      </c>
      <c r="J19" s="12">
        <v>6.0000000000000001E-3</v>
      </c>
      <c r="K19" s="12">
        <v>5.7999999999999996E-3</v>
      </c>
      <c r="L19" s="12">
        <v>5.7000000000000002E-3</v>
      </c>
      <c r="M19" s="12">
        <v>5.4999999999999997E-3</v>
      </c>
      <c r="N19" s="12">
        <v>5.3E-3</v>
      </c>
      <c r="O19" s="12">
        <v>5.1000000000000004E-3</v>
      </c>
      <c r="P19" s="12">
        <v>4.8999999999999998E-3</v>
      </c>
      <c r="Q19" s="12">
        <v>4.7000000000000002E-3</v>
      </c>
      <c r="R19" s="12">
        <v>4.4999999999999997E-3</v>
      </c>
      <c r="S19" s="12">
        <v>4.3E-3</v>
      </c>
      <c r="T19" s="12">
        <v>4.1000000000000003E-3</v>
      </c>
      <c r="U19" s="12">
        <v>3.8999999999999998E-3</v>
      </c>
      <c r="V19" s="12">
        <v>3.7000000000000002E-3</v>
      </c>
      <c r="W19" s="12">
        <v>3.5000000000000001E-3</v>
      </c>
      <c r="X19" s="12">
        <v>3.3E-3</v>
      </c>
      <c r="Y19" s="12">
        <v>3.0999999999999999E-3</v>
      </c>
      <c r="Z19" s="12">
        <v>2.8999999999999998E-3</v>
      </c>
      <c r="AA19" s="12">
        <v>2.7000000000000001E-3</v>
      </c>
      <c r="AB19" s="12">
        <v>2.5000000000000001E-3</v>
      </c>
      <c r="AC19" s="12">
        <v>2.3999999999999998E-3</v>
      </c>
      <c r="AD19" s="12">
        <v>2.2000000000000001E-3</v>
      </c>
      <c r="AE19" s="12">
        <v>2E-3</v>
      </c>
      <c r="AF19" s="12">
        <v>1.8E-3</v>
      </c>
      <c r="AG19" s="12">
        <v>1.6000000000000001E-3</v>
      </c>
      <c r="AH19" s="12">
        <v>1.4E-3</v>
      </c>
      <c r="AI19" s="12">
        <v>1.1999999999999999E-3</v>
      </c>
      <c r="AJ19" s="12">
        <v>1E-3</v>
      </c>
      <c r="AK19" s="12">
        <v>8.0000000000000004E-4</v>
      </c>
      <c r="AL19" s="12">
        <v>5.9999999999999995E-4</v>
      </c>
      <c r="AM19" s="12">
        <v>4.0000000000000002E-4</v>
      </c>
      <c r="AN19" s="12">
        <v>2.0000000000000001E-4</v>
      </c>
      <c r="AO19" s="12">
        <v>2.0000000000000001E-4</v>
      </c>
      <c r="AP19" s="12">
        <v>2.0000000000000001E-4</v>
      </c>
      <c r="AQ19" s="12">
        <v>2.0000000000000001E-4</v>
      </c>
      <c r="AR19" s="12">
        <v>2.0000000000000001E-4</v>
      </c>
      <c r="AS19" s="12">
        <v>2.0000000000000001E-4</v>
      </c>
      <c r="AT19" s="12">
        <v>2.0000000000000001E-4</v>
      </c>
    </row>
    <row r="20" spans="1:46" x14ac:dyDescent="0.2">
      <c r="A20" s="66">
        <v>15</v>
      </c>
      <c r="B20" s="12">
        <v>7.0000000000000001E-3</v>
      </c>
      <c r="C20" s="12">
        <v>6.7999999999999996E-3</v>
      </c>
      <c r="D20" s="12">
        <v>6.6E-3</v>
      </c>
      <c r="E20" s="12">
        <v>6.4000000000000003E-3</v>
      </c>
      <c r="F20" s="12">
        <v>6.1999999999999998E-3</v>
      </c>
      <c r="G20" s="12">
        <v>6.0000000000000001E-3</v>
      </c>
      <c r="H20" s="12">
        <v>5.8999999999999999E-3</v>
      </c>
      <c r="I20" s="12">
        <v>5.7000000000000002E-3</v>
      </c>
      <c r="J20" s="12">
        <v>5.4999999999999997E-3</v>
      </c>
      <c r="K20" s="12">
        <v>5.3E-3</v>
      </c>
      <c r="L20" s="12">
        <v>5.1000000000000004E-3</v>
      </c>
      <c r="M20" s="12">
        <v>4.8999999999999998E-3</v>
      </c>
      <c r="N20" s="12">
        <v>4.7000000000000002E-3</v>
      </c>
      <c r="O20" s="12">
        <v>4.4999999999999997E-3</v>
      </c>
      <c r="P20" s="12">
        <v>4.4000000000000003E-3</v>
      </c>
      <c r="Q20" s="12">
        <v>4.1999999999999997E-3</v>
      </c>
      <c r="R20" s="12">
        <v>4.0000000000000001E-3</v>
      </c>
      <c r="S20" s="12">
        <v>3.8E-3</v>
      </c>
      <c r="T20" s="12">
        <v>3.5999999999999999E-3</v>
      </c>
      <c r="U20" s="12">
        <v>3.3999999999999998E-3</v>
      </c>
      <c r="V20" s="12">
        <v>3.2000000000000002E-3</v>
      </c>
      <c r="W20" s="12">
        <v>3.0000000000000001E-3</v>
      </c>
      <c r="X20" s="12">
        <v>2.8999999999999998E-3</v>
      </c>
      <c r="Y20" s="12">
        <v>2.7000000000000001E-3</v>
      </c>
      <c r="Z20" s="12">
        <v>2.5000000000000001E-3</v>
      </c>
      <c r="AA20" s="12">
        <v>2.3E-3</v>
      </c>
      <c r="AB20" s="12">
        <v>2.0999999999999999E-3</v>
      </c>
      <c r="AC20" s="12">
        <v>1.9E-3</v>
      </c>
      <c r="AD20" s="12">
        <v>1.6999999999999999E-3</v>
      </c>
      <c r="AE20" s="12">
        <v>1.6000000000000001E-3</v>
      </c>
      <c r="AF20" s="12">
        <v>1.4E-3</v>
      </c>
      <c r="AG20" s="12">
        <v>1.1999999999999999E-3</v>
      </c>
      <c r="AH20" s="12">
        <v>1E-3</v>
      </c>
      <c r="AI20" s="12">
        <v>8.0000000000000004E-4</v>
      </c>
      <c r="AJ20" s="12">
        <v>5.9999999999999995E-4</v>
      </c>
      <c r="AK20" s="12">
        <v>4.0000000000000002E-4</v>
      </c>
      <c r="AL20" s="12">
        <v>2.0000000000000001E-4</v>
      </c>
      <c r="AM20" s="12">
        <v>2.0000000000000001E-4</v>
      </c>
      <c r="AN20" s="12">
        <v>2.0000000000000001E-4</v>
      </c>
      <c r="AO20" s="12">
        <v>2.0000000000000001E-4</v>
      </c>
      <c r="AP20" s="12">
        <v>2.0000000000000001E-4</v>
      </c>
      <c r="AQ20" s="12">
        <v>2.0000000000000001E-4</v>
      </c>
      <c r="AR20" s="12">
        <v>2.0000000000000001E-4</v>
      </c>
      <c r="AS20" s="12">
        <v>2.0000000000000001E-4</v>
      </c>
      <c r="AT20" s="12">
        <v>2.0000000000000001E-4</v>
      </c>
    </row>
    <row r="21" spans="1:46" x14ac:dyDescent="0.2">
      <c r="A21" s="66">
        <v>16</v>
      </c>
      <c r="B21" s="12">
        <v>6.4000000000000003E-3</v>
      </c>
      <c r="C21" s="12">
        <v>6.1999999999999998E-3</v>
      </c>
      <c r="D21" s="12">
        <v>6.0000000000000001E-3</v>
      </c>
      <c r="E21" s="12">
        <v>5.7999999999999996E-3</v>
      </c>
      <c r="F21" s="12">
        <v>5.7000000000000002E-3</v>
      </c>
      <c r="G21" s="12">
        <v>5.4999999999999997E-3</v>
      </c>
      <c r="H21" s="12">
        <v>5.3E-3</v>
      </c>
      <c r="I21" s="12">
        <v>5.1000000000000004E-3</v>
      </c>
      <c r="J21" s="12">
        <v>4.8999999999999998E-3</v>
      </c>
      <c r="K21" s="12">
        <v>4.7999999999999996E-3</v>
      </c>
      <c r="L21" s="12">
        <v>4.5999999999999999E-3</v>
      </c>
      <c r="M21" s="12">
        <v>4.4000000000000003E-3</v>
      </c>
      <c r="N21" s="12">
        <v>4.1999999999999997E-3</v>
      </c>
      <c r="O21" s="12">
        <v>4.0000000000000001E-3</v>
      </c>
      <c r="P21" s="12">
        <v>3.8999999999999998E-3</v>
      </c>
      <c r="Q21" s="12">
        <v>3.7000000000000002E-3</v>
      </c>
      <c r="R21" s="12">
        <v>3.5000000000000001E-3</v>
      </c>
      <c r="S21" s="12">
        <v>3.3E-3</v>
      </c>
      <c r="T21" s="12">
        <v>3.0999999999999999E-3</v>
      </c>
      <c r="U21" s="12">
        <v>3.0000000000000001E-3</v>
      </c>
      <c r="V21" s="12">
        <v>2.8E-3</v>
      </c>
      <c r="W21" s="12">
        <v>2.5999999999999999E-3</v>
      </c>
      <c r="X21" s="12">
        <v>2.3999999999999998E-3</v>
      </c>
      <c r="Y21" s="12">
        <v>2.2000000000000001E-3</v>
      </c>
      <c r="Z21" s="12">
        <v>2.0999999999999999E-3</v>
      </c>
      <c r="AA21" s="12">
        <v>1.9E-3</v>
      </c>
      <c r="AB21" s="12">
        <v>1.6999999999999999E-3</v>
      </c>
      <c r="AC21" s="12">
        <v>1.5E-3</v>
      </c>
      <c r="AD21" s="12">
        <v>1.2999999999999999E-3</v>
      </c>
      <c r="AE21" s="12">
        <v>1.1999999999999999E-3</v>
      </c>
      <c r="AF21" s="12">
        <v>1E-3</v>
      </c>
      <c r="AG21" s="12">
        <v>8.0000000000000004E-4</v>
      </c>
      <c r="AH21" s="12">
        <v>5.9999999999999995E-4</v>
      </c>
      <c r="AI21" s="12">
        <v>4.0000000000000002E-4</v>
      </c>
      <c r="AJ21" s="12">
        <v>2.9999999999999997E-4</v>
      </c>
      <c r="AK21" s="12">
        <v>2.0000000000000001E-4</v>
      </c>
      <c r="AL21" s="12">
        <v>2.0000000000000001E-4</v>
      </c>
      <c r="AM21" s="12">
        <v>2.0000000000000001E-4</v>
      </c>
      <c r="AN21" s="12">
        <v>2.0000000000000001E-4</v>
      </c>
      <c r="AO21" s="12">
        <v>2.0000000000000001E-4</v>
      </c>
      <c r="AP21" s="12">
        <v>2.0000000000000001E-4</v>
      </c>
      <c r="AQ21" s="12">
        <v>2.0000000000000001E-4</v>
      </c>
      <c r="AR21" s="12">
        <v>2.0000000000000001E-4</v>
      </c>
      <c r="AS21" s="12">
        <v>2.0000000000000001E-4</v>
      </c>
      <c r="AT21" s="12">
        <v>2.0000000000000001E-4</v>
      </c>
    </row>
    <row r="22" spans="1:46" x14ac:dyDescent="0.2">
      <c r="A22" s="66">
        <v>17</v>
      </c>
      <c r="B22" s="12">
        <v>6.1000000000000004E-3</v>
      </c>
      <c r="C22" s="12">
        <v>5.8999999999999999E-3</v>
      </c>
      <c r="D22" s="12">
        <v>5.7000000000000002E-3</v>
      </c>
      <c r="E22" s="12">
        <v>5.4999999999999997E-3</v>
      </c>
      <c r="F22" s="12">
        <v>5.3E-3</v>
      </c>
      <c r="G22" s="12">
        <v>5.1999999999999998E-3</v>
      </c>
      <c r="H22" s="12">
        <v>5.0000000000000001E-3</v>
      </c>
      <c r="I22" s="12">
        <v>4.7999999999999996E-3</v>
      </c>
      <c r="J22" s="12">
        <v>4.5999999999999999E-3</v>
      </c>
      <c r="K22" s="12">
        <v>4.4000000000000003E-3</v>
      </c>
      <c r="L22" s="12">
        <v>4.3E-3</v>
      </c>
      <c r="M22" s="12">
        <v>4.1000000000000003E-3</v>
      </c>
      <c r="N22" s="12">
        <v>3.8999999999999998E-3</v>
      </c>
      <c r="O22" s="12">
        <v>3.7000000000000002E-3</v>
      </c>
      <c r="P22" s="12">
        <v>3.5000000000000001E-3</v>
      </c>
      <c r="Q22" s="12">
        <v>3.3999999999999998E-3</v>
      </c>
      <c r="R22" s="12">
        <v>3.2000000000000002E-3</v>
      </c>
      <c r="S22" s="12">
        <v>3.0000000000000001E-3</v>
      </c>
      <c r="T22" s="12">
        <v>2.8E-3</v>
      </c>
      <c r="U22" s="12">
        <v>2.5999999999999999E-3</v>
      </c>
      <c r="V22" s="12">
        <v>2.5000000000000001E-3</v>
      </c>
      <c r="W22" s="12">
        <v>2.3E-3</v>
      </c>
      <c r="X22" s="12">
        <v>2.0999999999999999E-3</v>
      </c>
      <c r="Y22" s="12">
        <v>1.9E-3</v>
      </c>
      <c r="Z22" s="12">
        <v>1.6999999999999999E-3</v>
      </c>
      <c r="AA22" s="12">
        <v>1.6000000000000001E-3</v>
      </c>
      <c r="AB22" s="12">
        <v>1.4E-3</v>
      </c>
      <c r="AC22" s="12">
        <v>1.1999999999999999E-3</v>
      </c>
      <c r="AD22" s="12">
        <v>1E-3</v>
      </c>
      <c r="AE22" s="12">
        <v>8.0000000000000004E-4</v>
      </c>
      <c r="AF22" s="12">
        <v>6.9999999999999999E-4</v>
      </c>
      <c r="AG22" s="12">
        <v>5.0000000000000001E-4</v>
      </c>
      <c r="AH22" s="12">
        <v>2.9999999999999997E-4</v>
      </c>
      <c r="AI22" s="12">
        <v>2.0000000000000001E-4</v>
      </c>
      <c r="AJ22" s="12">
        <v>2.0000000000000001E-4</v>
      </c>
      <c r="AK22" s="12">
        <v>2.0000000000000001E-4</v>
      </c>
      <c r="AL22" s="12">
        <v>2.0000000000000001E-4</v>
      </c>
      <c r="AM22" s="12">
        <v>2.0000000000000001E-4</v>
      </c>
      <c r="AN22" s="12">
        <v>2.0000000000000001E-4</v>
      </c>
      <c r="AO22" s="12">
        <v>2.0000000000000001E-4</v>
      </c>
      <c r="AP22" s="12">
        <v>2.0000000000000001E-4</v>
      </c>
      <c r="AQ22" s="12">
        <v>2.0000000000000001E-4</v>
      </c>
      <c r="AR22" s="12">
        <v>2.0000000000000001E-4</v>
      </c>
      <c r="AS22" s="12">
        <v>2.0000000000000001E-4</v>
      </c>
      <c r="AT22" s="12">
        <v>2.0000000000000001E-4</v>
      </c>
    </row>
    <row r="23" spans="1:46" x14ac:dyDescent="0.2">
      <c r="A23" s="66">
        <v>18</v>
      </c>
      <c r="B23" s="12">
        <v>5.4999999999999997E-3</v>
      </c>
      <c r="C23" s="12">
        <v>5.3E-3</v>
      </c>
      <c r="D23" s="12">
        <v>5.1999999999999998E-3</v>
      </c>
      <c r="E23" s="12">
        <v>5.0000000000000001E-3</v>
      </c>
      <c r="F23" s="12">
        <v>4.7999999999999996E-3</v>
      </c>
      <c r="G23" s="12">
        <v>4.5999999999999999E-3</v>
      </c>
      <c r="H23" s="12">
        <v>4.4999999999999997E-3</v>
      </c>
      <c r="I23" s="12">
        <v>4.3E-3</v>
      </c>
      <c r="J23" s="12">
        <v>4.1000000000000003E-3</v>
      </c>
      <c r="K23" s="12">
        <v>3.8999999999999998E-3</v>
      </c>
      <c r="L23" s="12">
        <v>3.8E-3</v>
      </c>
      <c r="M23" s="12">
        <v>3.5999999999999999E-3</v>
      </c>
      <c r="N23" s="12">
        <v>3.3999999999999998E-3</v>
      </c>
      <c r="O23" s="12">
        <v>3.3E-3</v>
      </c>
      <c r="P23" s="12">
        <v>3.0999999999999999E-3</v>
      </c>
      <c r="Q23" s="12">
        <v>2.8999999999999998E-3</v>
      </c>
      <c r="R23" s="12">
        <v>2.7000000000000001E-3</v>
      </c>
      <c r="S23" s="12">
        <v>2.5999999999999999E-3</v>
      </c>
      <c r="T23" s="12">
        <v>2.3999999999999998E-3</v>
      </c>
      <c r="U23" s="12">
        <v>2.2000000000000001E-3</v>
      </c>
      <c r="V23" s="12">
        <v>2E-3</v>
      </c>
      <c r="W23" s="12">
        <v>1.9E-3</v>
      </c>
      <c r="X23" s="12">
        <v>1.6999999999999999E-3</v>
      </c>
      <c r="Y23" s="12">
        <v>1.5E-3</v>
      </c>
      <c r="Z23" s="12">
        <v>1.2999999999999999E-3</v>
      </c>
      <c r="AA23" s="12">
        <v>1.1999999999999999E-3</v>
      </c>
      <c r="AB23" s="12">
        <v>1E-3</v>
      </c>
      <c r="AC23" s="12">
        <v>8.0000000000000004E-4</v>
      </c>
      <c r="AD23" s="12">
        <v>6.9999999999999999E-4</v>
      </c>
      <c r="AE23" s="12">
        <v>5.0000000000000001E-4</v>
      </c>
      <c r="AF23" s="12">
        <v>2.9999999999999997E-4</v>
      </c>
      <c r="AG23" s="12">
        <v>2.0000000000000001E-4</v>
      </c>
      <c r="AH23" s="12">
        <v>2.0000000000000001E-4</v>
      </c>
      <c r="AI23" s="12">
        <v>2.0000000000000001E-4</v>
      </c>
      <c r="AJ23" s="12">
        <v>2.0000000000000001E-4</v>
      </c>
      <c r="AK23" s="12">
        <v>2.0000000000000001E-4</v>
      </c>
      <c r="AL23" s="12">
        <v>2.0000000000000001E-4</v>
      </c>
      <c r="AM23" s="12">
        <v>2.0000000000000001E-4</v>
      </c>
      <c r="AN23" s="12">
        <v>2.0000000000000001E-4</v>
      </c>
      <c r="AO23" s="12">
        <v>2.0000000000000001E-4</v>
      </c>
      <c r="AP23" s="12">
        <v>2.0000000000000001E-4</v>
      </c>
      <c r="AQ23" s="12">
        <v>2.0000000000000001E-4</v>
      </c>
      <c r="AR23" s="12">
        <v>2.0000000000000001E-4</v>
      </c>
      <c r="AS23" s="12">
        <v>2.0000000000000001E-4</v>
      </c>
      <c r="AT23" s="12">
        <v>2.0000000000000001E-4</v>
      </c>
    </row>
    <row r="24" spans="1:46" x14ac:dyDescent="0.2">
      <c r="A24" s="66">
        <v>19</v>
      </c>
      <c r="B24" s="12">
        <v>5.0000000000000001E-3</v>
      </c>
      <c r="C24" s="12">
        <v>4.7999999999999996E-3</v>
      </c>
      <c r="D24" s="12">
        <v>4.5999999999999999E-3</v>
      </c>
      <c r="E24" s="12">
        <v>4.4999999999999997E-3</v>
      </c>
      <c r="F24" s="12">
        <v>4.3E-3</v>
      </c>
      <c r="G24" s="12">
        <v>4.1000000000000003E-3</v>
      </c>
      <c r="H24" s="12">
        <v>4.0000000000000001E-3</v>
      </c>
      <c r="I24" s="12">
        <v>3.8E-3</v>
      </c>
      <c r="J24" s="12">
        <v>3.5999999999999999E-3</v>
      </c>
      <c r="K24" s="12">
        <v>3.5000000000000001E-3</v>
      </c>
      <c r="L24" s="12">
        <v>3.3E-3</v>
      </c>
      <c r="M24" s="12">
        <v>3.0999999999999999E-3</v>
      </c>
      <c r="N24" s="12">
        <v>3.0000000000000001E-3</v>
      </c>
      <c r="O24" s="12">
        <v>2.8E-3</v>
      </c>
      <c r="P24" s="12">
        <v>2.7000000000000001E-3</v>
      </c>
      <c r="Q24" s="12">
        <v>2.5000000000000001E-3</v>
      </c>
      <c r="R24" s="12">
        <v>2.3E-3</v>
      </c>
      <c r="S24" s="12">
        <v>2.2000000000000001E-3</v>
      </c>
      <c r="T24" s="12">
        <v>2E-3</v>
      </c>
      <c r="U24" s="12">
        <v>1.8E-3</v>
      </c>
      <c r="V24" s="12">
        <v>1.6999999999999999E-3</v>
      </c>
      <c r="W24" s="12">
        <v>1.5E-3</v>
      </c>
      <c r="X24" s="12">
        <v>1.2999999999999999E-3</v>
      </c>
      <c r="Y24" s="12">
        <v>1.1999999999999999E-3</v>
      </c>
      <c r="Z24" s="12">
        <v>1E-3</v>
      </c>
      <c r="AA24" s="12">
        <v>8.0000000000000004E-4</v>
      </c>
      <c r="AB24" s="12">
        <v>6.9999999999999999E-4</v>
      </c>
      <c r="AC24" s="12">
        <v>5.0000000000000001E-4</v>
      </c>
      <c r="AD24" s="12">
        <v>2.9999999999999997E-4</v>
      </c>
      <c r="AE24" s="12">
        <v>2.0000000000000001E-4</v>
      </c>
      <c r="AF24" s="12">
        <v>1E-4</v>
      </c>
      <c r="AG24" s="12">
        <v>1E-4</v>
      </c>
      <c r="AH24" s="12">
        <v>1E-4</v>
      </c>
      <c r="AI24" s="12">
        <v>1E-4</v>
      </c>
      <c r="AJ24" s="12">
        <v>1E-4</v>
      </c>
      <c r="AK24" s="12">
        <v>1E-4</v>
      </c>
      <c r="AL24" s="12">
        <v>1E-4</v>
      </c>
      <c r="AM24" s="12">
        <v>1E-4</v>
      </c>
      <c r="AN24" s="12">
        <v>1E-4</v>
      </c>
      <c r="AO24" s="12">
        <v>1E-4</v>
      </c>
      <c r="AP24" s="12">
        <v>1E-4</v>
      </c>
      <c r="AQ24" s="12">
        <v>1E-4</v>
      </c>
      <c r="AR24" s="12">
        <v>1E-4</v>
      </c>
      <c r="AS24" s="12">
        <v>1E-4</v>
      </c>
      <c r="AT24" s="12">
        <v>1E-4</v>
      </c>
    </row>
    <row r="25" spans="1:46" x14ac:dyDescent="0.2">
      <c r="A25" s="66">
        <v>20</v>
      </c>
      <c r="B25" s="12">
        <v>4.4999999999999997E-3</v>
      </c>
      <c r="C25" s="12">
        <v>4.3E-3</v>
      </c>
      <c r="D25" s="12">
        <v>4.1999999999999997E-3</v>
      </c>
      <c r="E25" s="12">
        <v>4.0000000000000001E-3</v>
      </c>
      <c r="F25" s="12">
        <v>3.8E-3</v>
      </c>
      <c r="G25" s="12">
        <v>3.7000000000000002E-3</v>
      </c>
      <c r="H25" s="12">
        <v>3.5000000000000001E-3</v>
      </c>
      <c r="I25" s="12">
        <v>3.3999999999999998E-3</v>
      </c>
      <c r="J25" s="12">
        <v>3.2000000000000002E-3</v>
      </c>
      <c r="K25" s="12">
        <v>3.0000000000000001E-3</v>
      </c>
      <c r="L25" s="12">
        <v>2.8999999999999998E-3</v>
      </c>
      <c r="M25" s="12">
        <v>2.7000000000000001E-3</v>
      </c>
      <c r="N25" s="12">
        <v>2.5999999999999999E-3</v>
      </c>
      <c r="O25" s="12">
        <v>2.3999999999999998E-3</v>
      </c>
      <c r="P25" s="12">
        <v>2.2000000000000001E-3</v>
      </c>
      <c r="Q25" s="12">
        <v>2.0999999999999999E-3</v>
      </c>
      <c r="R25" s="12">
        <v>1.9E-3</v>
      </c>
      <c r="S25" s="12">
        <v>1.8E-3</v>
      </c>
      <c r="T25" s="12">
        <v>1.6000000000000001E-3</v>
      </c>
      <c r="U25" s="12">
        <v>1.4E-3</v>
      </c>
      <c r="V25" s="12">
        <v>1.2999999999999999E-3</v>
      </c>
      <c r="W25" s="12">
        <v>1.1000000000000001E-3</v>
      </c>
      <c r="X25" s="12">
        <v>1E-3</v>
      </c>
      <c r="Y25" s="12">
        <v>8.0000000000000004E-4</v>
      </c>
      <c r="Z25" s="12">
        <v>6.9999999999999999E-4</v>
      </c>
      <c r="AA25" s="12">
        <v>5.0000000000000001E-4</v>
      </c>
      <c r="AB25" s="12">
        <v>2.9999999999999997E-4</v>
      </c>
      <c r="AC25" s="12">
        <v>2.0000000000000001E-4</v>
      </c>
      <c r="AD25" s="12">
        <v>1E-4</v>
      </c>
      <c r="AE25" s="12">
        <v>1E-4</v>
      </c>
      <c r="AF25" s="12">
        <v>1E-4</v>
      </c>
      <c r="AG25" s="12">
        <v>1E-4</v>
      </c>
      <c r="AH25" s="12">
        <v>1E-4</v>
      </c>
      <c r="AI25" s="12">
        <v>1E-4</v>
      </c>
      <c r="AJ25" s="12">
        <v>1E-4</v>
      </c>
      <c r="AK25" s="12">
        <v>1E-4</v>
      </c>
      <c r="AL25" s="12">
        <v>1E-4</v>
      </c>
      <c r="AM25" s="12">
        <v>1E-4</v>
      </c>
      <c r="AN25" s="12">
        <v>1E-4</v>
      </c>
      <c r="AO25" s="12">
        <v>1E-4</v>
      </c>
      <c r="AP25" s="12">
        <v>1E-4</v>
      </c>
      <c r="AQ25" s="12">
        <v>1E-4</v>
      </c>
      <c r="AR25" s="12">
        <v>1E-4</v>
      </c>
      <c r="AS25" s="12">
        <v>1E-4</v>
      </c>
      <c r="AT25" s="12">
        <v>1E-4</v>
      </c>
    </row>
    <row r="26" spans="1:46" x14ac:dyDescent="0.2">
      <c r="A26" s="66">
        <v>21</v>
      </c>
      <c r="B26" s="12">
        <v>4.0000000000000001E-3</v>
      </c>
      <c r="C26" s="12">
        <v>3.8999999999999998E-3</v>
      </c>
      <c r="D26" s="12">
        <v>3.7000000000000002E-3</v>
      </c>
      <c r="E26" s="12">
        <v>3.5000000000000001E-3</v>
      </c>
      <c r="F26" s="12">
        <v>3.3999999999999998E-3</v>
      </c>
      <c r="G26" s="12">
        <v>3.2000000000000002E-3</v>
      </c>
      <c r="H26" s="12">
        <v>3.0999999999999999E-3</v>
      </c>
      <c r="I26" s="12">
        <v>2.8999999999999998E-3</v>
      </c>
      <c r="J26" s="12">
        <v>2.8E-3</v>
      </c>
      <c r="K26" s="12">
        <v>2.5999999999999999E-3</v>
      </c>
      <c r="L26" s="12">
        <v>2.5000000000000001E-3</v>
      </c>
      <c r="M26" s="12">
        <v>2.3E-3</v>
      </c>
      <c r="N26" s="12">
        <v>2.2000000000000001E-3</v>
      </c>
      <c r="O26" s="12">
        <v>2E-3</v>
      </c>
      <c r="P26" s="12">
        <v>1.9E-3</v>
      </c>
      <c r="Q26" s="12">
        <v>1.6999999999999999E-3</v>
      </c>
      <c r="R26" s="12">
        <v>1.6000000000000001E-3</v>
      </c>
      <c r="S26" s="12">
        <v>1.4E-3</v>
      </c>
      <c r="T26" s="12">
        <v>1.2999999999999999E-3</v>
      </c>
      <c r="U26" s="12">
        <v>1.1000000000000001E-3</v>
      </c>
      <c r="V26" s="12">
        <v>1E-3</v>
      </c>
      <c r="W26" s="12">
        <v>8.0000000000000004E-4</v>
      </c>
      <c r="X26" s="12">
        <v>5.9999999999999995E-4</v>
      </c>
      <c r="Y26" s="12">
        <v>5.0000000000000001E-4</v>
      </c>
      <c r="Z26" s="12">
        <v>2.9999999999999997E-4</v>
      </c>
      <c r="AA26" s="12">
        <v>2.0000000000000001E-4</v>
      </c>
      <c r="AB26" s="12">
        <v>1E-4</v>
      </c>
      <c r="AC26" s="12">
        <v>1E-4</v>
      </c>
      <c r="AD26" s="12">
        <v>1E-4</v>
      </c>
      <c r="AE26" s="12">
        <v>1E-4</v>
      </c>
      <c r="AF26" s="12">
        <v>1E-4</v>
      </c>
      <c r="AG26" s="12">
        <v>1E-4</v>
      </c>
      <c r="AH26" s="12">
        <v>1E-4</v>
      </c>
      <c r="AI26" s="12">
        <v>1E-4</v>
      </c>
      <c r="AJ26" s="12">
        <v>1E-4</v>
      </c>
      <c r="AK26" s="12">
        <v>1E-4</v>
      </c>
      <c r="AL26" s="12">
        <v>1E-4</v>
      </c>
      <c r="AM26" s="12">
        <v>1E-4</v>
      </c>
      <c r="AN26" s="12">
        <v>1E-4</v>
      </c>
      <c r="AO26" s="12">
        <v>1E-4</v>
      </c>
      <c r="AP26" s="12">
        <v>1E-4</v>
      </c>
      <c r="AQ26" s="12">
        <v>1E-4</v>
      </c>
      <c r="AR26" s="12">
        <v>1E-4</v>
      </c>
      <c r="AS26" s="12">
        <v>1E-4</v>
      </c>
      <c r="AT26" s="12">
        <v>1E-4</v>
      </c>
    </row>
    <row r="27" spans="1:46" x14ac:dyDescent="0.2">
      <c r="A27" s="66">
        <v>22</v>
      </c>
      <c r="B27" s="12">
        <v>3.5999999999999999E-3</v>
      </c>
      <c r="C27" s="12">
        <v>3.3999999999999998E-3</v>
      </c>
      <c r="D27" s="12">
        <v>3.3E-3</v>
      </c>
      <c r="E27" s="12">
        <v>3.0999999999999999E-3</v>
      </c>
      <c r="F27" s="12">
        <v>3.0000000000000001E-3</v>
      </c>
      <c r="G27" s="12">
        <v>2.8E-3</v>
      </c>
      <c r="H27" s="12">
        <v>2.7000000000000001E-3</v>
      </c>
      <c r="I27" s="12">
        <v>2.5000000000000001E-3</v>
      </c>
      <c r="J27" s="12">
        <v>2.3999999999999998E-3</v>
      </c>
      <c r="K27" s="12">
        <v>2.2000000000000001E-3</v>
      </c>
      <c r="L27" s="12">
        <v>2.0999999999999999E-3</v>
      </c>
      <c r="M27" s="12">
        <v>2E-3</v>
      </c>
      <c r="N27" s="12">
        <v>1.8E-3</v>
      </c>
      <c r="O27" s="12">
        <v>1.6999999999999999E-3</v>
      </c>
      <c r="P27" s="12">
        <v>1.5E-3</v>
      </c>
      <c r="Q27" s="12">
        <v>1.4E-3</v>
      </c>
      <c r="R27" s="12">
        <v>1.1999999999999999E-3</v>
      </c>
      <c r="S27" s="12">
        <v>1.1000000000000001E-3</v>
      </c>
      <c r="T27" s="12">
        <v>8.9999999999999998E-4</v>
      </c>
      <c r="U27" s="12">
        <v>8.0000000000000004E-4</v>
      </c>
      <c r="V27" s="12">
        <v>5.9999999999999995E-4</v>
      </c>
      <c r="W27" s="12">
        <v>5.0000000000000001E-4</v>
      </c>
      <c r="X27" s="12">
        <v>4.0000000000000002E-4</v>
      </c>
      <c r="Y27" s="12">
        <v>2.0000000000000001E-4</v>
      </c>
      <c r="Z27" s="12">
        <v>1E-4</v>
      </c>
      <c r="AA27" s="12">
        <v>1E-4</v>
      </c>
      <c r="AB27" s="12">
        <v>1E-4</v>
      </c>
      <c r="AC27" s="12">
        <v>1E-4</v>
      </c>
      <c r="AD27" s="12">
        <v>1E-4</v>
      </c>
      <c r="AE27" s="12">
        <v>1E-4</v>
      </c>
      <c r="AF27" s="12">
        <v>1E-4</v>
      </c>
      <c r="AG27" s="12">
        <v>1E-4</v>
      </c>
      <c r="AH27" s="12">
        <v>1E-4</v>
      </c>
      <c r="AI27" s="12">
        <v>1E-4</v>
      </c>
      <c r="AJ27" s="12">
        <v>1E-4</v>
      </c>
      <c r="AK27" s="12">
        <v>1E-4</v>
      </c>
      <c r="AL27" s="12">
        <v>1E-4</v>
      </c>
      <c r="AM27" s="12">
        <v>1E-4</v>
      </c>
      <c r="AN27" s="12">
        <v>1E-4</v>
      </c>
      <c r="AO27" s="12">
        <v>1E-4</v>
      </c>
      <c r="AP27" s="12">
        <v>1E-4</v>
      </c>
      <c r="AQ27" s="12">
        <v>1E-4</v>
      </c>
      <c r="AR27" s="12">
        <v>1E-4</v>
      </c>
      <c r="AS27" s="12">
        <v>1E-4</v>
      </c>
      <c r="AT27" s="12">
        <v>1E-4</v>
      </c>
    </row>
    <row r="28" spans="1:46" x14ac:dyDescent="0.2">
      <c r="A28" s="66">
        <v>23</v>
      </c>
      <c r="B28" s="12">
        <v>3.0999999999999999E-3</v>
      </c>
      <c r="C28" s="12">
        <v>3.0000000000000001E-3</v>
      </c>
      <c r="D28" s="12">
        <v>2.8999999999999998E-3</v>
      </c>
      <c r="E28" s="12">
        <v>2.7000000000000001E-3</v>
      </c>
      <c r="F28" s="12">
        <v>2.5999999999999999E-3</v>
      </c>
      <c r="G28" s="12">
        <v>2.3999999999999998E-3</v>
      </c>
      <c r="H28" s="12">
        <v>2.3E-3</v>
      </c>
      <c r="I28" s="12">
        <v>2.2000000000000001E-3</v>
      </c>
      <c r="J28" s="12">
        <v>2E-3</v>
      </c>
      <c r="K28" s="12">
        <v>1.9E-3</v>
      </c>
      <c r="L28" s="12">
        <v>1.6999999999999999E-3</v>
      </c>
      <c r="M28" s="12">
        <v>1.6000000000000001E-3</v>
      </c>
      <c r="N28" s="12">
        <v>1.5E-3</v>
      </c>
      <c r="O28" s="12">
        <v>1.2999999999999999E-3</v>
      </c>
      <c r="P28" s="12">
        <v>1.1999999999999999E-3</v>
      </c>
      <c r="Q28" s="12">
        <v>1.1000000000000001E-3</v>
      </c>
      <c r="R28" s="12">
        <v>8.9999999999999998E-4</v>
      </c>
      <c r="S28" s="12">
        <v>8.0000000000000004E-4</v>
      </c>
      <c r="T28" s="12">
        <v>5.9999999999999995E-4</v>
      </c>
      <c r="U28" s="12">
        <v>5.0000000000000001E-4</v>
      </c>
      <c r="V28" s="12">
        <v>4.0000000000000002E-4</v>
      </c>
      <c r="W28" s="12">
        <v>2.0000000000000001E-4</v>
      </c>
      <c r="X28" s="12">
        <v>1E-4</v>
      </c>
      <c r="Y28" s="12">
        <v>1E-4</v>
      </c>
      <c r="Z28" s="12">
        <v>1E-4</v>
      </c>
      <c r="AA28" s="12">
        <v>1E-4</v>
      </c>
      <c r="AB28" s="12">
        <v>1E-4</v>
      </c>
      <c r="AC28" s="12">
        <v>1E-4</v>
      </c>
      <c r="AD28" s="12">
        <v>1E-4</v>
      </c>
      <c r="AE28" s="12">
        <v>1E-4</v>
      </c>
      <c r="AF28" s="12">
        <v>1E-4</v>
      </c>
      <c r="AG28" s="12">
        <v>1E-4</v>
      </c>
      <c r="AH28" s="12">
        <v>1E-4</v>
      </c>
      <c r="AI28" s="12">
        <v>1E-4</v>
      </c>
      <c r="AJ28" s="12">
        <v>1E-4</v>
      </c>
      <c r="AK28" s="12">
        <v>1E-4</v>
      </c>
      <c r="AL28" s="12">
        <v>1E-4</v>
      </c>
      <c r="AM28" s="12">
        <v>1E-4</v>
      </c>
      <c r="AN28" s="12">
        <v>1E-4</v>
      </c>
      <c r="AO28" s="12">
        <v>1E-4</v>
      </c>
      <c r="AP28" s="12">
        <v>1E-4</v>
      </c>
      <c r="AQ28" s="12">
        <v>1E-4</v>
      </c>
      <c r="AR28" s="12">
        <v>1E-4</v>
      </c>
      <c r="AS28" s="12">
        <v>1E-4</v>
      </c>
      <c r="AT28" s="12">
        <v>1E-4</v>
      </c>
    </row>
    <row r="29" spans="1:46" x14ac:dyDescent="0.2">
      <c r="A29" s="66">
        <v>24</v>
      </c>
      <c r="B29" s="12">
        <v>2.7000000000000001E-3</v>
      </c>
      <c r="C29" s="12">
        <v>2.5999999999999999E-3</v>
      </c>
      <c r="D29" s="12">
        <v>2.5000000000000001E-3</v>
      </c>
      <c r="E29" s="12">
        <v>2.3E-3</v>
      </c>
      <c r="F29" s="12">
        <v>2.2000000000000001E-3</v>
      </c>
      <c r="G29" s="12">
        <v>2.0999999999999999E-3</v>
      </c>
      <c r="H29" s="12">
        <v>1.9E-3</v>
      </c>
      <c r="I29" s="12">
        <v>1.8E-3</v>
      </c>
      <c r="J29" s="12">
        <v>1.6999999999999999E-3</v>
      </c>
      <c r="K29" s="12">
        <v>1.5E-3</v>
      </c>
      <c r="L29" s="12">
        <v>1.4E-3</v>
      </c>
      <c r="M29" s="12">
        <v>1.2999999999999999E-3</v>
      </c>
      <c r="N29" s="12">
        <v>1.1999999999999999E-3</v>
      </c>
      <c r="O29" s="12">
        <v>1E-3</v>
      </c>
      <c r="P29" s="12">
        <v>8.9999999999999998E-4</v>
      </c>
      <c r="Q29" s="12">
        <v>8.0000000000000004E-4</v>
      </c>
      <c r="R29" s="12">
        <v>5.9999999999999995E-4</v>
      </c>
      <c r="S29" s="12">
        <v>5.0000000000000001E-4</v>
      </c>
      <c r="T29" s="12">
        <v>4.0000000000000002E-4</v>
      </c>
      <c r="U29" s="12">
        <v>2.0000000000000001E-4</v>
      </c>
      <c r="V29" s="12">
        <v>1E-4</v>
      </c>
      <c r="W29" s="12">
        <v>1E-4</v>
      </c>
      <c r="X29" s="12">
        <v>1E-4</v>
      </c>
      <c r="Y29" s="12">
        <v>1E-4</v>
      </c>
      <c r="Z29" s="12">
        <v>1E-4</v>
      </c>
      <c r="AA29" s="12">
        <v>1E-4</v>
      </c>
      <c r="AB29" s="12">
        <v>1E-4</v>
      </c>
      <c r="AC29" s="12">
        <v>1E-4</v>
      </c>
      <c r="AD29" s="12">
        <v>1E-4</v>
      </c>
      <c r="AE29" s="12">
        <v>1E-4</v>
      </c>
      <c r="AF29" s="12">
        <v>1E-4</v>
      </c>
      <c r="AG29" s="12">
        <v>1E-4</v>
      </c>
      <c r="AH29" s="12">
        <v>1E-4</v>
      </c>
      <c r="AI29" s="12">
        <v>1E-4</v>
      </c>
      <c r="AJ29" s="12">
        <v>1E-4</v>
      </c>
      <c r="AK29" s="12">
        <v>1E-4</v>
      </c>
      <c r="AL29" s="12">
        <v>1E-4</v>
      </c>
      <c r="AM29" s="12">
        <v>1E-4</v>
      </c>
      <c r="AN29" s="12">
        <v>1E-4</v>
      </c>
      <c r="AO29" s="12">
        <v>1E-4</v>
      </c>
      <c r="AP29" s="12">
        <v>1E-4</v>
      </c>
      <c r="AQ29" s="12">
        <v>1E-4</v>
      </c>
      <c r="AR29" s="12">
        <v>1E-4</v>
      </c>
      <c r="AS29" s="12">
        <v>1E-4</v>
      </c>
      <c r="AT29" s="12">
        <v>1E-4</v>
      </c>
    </row>
    <row r="30" spans="1:46" x14ac:dyDescent="0.2">
      <c r="A30" s="66">
        <v>25</v>
      </c>
      <c r="B30" s="12">
        <v>2.3999999999999998E-3</v>
      </c>
      <c r="C30" s="12">
        <v>2.2000000000000001E-3</v>
      </c>
      <c r="D30" s="12">
        <v>2.0999999999999999E-3</v>
      </c>
      <c r="E30" s="12">
        <v>2E-3</v>
      </c>
      <c r="F30" s="12">
        <v>1.9E-3</v>
      </c>
      <c r="G30" s="12">
        <v>1.6999999999999999E-3</v>
      </c>
      <c r="H30" s="12">
        <v>1.6000000000000001E-3</v>
      </c>
      <c r="I30" s="12">
        <v>1.5E-3</v>
      </c>
      <c r="J30" s="12">
        <v>1.4E-3</v>
      </c>
      <c r="K30" s="12">
        <v>1.1999999999999999E-3</v>
      </c>
      <c r="L30" s="12">
        <v>1.1000000000000001E-3</v>
      </c>
      <c r="M30" s="12">
        <v>1E-3</v>
      </c>
      <c r="N30" s="12">
        <v>8.9999999999999998E-4</v>
      </c>
      <c r="O30" s="12">
        <v>6.9999999999999999E-4</v>
      </c>
      <c r="P30" s="12">
        <v>5.9999999999999995E-4</v>
      </c>
      <c r="Q30" s="12">
        <v>5.0000000000000001E-4</v>
      </c>
      <c r="R30" s="12">
        <v>4.0000000000000002E-4</v>
      </c>
      <c r="S30" s="12">
        <v>2.0000000000000001E-4</v>
      </c>
      <c r="T30" s="12">
        <v>1E-4</v>
      </c>
      <c r="U30" s="12">
        <v>1E-4</v>
      </c>
      <c r="V30" s="12">
        <v>1E-4</v>
      </c>
      <c r="W30" s="12">
        <v>1E-4</v>
      </c>
      <c r="X30" s="12">
        <v>1E-4</v>
      </c>
      <c r="Y30" s="12">
        <v>1E-4</v>
      </c>
      <c r="Z30" s="12">
        <v>1E-4</v>
      </c>
      <c r="AA30" s="12">
        <v>1E-4</v>
      </c>
      <c r="AB30" s="12">
        <v>1E-4</v>
      </c>
      <c r="AC30" s="12">
        <v>1E-4</v>
      </c>
      <c r="AD30" s="12">
        <v>1E-4</v>
      </c>
      <c r="AE30" s="12">
        <v>1E-4</v>
      </c>
      <c r="AF30" s="12">
        <v>1E-4</v>
      </c>
      <c r="AG30" s="12">
        <v>1E-4</v>
      </c>
      <c r="AH30" s="12">
        <v>1E-4</v>
      </c>
      <c r="AI30" s="12">
        <v>1E-4</v>
      </c>
      <c r="AJ30" s="12">
        <v>1E-4</v>
      </c>
      <c r="AK30" s="12">
        <v>1E-4</v>
      </c>
      <c r="AL30" s="12">
        <v>1E-4</v>
      </c>
      <c r="AM30" s="12">
        <v>1E-4</v>
      </c>
      <c r="AN30" s="12">
        <v>1E-4</v>
      </c>
      <c r="AO30" s="12">
        <v>1E-4</v>
      </c>
      <c r="AP30" s="12">
        <v>1E-4</v>
      </c>
      <c r="AQ30" s="12">
        <v>1E-4</v>
      </c>
      <c r="AR30" s="12">
        <v>1E-4</v>
      </c>
      <c r="AS30" s="12">
        <v>1E-4</v>
      </c>
      <c r="AT30" s="12">
        <v>1E-4</v>
      </c>
    </row>
    <row r="31" spans="1:46" x14ac:dyDescent="0.2">
      <c r="A31" s="66">
        <v>26</v>
      </c>
      <c r="B31" s="12">
        <v>2E-3</v>
      </c>
      <c r="C31" s="12">
        <v>1.9E-3</v>
      </c>
      <c r="D31" s="12">
        <v>1.8E-3</v>
      </c>
      <c r="E31" s="12">
        <v>1.6999999999999999E-3</v>
      </c>
      <c r="F31" s="12">
        <v>1.5E-3</v>
      </c>
      <c r="G31" s="12">
        <v>1.4E-3</v>
      </c>
      <c r="H31" s="12">
        <v>1.2999999999999999E-3</v>
      </c>
      <c r="I31" s="12">
        <v>1.1999999999999999E-3</v>
      </c>
      <c r="J31" s="12">
        <v>1.1000000000000001E-3</v>
      </c>
      <c r="K31" s="12">
        <v>1E-3</v>
      </c>
      <c r="L31" s="12">
        <v>8.0000000000000004E-4</v>
      </c>
      <c r="M31" s="12">
        <v>6.9999999999999999E-4</v>
      </c>
      <c r="N31" s="12">
        <v>5.9999999999999995E-4</v>
      </c>
      <c r="O31" s="12">
        <v>5.0000000000000001E-4</v>
      </c>
      <c r="P31" s="12">
        <v>4.0000000000000002E-4</v>
      </c>
      <c r="Q31" s="12">
        <v>2.0000000000000001E-4</v>
      </c>
      <c r="R31" s="12">
        <v>1E-4</v>
      </c>
      <c r="S31" s="12">
        <v>1E-4</v>
      </c>
      <c r="T31" s="12">
        <v>1E-4</v>
      </c>
      <c r="U31" s="12">
        <v>1E-4</v>
      </c>
      <c r="V31" s="12">
        <v>1E-4</v>
      </c>
      <c r="W31" s="12">
        <v>1E-4</v>
      </c>
      <c r="X31" s="12">
        <v>1E-4</v>
      </c>
      <c r="Y31" s="12">
        <v>1E-4</v>
      </c>
      <c r="Z31" s="12">
        <v>1E-4</v>
      </c>
      <c r="AA31" s="12">
        <v>1E-4</v>
      </c>
      <c r="AB31" s="12">
        <v>1E-4</v>
      </c>
      <c r="AC31" s="12">
        <v>1E-4</v>
      </c>
      <c r="AD31" s="12">
        <v>1E-4</v>
      </c>
      <c r="AE31" s="12">
        <v>1E-4</v>
      </c>
      <c r="AF31" s="12">
        <v>1E-4</v>
      </c>
      <c r="AG31" s="12">
        <v>1E-4</v>
      </c>
      <c r="AH31" s="12">
        <v>1E-4</v>
      </c>
      <c r="AI31" s="12">
        <v>1E-4</v>
      </c>
      <c r="AJ31" s="12">
        <v>1E-4</v>
      </c>
      <c r="AK31" s="12">
        <v>1E-4</v>
      </c>
      <c r="AL31" s="12">
        <v>1E-4</v>
      </c>
      <c r="AM31" s="12">
        <v>1E-4</v>
      </c>
      <c r="AN31" s="12">
        <v>1E-4</v>
      </c>
      <c r="AO31" s="12">
        <v>1E-4</v>
      </c>
      <c r="AP31" s="12">
        <v>1E-4</v>
      </c>
      <c r="AQ31" s="12">
        <v>1E-4</v>
      </c>
      <c r="AR31" s="12">
        <v>1E-4</v>
      </c>
      <c r="AS31" s="12">
        <v>1E-4</v>
      </c>
      <c r="AT31" s="12">
        <v>0</v>
      </c>
    </row>
    <row r="32" spans="1:46" x14ac:dyDescent="0.2">
      <c r="A32" s="66">
        <v>27</v>
      </c>
      <c r="B32" s="12">
        <v>1.6999999999999999E-3</v>
      </c>
      <c r="C32" s="12">
        <v>1.6000000000000001E-3</v>
      </c>
      <c r="D32" s="12">
        <v>1.5E-3</v>
      </c>
      <c r="E32" s="12">
        <v>1.4E-3</v>
      </c>
      <c r="F32" s="12">
        <v>1.1999999999999999E-3</v>
      </c>
      <c r="G32" s="12">
        <v>1.1000000000000001E-3</v>
      </c>
      <c r="H32" s="12">
        <v>1E-3</v>
      </c>
      <c r="I32" s="12">
        <v>8.9999999999999998E-4</v>
      </c>
      <c r="J32" s="12">
        <v>8.0000000000000004E-4</v>
      </c>
      <c r="K32" s="12">
        <v>6.9999999999999999E-4</v>
      </c>
      <c r="L32" s="12">
        <v>5.9999999999999995E-4</v>
      </c>
      <c r="M32" s="12">
        <v>5.0000000000000001E-4</v>
      </c>
      <c r="N32" s="12">
        <v>4.0000000000000002E-4</v>
      </c>
      <c r="O32" s="12">
        <v>2.0000000000000001E-4</v>
      </c>
      <c r="P32" s="12">
        <v>1E-4</v>
      </c>
      <c r="Q32" s="12">
        <v>1E-4</v>
      </c>
      <c r="R32" s="12">
        <v>1E-4</v>
      </c>
      <c r="S32" s="12">
        <v>1E-4</v>
      </c>
      <c r="T32" s="12">
        <v>1E-4</v>
      </c>
      <c r="U32" s="12">
        <v>1E-4</v>
      </c>
      <c r="V32" s="12">
        <v>1E-4</v>
      </c>
      <c r="W32" s="12">
        <v>1E-4</v>
      </c>
      <c r="X32" s="12">
        <v>1E-4</v>
      </c>
      <c r="Y32" s="12">
        <v>1E-4</v>
      </c>
      <c r="Z32" s="12">
        <v>1E-4</v>
      </c>
      <c r="AA32" s="12">
        <v>1E-4</v>
      </c>
      <c r="AB32" s="12">
        <v>1E-4</v>
      </c>
      <c r="AC32" s="12">
        <v>1E-4</v>
      </c>
      <c r="AD32" s="12">
        <v>1E-4</v>
      </c>
      <c r="AE32" s="12">
        <v>1E-4</v>
      </c>
      <c r="AF32" s="12">
        <v>1E-4</v>
      </c>
      <c r="AG32" s="12">
        <v>1E-4</v>
      </c>
      <c r="AH32" s="12">
        <v>1E-4</v>
      </c>
      <c r="AI32" s="12">
        <v>1E-4</v>
      </c>
      <c r="AJ32" s="12">
        <v>1E-4</v>
      </c>
      <c r="AK32" s="12">
        <v>1E-4</v>
      </c>
      <c r="AL32" s="12">
        <v>1E-4</v>
      </c>
      <c r="AM32" s="12">
        <v>1E-4</v>
      </c>
      <c r="AN32" s="12">
        <v>1E-4</v>
      </c>
      <c r="AO32" s="12">
        <v>1E-4</v>
      </c>
      <c r="AP32" s="12">
        <v>1E-4</v>
      </c>
      <c r="AQ32" s="12">
        <v>1E-4</v>
      </c>
      <c r="AR32" s="12">
        <v>1E-4</v>
      </c>
      <c r="AS32" s="12">
        <v>0</v>
      </c>
      <c r="AT32" s="12">
        <v>0</v>
      </c>
    </row>
    <row r="33" spans="1:46" x14ac:dyDescent="0.2">
      <c r="A33" s="66">
        <v>28</v>
      </c>
      <c r="B33" s="12">
        <v>1.5E-3</v>
      </c>
      <c r="C33" s="12">
        <v>1.4E-3</v>
      </c>
      <c r="D33" s="12">
        <v>1.2999999999999999E-3</v>
      </c>
      <c r="E33" s="12">
        <v>1.1999999999999999E-3</v>
      </c>
      <c r="F33" s="12">
        <v>1E-3</v>
      </c>
      <c r="G33" s="12">
        <v>8.9999999999999998E-4</v>
      </c>
      <c r="H33" s="12">
        <v>8.0000000000000004E-4</v>
      </c>
      <c r="I33" s="12">
        <v>6.9999999999999999E-4</v>
      </c>
      <c r="J33" s="12">
        <v>5.9999999999999995E-4</v>
      </c>
      <c r="K33" s="12">
        <v>5.0000000000000001E-4</v>
      </c>
      <c r="L33" s="12">
        <v>4.0000000000000002E-4</v>
      </c>
      <c r="M33" s="12">
        <v>2.9999999999999997E-4</v>
      </c>
      <c r="N33" s="12">
        <v>2.0000000000000001E-4</v>
      </c>
      <c r="O33" s="12">
        <v>1E-4</v>
      </c>
      <c r="P33" s="12">
        <v>1E-4</v>
      </c>
      <c r="Q33" s="12">
        <v>1E-4</v>
      </c>
      <c r="R33" s="12">
        <v>1E-4</v>
      </c>
      <c r="S33" s="12">
        <v>1E-4</v>
      </c>
      <c r="T33" s="12">
        <v>1E-4</v>
      </c>
      <c r="U33" s="12">
        <v>1E-4</v>
      </c>
      <c r="V33" s="12">
        <v>1E-4</v>
      </c>
      <c r="W33" s="12">
        <v>1E-4</v>
      </c>
      <c r="X33" s="12">
        <v>1E-4</v>
      </c>
      <c r="Y33" s="12">
        <v>1E-4</v>
      </c>
      <c r="Z33" s="12">
        <v>1E-4</v>
      </c>
      <c r="AA33" s="12">
        <v>1E-4</v>
      </c>
      <c r="AB33" s="12">
        <v>1E-4</v>
      </c>
      <c r="AC33" s="12">
        <v>1E-4</v>
      </c>
      <c r="AD33" s="12">
        <v>1E-4</v>
      </c>
      <c r="AE33" s="12">
        <v>1E-4</v>
      </c>
      <c r="AF33" s="12">
        <v>1E-4</v>
      </c>
      <c r="AG33" s="12">
        <v>1E-4</v>
      </c>
      <c r="AH33" s="12">
        <v>1E-4</v>
      </c>
      <c r="AI33" s="12">
        <v>1E-4</v>
      </c>
      <c r="AJ33" s="12">
        <v>1E-4</v>
      </c>
      <c r="AK33" s="12">
        <v>1E-4</v>
      </c>
      <c r="AL33" s="12">
        <v>1E-4</v>
      </c>
      <c r="AM33" s="12">
        <v>1E-4</v>
      </c>
      <c r="AN33" s="12">
        <v>1E-4</v>
      </c>
      <c r="AO33" s="12">
        <v>1E-4</v>
      </c>
      <c r="AP33" s="12">
        <v>1E-4</v>
      </c>
      <c r="AQ33" s="12">
        <v>1E-4</v>
      </c>
      <c r="AR33" s="12">
        <v>0</v>
      </c>
      <c r="AS33" s="12">
        <v>0</v>
      </c>
      <c r="AT33" s="12">
        <v>0</v>
      </c>
    </row>
    <row r="34" spans="1:46" x14ac:dyDescent="0.2">
      <c r="A34" s="66">
        <v>29</v>
      </c>
      <c r="B34" s="12">
        <v>1.2999999999999999E-3</v>
      </c>
      <c r="C34" s="12">
        <v>1.1999999999999999E-3</v>
      </c>
      <c r="D34" s="12">
        <v>1.1000000000000001E-3</v>
      </c>
      <c r="E34" s="12">
        <v>8.9999999999999998E-4</v>
      </c>
      <c r="F34" s="12">
        <v>8.0000000000000004E-4</v>
      </c>
      <c r="G34" s="12">
        <v>6.9999999999999999E-4</v>
      </c>
      <c r="H34" s="12">
        <v>5.9999999999999995E-4</v>
      </c>
      <c r="I34" s="12">
        <v>5.0000000000000001E-4</v>
      </c>
      <c r="J34" s="12">
        <v>4.0000000000000002E-4</v>
      </c>
      <c r="K34" s="12">
        <v>2.9999999999999997E-4</v>
      </c>
      <c r="L34" s="12">
        <v>2.0000000000000001E-4</v>
      </c>
      <c r="M34" s="12">
        <v>1E-4</v>
      </c>
      <c r="N34" s="12">
        <v>1E-4</v>
      </c>
      <c r="O34" s="12">
        <v>1E-4</v>
      </c>
      <c r="P34" s="12">
        <v>1E-4</v>
      </c>
      <c r="Q34" s="12">
        <v>1E-4</v>
      </c>
      <c r="R34" s="12">
        <v>1E-4</v>
      </c>
      <c r="S34" s="12">
        <v>1E-4</v>
      </c>
      <c r="T34" s="12">
        <v>1E-4</v>
      </c>
      <c r="U34" s="12">
        <v>1E-4</v>
      </c>
      <c r="V34" s="12">
        <v>1E-4</v>
      </c>
      <c r="W34" s="12">
        <v>1E-4</v>
      </c>
      <c r="X34" s="12">
        <v>1E-4</v>
      </c>
      <c r="Y34" s="12">
        <v>1E-4</v>
      </c>
      <c r="Z34" s="12">
        <v>1E-4</v>
      </c>
      <c r="AA34" s="12">
        <v>1E-4</v>
      </c>
      <c r="AB34" s="12">
        <v>1E-4</v>
      </c>
      <c r="AC34" s="12">
        <v>1E-4</v>
      </c>
      <c r="AD34" s="12">
        <v>1E-4</v>
      </c>
      <c r="AE34" s="12">
        <v>1E-4</v>
      </c>
      <c r="AF34" s="12">
        <v>1E-4</v>
      </c>
      <c r="AG34" s="12">
        <v>1E-4</v>
      </c>
      <c r="AH34" s="12">
        <v>1E-4</v>
      </c>
      <c r="AI34" s="12">
        <v>1E-4</v>
      </c>
      <c r="AJ34" s="12">
        <v>1E-4</v>
      </c>
      <c r="AK34" s="12">
        <v>1E-4</v>
      </c>
      <c r="AL34" s="12">
        <v>1E-4</v>
      </c>
      <c r="AM34" s="12">
        <v>1E-4</v>
      </c>
      <c r="AN34" s="12">
        <v>1E-4</v>
      </c>
      <c r="AO34" s="12">
        <v>1E-4</v>
      </c>
      <c r="AP34" s="12">
        <v>1E-4</v>
      </c>
      <c r="AQ34" s="12">
        <v>0</v>
      </c>
      <c r="AR34" s="12">
        <v>0</v>
      </c>
      <c r="AS34" s="12">
        <v>0</v>
      </c>
      <c r="AT34" s="12">
        <v>0</v>
      </c>
    </row>
    <row r="35" spans="1:46" x14ac:dyDescent="0.2">
      <c r="A35" s="66">
        <v>30</v>
      </c>
      <c r="B35" s="12">
        <v>1.1000000000000001E-3</v>
      </c>
      <c r="C35" s="12">
        <v>1E-3</v>
      </c>
      <c r="D35" s="12">
        <v>8.9999999999999998E-4</v>
      </c>
      <c r="E35" s="12">
        <v>6.9999999999999999E-4</v>
      </c>
      <c r="F35" s="12">
        <v>5.9999999999999995E-4</v>
      </c>
      <c r="G35" s="12">
        <v>5.0000000000000001E-4</v>
      </c>
      <c r="H35" s="12">
        <v>4.0000000000000002E-4</v>
      </c>
      <c r="I35" s="12">
        <v>2.9999999999999997E-4</v>
      </c>
      <c r="J35" s="12">
        <v>2.0000000000000001E-4</v>
      </c>
      <c r="K35" s="12">
        <v>1E-4</v>
      </c>
      <c r="L35" s="12">
        <v>1E-4</v>
      </c>
      <c r="M35" s="12">
        <v>1E-4</v>
      </c>
      <c r="N35" s="12">
        <v>1E-4</v>
      </c>
      <c r="O35" s="12">
        <v>1E-4</v>
      </c>
      <c r="P35" s="12">
        <v>1E-4</v>
      </c>
      <c r="Q35" s="12">
        <v>1E-4</v>
      </c>
      <c r="R35" s="12">
        <v>1E-4</v>
      </c>
      <c r="S35" s="12">
        <v>1E-4</v>
      </c>
      <c r="T35" s="12">
        <v>1E-4</v>
      </c>
      <c r="U35" s="12">
        <v>1E-4</v>
      </c>
      <c r="V35" s="12">
        <v>1E-4</v>
      </c>
      <c r="W35" s="12">
        <v>1E-4</v>
      </c>
      <c r="X35" s="12">
        <v>1E-4</v>
      </c>
      <c r="Y35" s="12">
        <v>1E-4</v>
      </c>
      <c r="Z35" s="12">
        <v>1E-4</v>
      </c>
      <c r="AA35" s="12">
        <v>1E-4</v>
      </c>
      <c r="AB35" s="12">
        <v>1E-4</v>
      </c>
      <c r="AC35" s="12">
        <v>1E-4</v>
      </c>
      <c r="AD35" s="12">
        <v>1E-4</v>
      </c>
      <c r="AE35" s="12">
        <v>1E-4</v>
      </c>
      <c r="AF35" s="12">
        <v>1E-4</v>
      </c>
      <c r="AG35" s="12">
        <v>1E-4</v>
      </c>
      <c r="AH35" s="12">
        <v>1E-4</v>
      </c>
      <c r="AI35" s="12">
        <v>1E-4</v>
      </c>
      <c r="AJ35" s="12">
        <v>1E-4</v>
      </c>
      <c r="AK35" s="12">
        <v>1E-4</v>
      </c>
      <c r="AL35" s="12">
        <v>1E-4</v>
      </c>
      <c r="AM35" s="12">
        <v>1E-4</v>
      </c>
      <c r="AN35" s="12">
        <v>1E-4</v>
      </c>
      <c r="AO35" s="12">
        <v>1E-4</v>
      </c>
      <c r="AP35" s="12">
        <v>0</v>
      </c>
      <c r="AQ35" s="12">
        <v>0</v>
      </c>
      <c r="AR35" s="12">
        <v>0</v>
      </c>
      <c r="AS35" s="12">
        <v>0</v>
      </c>
      <c r="AT35" s="12">
        <v>0</v>
      </c>
    </row>
    <row r="36" spans="1:46" x14ac:dyDescent="0.2">
      <c r="A36" s="66">
        <v>31</v>
      </c>
      <c r="B36" s="12">
        <v>8.9999999999999998E-4</v>
      </c>
      <c r="C36" s="12">
        <v>8.0000000000000004E-4</v>
      </c>
      <c r="D36" s="12">
        <v>6.9999999999999999E-4</v>
      </c>
      <c r="E36" s="12">
        <v>5.0000000000000001E-4</v>
      </c>
      <c r="F36" s="12">
        <v>4.0000000000000002E-4</v>
      </c>
      <c r="G36" s="12">
        <v>2.9999999999999997E-4</v>
      </c>
      <c r="H36" s="12">
        <v>2.0000000000000001E-4</v>
      </c>
      <c r="I36" s="12">
        <v>1E-4</v>
      </c>
      <c r="J36" s="12">
        <v>1E-4</v>
      </c>
      <c r="K36" s="12">
        <v>1E-4</v>
      </c>
      <c r="L36" s="12">
        <v>1E-4</v>
      </c>
      <c r="M36" s="12">
        <v>1E-4</v>
      </c>
      <c r="N36" s="12">
        <v>1E-4</v>
      </c>
      <c r="O36" s="12">
        <v>1E-4</v>
      </c>
      <c r="P36" s="12">
        <v>1E-4</v>
      </c>
      <c r="Q36" s="12">
        <v>1E-4</v>
      </c>
      <c r="R36" s="12">
        <v>1E-4</v>
      </c>
      <c r="S36" s="12">
        <v>1E-4</v>
      </c>
      <c r="T36" s="12">
        <v>1E-4</v>
      </c>
      <c r="U36" s="12">
        <v>1E-4</v>
      </c>
      <c r="V36" s="12">
        <v>1E-4</v>
      </c>
      <c r="W36" s="12">
        <v>1E-4</v>
      </c>
      <c r="X36" s="12">
        <v>1E-4</v>
      </c>
      <c r="Y36" s="12">
        <v>1E-4</v>
      </c>
      <c r="Z36" s="12">
        <v>1E-4</v>
      </c>
      <c r="AA36" s="12">
        <v>1E-4</v>
      </c>
      <c r="AB36" s="12">
        <v>1E-4</v>
      </c>
      <c r="AC36" s="12">
        <v>1E-4</v>
      </c>
      <c r="AD36" s="12">
        <v>1E-4</v>
      </c>
      <c r="AE36" s="12">
        <v>1E-4</v>
      </c>
      <c r="AF36" s="12">
        <v>1E-4</v>
      </c>
      <c r="AG36" s="12">
        <v>1E-4</v>
      </c>
      <c r="AH36" s="12">
        <v>1E-4</v>
      </c>
      <c r="AI36" s="12">
        <v>1E-4</v>
      </c>
      <c r="AJ36" s="12">
        <v>1E-4</v>
      </c>
      <c r="AK36" s="12">
        <v>1E-4</v>
      </c>
      <c r="AL36" s="12">
        <v>1E-4</v>
      </c>
      <c r="AM36" s="12">
        <v>1E-4</v>
      </c>
      <c r="AN36" s="12">
        <v>1E-4</v>
      </c>
      <c r="AO36" s="12">
        <v>0</v>
      </c>
      <c r="AP36" s="12">
        <v>0</v>
      </c>
      <c r="AQ36" s="12">
        <v>0</v>
      </c>
      <c r="AR36" s="12">
        <v>0</v>
      </c>
      <c r="AS36" s="12">
        <v>0</v>
      </c>
      <c r="AT36" s="12">
        <v>0</v>
      </c>
    </row>
    <row r="37" spans="1:46" x14ac:dyDescent="0.2">
      <c r="A37" s="66">
        <v>32</v>
      </c>
      <c r="B37" s="12">
        <v>6.9999999999999999E-4</v>
      </c>
      <c r="C37" s="12">
        <v>5.9999999999999995E-4</v>
      </c>
      <c r="D37" s="12">
        <v>4.0000000000000002E-4</v>
      </c>
      <c r="E37" s="12">
        <v>2.9999999999999997E-4</v>
      </c>
      <c r="F37" s="12">
        <v>2.0000000000000001E-4</v>
      </c>
      <c r="G37" s="12">
        <v>1E-4</v>
      </c>
      <c r="H37" s="12">
        <v>1E-4</v>
      </c>
      <c r="I37" s="12">
        <v>1E-4</v>
      </c>
      <c r="J37" s="12">
        <v>1E-4</v>
      </c>
      <c r="K37" s="12">
        <v>1E-4</v>
      </c>
      <c r="L37" s="12">
        <v>1E-4</v>
      </c>
      <c r="M37" s="12">
        <v>1E-4</v>
      </c>
      <c r="N37" s="12">
        <v>1E-4</v>
      </c>
      <c r="O37" s="12">
        <v>1E-4</v>
      </c>
      <c r="P37" s="12">
        <v>1E-4</v>
      </c>
      <c r="Q37" s="12">
        <v>1E-4</v>
      </c>
      <c r="R37" s="12">
        <v>1E-4</v>
      </c>
      <c r="S37" s="12">
        <v>1E-4</v>
      </c>
      <c r="T37" s="12">
        <v>1E-4</v>
      </c>
      <c r="U37" s="12">
        <v>1E-4</v>
      </c>
      <c r="V37" s="12">
        <v>1E-4</v>
      </c>
      <c r="W37" s="12">
        <v>1E-4</v>
      </c>
      <c r="X37" s="12">
        <v>1E-4</v>
      </c>
      <c r="Y37" s="12">
        <v>1E-4</v>
      </c>
      <c r="Z37" s="12">
        <v>1E-4</v>
      </c>
      <c r="AA37" s="12">
        <v>1E-4</v>
      </c>
      <c r="AB37" s="12">
        <v>1E-4</v>
      </c>
      <c r="AC37" s="12">
        <v>1E-4</v>
      </c>
      <c r="AD37" s="12">
        <v>1E-4</v>
      </c>
      <c r="AE37" s="12">
        <v>1E-4</v>
      </c>
      <c r="AF37" s="12">
        <v>1E-4</v>
      </c>
      <c r="AG37" s="12">
        <v>1E-4</v>
      </c>
      <c r="AH37" s="12">
        <v>1E-4</v>
      </c>
      <c r="AI37" s="12">
        <v>1E-4</v>
      </c>
      <c r="AJ37" s="12">
        <v>1E-4</v>
      </c>
      <c r="AK37" s="12">
        <v>1E-4</v>
      </c>
      <c r="AL37" s="12">
        <v>1E-4</v>
      </c>
      <c r="AM37" s="12">
        <v>1E-4</v>
      </c>
      <c r="AN37" s="12">
        <v>0</v>
      </c>
      <c r="AO37" s="12">
        <v>0</v>
      </c>
      <c r="AP37" s="12">
        <v>0</v>
      </c>
      <c r="AQ37" s="12">
        <v>0</v>
      </c>
      <c r="AR37" s="12">
        <v>0</v>
      </c>
      <c r="AS37" s="12">
        <v>0</v>
      </c>
      <c r="AT37" s="12">
        <v>0</v>
      </c>
    </row>
    <row r="38" spans="1:46" x14ac:dyDescent="0.2">
      <c r="A38" s="66">
        <v>33</v>
      </c>
      <c r="B38" s="12">
        <v>5.0000000000000001E-4</v>
      </c>
      <c r="C38" s="12">
        <v>4.0000000000000002E-4</v>
      </c>
      <c r="D38" s="12">
        <v>2.0000000000000001E-4</v>
      </c>
      <c r="E38" s="12">
        <v>1E-4</v>
      </c>
      <c r="F38" s="12">
        <v>1E-4</v>
      </c>
      <c r="G38" s="12">
        <v>1E-4</v>
      </c>
      <c r="H38" s="12">
        <v>1E-4</v>
      </c>
      <c r="I38" s="12">
        <v>1E-4</v>
      </c>
      <c r="J38" s="12">
        <v>1E-4</v>
      </c>
      <c r="K38" s="12">
        <v>1E-4</v>
      </c>
      <c r="L38" s="12">
        <v>1E-4</v>
      </c>
      <c r="M38" s="12">
        <v>1E-4</v>
      </c>
      <c r="N38" s="12">
        <v>1E-4</v>
      </c>
      <c r="O38" s="12">
        <v>1E-4</v>
      </c>
      <c r="P38" s="12">
        <v>1E-4</v>
      </c>
      <c r="Q38" s="12">
        <v>1E-4</v>
      </c>
      <c r="R38" s="12">
        <v>1E-4</v>
      </c>
      <c r="S38" s="12">
        <v>1E-4</v>
      </c>
      <c r="T38" s="12">
        <v>1E-4</v>
      </c>
      <c r="U38" s="12">
        <v>1E-4</v>
      </c>
      <c r="V38" s="12">
        <v>1E-4</v>
      </c>
      <c r="W38" s="12">
        <v>1E-4</v>
      </c>
      <c r="X38" s="12">
        <v>1E-4</v>
      </c>
      <c r="Y38" s="12">
        <v>1E-4</v>
      </c>
      <c r="Z38" s="12">
        <v>1E-4</v>
      </c>
      <c r="AA38" s="12">
        <v>1E-4</v>
      </c>
      <c r="AB38" s="12">
        <v>1E-4</v>
      </c>
      <c r="AC38" s="12">
        <v>1E-4</v>
      </c>
      <c r="AD38" s="12">
        <v>1E-4</v>
      </c>
      <c r="AE38" s="12">
        <v>1E-4</v>
      </c>
      <c r="AF38" s="12">
        <v>1E-4</v>
      </c>
      <c r="AG38" s="12">
        <v>1E-4</v>
      </c>
      <c r="AH38" s="12">
        <v>1E-4</v>
      </c>
      <c r="AI38" s="12">
        <v>1E-4</v>
      </c>
      <c r="AJ38" s="12">
        <v>1E-4</v>
      </c>
      <c r="AK38" s="12">
        <v>1E-4</v>
      </c>
      <c r="AL38" s="12">
        <v>1E-4</v>
      </c>
      <c r="AM38" s="12">
        <v>0</v>
      </c>
      <c r="AN38" s="12">
        <v>0</v>
      </c>
      <c r="AO38" s="12">
        <v>0</v>
      </c>
      <c r="AP38" s="12">
        <v>0</v>
      </c>
      <c r="AQ38" s="12">
        <v>0</v>
      </c>
      <c r="AR38" s="12">
        <v>0</v>
      </c>
      <c r="AS38" s="12">
        <v>0</v>
      </c>
      <c r="AT38" s="12">
        <v>0</v>
      </c>
    </row>
    <row r="39" spans="1:46" x14ac:dyDescent="0.2">
      <c r="A39" s="66">
        <v>34</v>
      </c>
      <c r="B39" s="12">
        <v>2.9999999999999997E-4</v>
      </c>
      <c r="C39" s="12">
        <v>1E-4</v>
      </c>
      <c r="D39" s="12">
        <v>1E-4</v>
      </c>
      <c r="E39" s="12">
        <v>1E-4</v>
      </c>
      <c r="F39" s="12">
        <v>1E-4</v>
      </c>
      <c r="G39" s="12">
        <v>1E-4</v>
      </c>
      <c r="H39" s="12">
        <v>1E-4</v>
      </c>
      <c r="I39" s="12">
        <v>1E-4</v>
      </c>
      <c r="J39" s="12">
        <v>1E-4</v>
      </c>
      <c r="K39" s="12">
        <v>1E-4</v>
      </c>
      <c r="L39" s="12">
        <v>1E-4</v>
      </c>
      <c r="M39" s="12">
        <v>1E-4</v>
      </c>
      <c r="N39" s="12">
        <v>1E-4</v>
      </c>
      <c r="O39" s="12">
        <v>1E-4</v>
      </c>
      <c r="P39" s="12">
        <v>1E-4</v>
      </c>
      <c r="Q39" s="12">
        <v>1E-4</v>
      </c>
      <c r="R39" s="12">
        <v>1E-4</v>
      </c>
      <c r="S39" s="12">
        <v>1E-4</v>
      </c>
      <c r="T39" s="12">
        <v>1E-4</v>
      </c>
      <c r="U39" s="12">
        <v>1E-4</v>
      </c>
      <c r="V39" s="12">
        <v>1E-4</v>
      </c>
      <c r="W39" s="12">
        <v>1E-4</v>
      </c>
      <c r="X39" s="12">
        <v>1E-4</v>
      </c>
      <c r="Y39" s="12">
        <v>1E-4</v>
      </c>
      <c r="Z39" s="12">
        <v>1E-4</v>
      </c>
      <c r="AA39" s="12">
        <v>1E-4</v>
      </c>
      <c r="AB39" s="12">
        <v>1E-4</v>
      </c>
      <c r="AC39" s="12">
        <v>1E-4</v>
      </c>
      <c r="AD39" s="12">
        <v>1E-4</v>
      </c>
      <c r="AE39" s="12">
        <v>1E-4</v>
      </c>
      <c r="AF39" s="12">
        <v>1E-4</v>
      </c>
      <c r="AG39" s="12">
        <v>1E-4</v>
      </c>
      <c r="AH39" s="12">
        <v>1E-4</v>
      </c>
      <c r="AI39" s="12">
        <v>1E-4</v>
      </c>
      <c r="AJ39" s="12">
        <v>1E-4</v>
      </c>
      <c r="AK39" s="12">
        <v>1E-4</v>
      </c>
      <c r="AL39" s="12">
        <v>0</v>
      </c>
      <c r="AM39" s="12">
        <v>0</v>
      </c>
      <c r="AN39" s="12">
        <v>0</v>
      </c>
      <c r="AO39" s="12">
        <v>0</v>
      </c>
      <c r="AP39" s="12">
        <v>0</v>
      </c>
      <c r="AQ39" s="12">
        <v>0</v>
      </c>
      <c r="AR39" s="12">
        <v>0</v>
      </c>
      <c r="AS39" s="12">
        <v>0</v>
      </c>
      <c r="AT39" s="12">
        <v>0</v>
      </c>
    </row>
    <row r="40" spans="1:46" x14ac:dyDescent="0.2">
      <c r="A40" s="66">
        <v>35</v>
      </c>
      <c r="B40" s="12">
        <v>1E-4</v>
      </c>
      <c r="C40" s="12">
        <v>1E-4</v>
      </c>
      <c r="D40" s="12">
        <v>1E-4</v>
      </c>
      <c r="E40" s="12">
        <v>1E-4</v>
      </c>
      <c r="F40" s="12">
        <v>1E-4</v>
      </c>
      <c r="G40" s="12">
        <v>1E-4</v>
      </c>
      <c r="H40" s="12">
        <v>1E-4</v>
      </c>
      <c r="I40" s="12">
        <v>1E-4</v>
      </c>
      <c r="J40" s="12">
        <v>1E-4</v>
      </c>
      <c r="K40" s="12">
        <v>1E-4</v>
      </c>
      <c r="L40" s="12">
        <v>1E-4</v>
      </c>
      <c r="M40" s="12">
        <v>1E-4</v>
      </c>
      <c r="N40" s="12">
        <v>1E-4</v>
      </c>
      <c r="O40" s="12">
        <v>1E-4</v>
      </c>
      <c r="P40" s="12">
        <v>1E-4</v>
      </c>
      <c r="Q40" s="12">
        <v>1E-4</v>
      </c>
      <c r="R40" s="12">
        <v>1E-4</v>
      </c>
      <c r="S40" s="12">
        <v>1E-4</v>
      </c>
      <c r="T40" s="12">
        <v>1E-4</v>
      </c>
      <c r="U40" s="12">
        <v>1E-4</v>
      </c>
      <c r="V40" s="12">
        <v>1E-4</v>
      </c>
      <c r="W40" s="12">
        <v>1E-4</v>
      </c>
      <c r="X40" s="12">
        <v>1E-4</v>
      </c>
      <c r="Y40" s="12">
        <v>1E-4</v>
      </c>
      <c r="Z40" s="12">
        <v>1E-4</v>
      </c>
      <c r="AA40" s="12">
        <v>1E-4</v>
      </c>
      <c r="AB40" s="12">
        <v>1E-4</v>
      </c>
      <c r="AC40" s="12">
        <v>1E-4</v>
      </c>
      <c r="AD40" s="12">
        <v>1E-4</v>
      </c>
      <c r="AE40" s="12">
        <v>1E-4</v>
      </c>
      <c r="AF40" s="12">
        <v>1E-4</v>
      </c>
      <c r="AG40" s="12">
        <v>1E-4</v>
      </c>
      <c r="AH40" s="12">
        <v>1E-4</v>
      </c>
      <c r="AI40" s="12">
        <v>1E-4</v>
      </c>
      <c r="AJ40" s="12">
        <v>1E-4</v>
      </c>
      <c r="AK40" s="12">
        <v>0</v>
      </c>
      <c r="AL40" s="12">
        <v>0</v>
      </c>
      <c r="AM40" s="12">
        <v>0</v>
      </c>
      <c r="AN40" s="12">
        <v>0</v>
      </c>
      <c r="AO40" s="12">
        <v>0</v>
      </c>
      <c r="AP40" s="12">
        <v>0</v>
      </c>
      <c r="AQ40" s="12">
        <v>0</v>
      </c>
      <c r="AR40" s="12">
        <v>0</v>
      </c>
      <c r="AS40" s="12">
        <v>0</v>
      </c>
      <c r="AT40" s="12">
        <v>0</v>
      </c>
    </row>
    <row r="41" spans="1:46" x14ac:dyDescent="0.2">
      <c r="A41" s="66">
        <v>36</v>
      </c>
      <c r="B41" s="12">
        <v>1E-4</v>
      </c>
      <c r="C41" s="12">
        <v>1E-4</v>
      </c>
      <c r="D41" s="12">
        <v>1E-4</v>
      </c>
      <c r="E41" s="12">
        <v>1E-4</v>
      </c>
      <c r="F41" s="12">
        <v>1E-4</v>
      </c>
      <c r="G41" s="12">
        <v>1E-4</v>
      </c>
      <c r="H41" s="12">
        <v>1E-4</v>
      </c>
      <c r="I41" s="12">
        <v>1E-4</v>
      </c>
      <c r="J41" s="12">
        <v>1E-4</v>
      </c>
      <c r="K41" s="12">
        <v>1E-4</v>
      </c>
      <c r="L41" s="12">
        <v>1E-4</v>
      </c>
      <c r="M41" s="12">
        <v>1E-4</v>
      </c>
      <c r="N41" s="12">
        <v>1E-4</v>
      </c>
      <c r="O41" s="12">
        <v>1E-4</v>
      </c>
      <c r="P41" s="12">
        <v>1E-4</v>
      </c>
      <c r="Q41" s="12">
        <v>1E-4</v>
      </c>
      <c r="R41" s="12">
        <v>1E-4</v>
      </c>
      <c r="S41" s="12">
        <v>1E-4</v>
      </c>
      <c r="T41" s="12">
        <v>1E-4</v>
      </c>
      <c r="U41" s="12">
        <v>1E-4</v>
      </c>
      <c r="V41" s="12">
        <v>1E-4</v>
      </c>
      <c r="W41" s="12">
        <v>1E-4</v>
      </c>
      <c r="X41" s="12">
        <v>1E-4</v>
      </c>
      <c r="Y41" s="12">
        <v>1E-4</v>
      </c>
      <c r="Z41" s="12">
        <v>1E-4</v>
      </c>
      <c r="AA41" s="12">
        <v>1E-4</v>
      </c>
      <c r="AB41" s="12">
        <v>1E-4</v>
      </c>
      <c r="AC41" s="12">
        <v>1E-4</v>
      </c>
      <c r="AD41" s="12">
        <v>1E-4</v>
      </c>
      <c r="AE41" s="12">
        <v>1E-4</v>
      </c>
      <c r="AF41" s="12">
        <v>1E-4</v>
      </c>
      <c r="AG41" s="12">
        <v>1E-4</v>
      </c>
      <c r="AH41" s="12">
        <v>1E-4</v>
      </c>
      <c r="AI41" s="12">
        <v>1E-4</v>
      </c>
      <c r="AJ41" s="12">
        <v>0</v>
      </c>
      <c r="AK41" s="12">
        <v>0</v>
      </c>
      <c r="AL41" s="12">
        <v>0</v>
      </c>
      <c r="AM41" s="12">
        <v>0</v>
      </c>
      <c r="AN41" s="12">
        <v>0</v>
      </c>
      <c r="AO41" s="12">
        <v>0</v>
      </c>
      <c r="AP41" s="12">
        <v>0</v>
      </c>
      <c r="AQ41" s="12">
        <v>0</v>
      </c>
      <c r="AR41" s="12">
        <v>0</v>
      </c>
      <c r="AS41" s="12">
        <v>0</v>
      </c>
      <c r="AT41" s="12">
        <v>0</v>
      </c>
    </row>
    <row r="42" spans="1:46" x14ac:dyDescent="0.2">
      <c r="A42" s="66">
        <v>37</v>
      </c>
      <c r="B42" s="12">
        <v>1E-4</v>
      </c>
      <c r="C42" s="12">
        <v>1E-4</v>
      </c>
      <c r="D42" s="12">
        <v>1E-4</v>
      </c>
      <c r="E42" s="12">
        <v>1E-4</v>
      </c>
      <c r="F42" s="12">
        <v>1E-4</v>
      </c>
      <c r="G42" s="12">
        <v>1E-4</v>
      </c>
      <c r="H42" s="12">
        <v>1E-4</v>
      </c>
      <c r="I42" s="12">
        <v>1E-4</v>
      </c>
      <c r="J42" s="12">
        <v>1E-4</v>
      </c>
      <c r="K42" s="12">
        <v>1E-4</v>
      </c>
      <c r="L42" s="12">
        <v>1E-4</v>
      </c>
      <c r="M42" s="12">
        <v>1E-4</v>
      </c>
      <c r="N42" s="12">
        <v>1E-4</v>
      </c>
      <c r="O42" s="12">
        <v>1E-4</v>
      </c>
      <c r="P42" s="12">
        <v>1E-4</v>
      </c>
      <c r="Q42" s="12">
        <v>1E-4</v>
      </c>
      <c r="R42" s="12">
        <v>1E-4</v>
      </c>
      <c r="S42" s="12">
        <v>1E-4</v>
      </c>
      <c r="T42" s="12">
        <v>1E-4</v>
      </c>
      <c r="U42" s="12">
        <v>1E-4</v>
      </c>
      <c r="V42" s="12">
        <v>1E-4</v>
      </c>
      <c r="W42" s="12">
        <v>1E-4</v>
      </c>
      <c r="X42" s="12">
        <v>1E-4</v>
      </c>
      <c r="Y42" s="12">
        <v>1E-4</v>
      </c>
      <c r="Z42" s="12">
        <v>1E-4</v>
      </c>
      <c r="AA42" s="12">
        <v>1E-4</v>
      </c>
      <c r="AB42" s="12">
        <v>1E-4</v>
      </c>
      <c r="AC42" s="12">
        <v>1E-4</v>
      </c>
      <c r="AD42" s="12">
        <v>1E-4</v>
      </c>
      <c r="AE42" s="12">
        <v>1E-4</v>
      </c>
      <c r="AF42" s="12">
        <v>1E-4</v>
      </c>
      <c r="AG42" s="12">
        <v>1E-4</v>
      </c>
      <c r="AH42" s="12">
        <v>1E-4</v>
      </c>
      <c r="AI42" s="12">
        <v>0</v>
      </c>
      <c r="AJ42" s="12">
        <v>0</v>
      </c>
      <c r="AK42" s="12">
        <v>0</v>
      </c>
      <c r="AL42" s="12">
        <v>0</v>
      </c>
      <c r="AM42" s="12">
        <v>0</v>
      </c>
      <c r="AN42" s="12">
        <v>0</v>
      </c>
      <c r="AO42" s="12">
        <v>0</v>
      </c>
      <c r="AP42" s="12">
        <v>0</v>
      </c>
      <c r="AQ42" s="12">
        <v>0</v>
      </c>
      <c r="AR42" s="12">
        <v>0</v>
      </c>
      <c r="AS42" s="12">
        <v>0</v>
      </c>
      <c r="AT42" s="12">
        <v>0</v>
      </c>
    </row>
    <row r="43" spans="1:46" x14ac:dyDescent="0.2">
      <c r="A43" s="66">
        <v>38</v>
      </c>
      <c r="B43" s="12">
        <v>1E-4</v>
      </c>
      <c r="C43" s="12">
        <v>1E-4</v>
      </c>
      <c r="D43" s="12">
        <v>1E-4</v>
      </c>
      <c r="E43" s="12">
        <v>1E-4</v>
      </c>
      <c r="F43" s="12">
        <v>1E-4</v>
      </c>
      <c r="G43" s="12">
        <v>1E-4</v>
      </c>
      <c r="H43" s="12">
        <v>1E-4</v>
      </c>
      <c r="I43" s="12">
        <v>1E-4</v>
      </c>
      <c r="J43" s="12">
        <v>1E-4</v>
      </c>
      <c r="K43" s="12">
        <v>1E-4</v>
      </c>
      <c r="L43" s="12">
        <v>1E-4</v>
      </c>
      <c r="M43" s="12">
        <v>1E-4</v>
      </c>
      <c r="N43" s="12">
        <v>1E-4</v>
      </c>
      <c r="O43" s="12">
        <v>1E-4</v>
      </c>
      <c r="P43" s="12">
        <v>1E-4</v>
      </c>
      <c r="Q43" s="12">
        <v>1E-4</v>
      </c>
      <c r="R43" s="12">
        <v>1E-4</v>
      </c>
      <c r="S43" s="12">
        <v>1E-4</v>
      </c>
      <c r="T43" s="12">
        <v>1E-4</v>
      </c>
      <c r="U43" s="12">
        <v>1E-4</v>
      </c>
      <c r="V43" s="12">
        <v>1E-4</v>
      </c>
      <c r="W43" s="12">
        <v>1E-4</v>
      </c>
      <c r="X43" s="12">
        <v>1E-4</v>
      </c>
      <c r="Y43" s="12">
        <v>1E-4</v>
      </c>
      <c r="Z43" s="12">
        <v>1E-4</v>
      </c>
      <c r="AA43" s="12">
        <v>1E-4</v>
      </c>
      <c r="AB43" s="12">
        <v>1E-4</v>
      </c>
      <c r="AC43" s="12">
        <v>1E-4</v>
      </c>
      <c r="AD43" s="12">
        <v>1E-4</v>
      </c>
      <c r="AE43" s="12">
        <v>1E-4</v>
      </c>
      <c r="AF43" s="12">
        <v>1E-4</v>
      </c>
      <c r="AG43" s="12">
        <v>1E-4</v>
      </c>
      <c r="AH43" s="12">
        <v>0</v>
      </c>
      <c r="AI43" s="12">
        <v>0</v>
      </c>
      <c r="AJ43" s="12">
        <v>0</v>
      </c>
      <c r="AK43" s="12">
        <v>0</v>
      </c>
      <c r="AL43" s="12">
        <v>0</v>
      </c>
      <c r="AM43" s="12">
        <v>0</v>
      </c>
      <c r="AN43" s="12">
        <v>0</v>
      </c>
      <c r="AO43" s="12">
        <v>0</v>
      </c>
      <c r="AP43" s="12">
        <v>0</v>
      </c>
      <c r="AQ43" s="12">
        <v>0</v>
      </c>
      <c r="AR43" s="12">
        <v>0</v>
      </c>
      <c r="AS43" s="12">
        <v>0</v>
      </c>
      <c r="AT43" s="12">
        <v>0</v>
      </c>
    </row>
    <row r="44" spans="1:46" x14ac:dyDescent="0.2">
      <c r="A44" s="66">
        <v>39</v>
      </c>
      <c r="B44" s="12">
        <v>1E-4</v>
      </c>
      <c r="C44" s="12">
        <v>1E-4</v>
      </c>
      <c r="D44" s="12">
        <v>1E-4</v>
      </c>
      <c r="E44" s="12">
        <v>1E-4</v>
      </c>
      <c r="F44" s="12">
        <v>1E-4</v>
      </c>
      <c r="G44" s="12">
        <v>1E-4</v>
      </c>
      <c r="H44" s="12">
        <v>1E-4</v>
      </c>
      <c r="I44" s="12">
        <v>1E-4</v>
      </c>
      <c r="J44" s="12">
        <v>1E-4</v>
      </c>
      <c r="K44" s="12">
        <v>1E-4</v>
      </c>
      <c r="L44" s="12">
        <v>1E-4</v>
      </c>
      <c r="M44" s="12">
        <v>1E-4</v>
      </c>
      <c r="N44" s="12">
        <v>1E-4</v>
      </c>
      <c r="O44" s="12">
        <v>1E-4</v>
      </c>
      <c r="P44" s="12">
        <v>1E-4</v>
      </c>
      <c r="Q44" s="12">
        <v>1E-4</v>
      </c>
      <c r="R44" s="12">
        <v>1E-4</v>
      </c>
      <c r="S44" s="12">
        <v>1E-4</v>
      </c>
      <c r="T44" s="12">
        <v>1E-4</v>
      </c>
      <c r="U44" s="12">
        <v>1E-4</v>
      </c>
      <c r="V44" s="12">
        <v>1E-4</v>
      </c>
      <c r="W44" s="12">
        <v>1E-4</v>
      </c>
      <c r="X44" s="12">
        <v>1E-4</v>
      </c>
      <c r="Y44" s="12">
        <v>1E-4</v>
      </c>
      <c r="Z44" s="12">
        <v>1E-4</v>
      </c>
      <c r="AA44" s="12">
        <v>1E-4</v>
      </c>
      <c r="AB44" s="12">
        <v>1E-4</v>
      </c>
      <c r="AC44" s="12">
        <v>1E-4</v>
      </c>
      <c r="AD44" s="12">
        <v>1E-4</v>
      </c>
      <c r="AE44" s="12">
        <v>1E-4</v>
      </c>
      <c r="AF44" s="12">
        <v>1E-4</v>
      </c>
      <c r="AG44" s="12">
        <v>0</v>
      </c>
      <c r="AH44" s="12">
        <v>0</v>
      </c>
      <c r="AI44" s="12">
        <v>0</v>
      </c>
      <c r="AJ44" s="12">
        <v>0</v>
      </c>
      <c r="AK44" s="12">
        <v>0</v>
      </c>
      <c r="AL44" s="12">
        <v>0</v>
      </c>
      <c r="AM44" s="12">
        <v>0</v>
      </c>
      <c r="AN44" s="12">
        <v>0</v>
      </c>
      <c r="AO44" s="12">
        <v>0</v>
      </c>
      <c r="AP44" s="12">
        <v>0</v>
      </c>
      <c r="AQ44" s="12">
        <v>0</v>
      </c>
      <c r="AR44" s="12">
        <v>0</v>
      </c>
      <c r="AS44" s="12">
        <v>0</v>
      </c>
      <c r="AT44" s="12">
        <v>0</v>
      </c>
    </row>
    <row r="45" spans="1:46" x14ac:dyDescent="0.2">
      <c r="A45" s="66">
        <v>40</v>
      </c>
      <c r="B45" s="12">
        <v>1E-4</v>
      </c>
      <c r="C45" s="12">
        <v>1E-4</v>
      </c>
      <c r="D45" s="12">
        <v>1E-4</v>
      </c>
      <c r="E45" s="12">
        <v>1E-4</v>
      </c>
      <c r="F45" s="12">
        <v>1E-4</v>
      </c>
      <c r="G45" s="12">
        <v>1E-4</v>
      </c>
      <c r="H45" s="12">
        <v>1E-4</v>
      </c>
      <c r="I45" s="12">
        <v>1E-4</v>
      </c>
      <c r="J45" s="12">
        <v>1E-4</v>
      </c>
      <c r="K45" s="12">
        <v>1E-4</v>
      </c>
      <c r="L45" s="12">
        <v>1E-4</v>
      </c>
      <c r="M45" s="12">
        <v>1E-4</v>
      </c>
      <c r="N45" s="12">
        <v>1E-4</v>
      </c>
      <c r="O45" s="12">
        <v>1E-4</v>
      </c>
      <c r="P45" s="12">
        <v>1E-4</v>
      </c>
      <c r="Q45" s="12">
        <v>1E-4</v>
      </c>
      <c r="R45" s="12">
        <v>1E-4</v>
      </c>
      <c r="S45" s="12">
        <v>1E-4</v>
      </c>
      <c r="T45" s="12">
        <v>1E-4</v>
      </c>
      <c r="U45" s="12">
        <v>1E-4</v>
      </c>
      <c r="V45" s="12">
        <v>1E-4</v>
      </c>
      <c r="W45" s="12">
        <v>1E-4</v>
      </c>
      <c r="X45" s="12">
        <v>1E-4</v>
      </c>
      <c r="Y45" s="12">
        <v>1E-4</v>
      </c>
      <c r="Z45" s="12">
        <v>1E-4</v>
      </c>
      <c r="AA45" s="12">
        <v>1E-4</v>
      </c>
      <c r="AB45" s="12">
        <v>1E-4</v>
      </c>
      <c r="AC45" s="12">
        <v>1E-4</v>
      </c>
      <c r="AD45" s="12">
        <v>1E-4</v>
      </c>
      <c r="AE45" s="12">
        <v>1E-4</v>
      </c>
      <c r="AF45" s="12">
        <v>0</v>
      </c>
      <c r="AG45" s="12">
        <v>0</v>
      </c>
      <c r="AH45" s="12">
        <v>0</v>
      </c>
      <c r="AI45" s="12">
        <v>0</v>
      </c>
      <c r="AJ45" s="12">
        <v>0</v>
      </c>
      <c r="AK45" s="12">
        <v>0</v>
      </c>
      <c r="AL45" s="12">
        <v>0</v>
      </c>
      <c r="AM45" s="12">
        <v>0</v>
      </c>
      <c r="AN45" s="12">
        <v>0</v>
      </c>
      <c r="AO45" s="12">
        <v>0</v>
      </c>
      <c r="AP45" s="12">
        <v>0</v>
      </c>
      <c r="AQ45" s="12">
        <v>0</v>
      </c>
      <c r="AR45" s="12">
        <v>0</v>
      </c>
      <c r="AS45" s="12">
        <v>0</v>
      </c>
      <c r="AT45" s="12">
        <v>0</v>
      </c>
    </row>
    <row r="46" spans="1:46" x14ac:dyDescent="0.2">
      <c r="A46" s="66">
        <v>41</v>
      </c>
      <c r="B46" s="12">
        <v>1E-4</v>
      </c>
      <c r="C46" s="12">
        <v>1E-4</v>
      </c>
      <c r="D46" s="12">
        <v>1E-4</v>
      </c>
      <c r="E46" s="12">
        <v>1E-4</v>
      </c>
      <c r="F46" s="12">
        <v>1E-4</v>
      </c>
      <c r="G46" s="12">
        <v>1E-4</v>
      </c>
      <c r="H46" s="12">
        <v>1E-4</v>
      </c>
      <c r="I46" s="12">
        <v>1E-4</v>
      </c>
      <c r="J46" s="12">
        <v>1E-4</v>
      </c>
      <c r="K46" s="12">
        <v>1E-4</v>
      </c>
      <c r="L46" s="12">
        <v>1E-4</v>
      </c>
      <c r="M46" s="12">
        <v>1E-4</v>
      </c>
      <c r="N46" s="12">
        <v>1E-4</v>
      </c>
      <c r="O46" s="12">
        <v>1E-4</v>
      </c>
      <c r="P46" s="12">
        <v>1E-4</v>
      </c>
      <c r="Q46" s="12">
        <v>1E-4</v>
      </c>
      <c r="R46" s="12">
        <v>1E-4</v>
      </c>
      <c r="S46" s="12">
        <v>1E-4</v>
      </c>
      <c r="T46" s="12">
        <v>1E-4</v>
      </c>
      <c r="U46" s="12">
        <v>1E-4</v>
      </c>
      <c r="V46" s="12">
        <v>1E-4</v>
      </c>
      <c r="W46" s="12">
        <v>1E-4</v>
      </c>
      <c r="X46" s="12">
        <v>1E-4</v>
      </c>
      <c r="Y46" s="12">
        <v>1E-4</v>
      </c>
      <c r="Z46" s="12">
        <v>1E-4</v>
      </c>
      <c r="AA46" s="12">
        <v>1E-4</v>
      </c>
      <c r="AB46" s="12">
        <v>1E-4</v>
      </c>
      <c r="AC46" s="12">
        <v>1E-4</v>
      </c>
      <c r="AD46" s="12">
        <v>1E-4</v>
      </c>
      <c r="AE46" s="12">
        <v>0</v>
      </c>
      <c r="AF46" s="12">
        <v>0</v>
      </c>
      <c r="AG46" s="12">
        <v>0</v>
      </c>
      <c r="AH46" s="12">
        <v>0</v>
      </c>
      <c r="AI46" s="12">
        <v>0</v>
      </c>
      <c r="AJ46" s="12">
        <v>0</v>
      </c>
      <c r="AK46" s="12">
        <v>0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</v>
      </c>
      <c r="AR46" s="12">
        <v>0</v>
      </c>
      <c r="AS46" s="12">
        <v>0</v>
      </c>
      <c r="AT46" s="12">
        <v>0</v>
      </c>
    </row>
    <row r="47" spans="1:46" x14ac:dyDescent="0.2">
      <c r="A47" s="66">
        <v>42</v>
      </c>
      <c r="B47" s="12">
        <v>1E-4</v>
      </c>
      <c r="C47" s="12">
        <v>1E-4</v>
      </c>
      <c r="D47" s="12">
        <v>1E-4</v>
      </c>
      <c r="E47" s="12">
        <v>1E-4</v>
      </c>
      <c r="F47" s="12">
        <v>1E-4</v>
      </c>
      <c r="G47" s="12">
        <v>1E-4</v>
      </c>
      <c r="H47" s="12">
        <v>1E-4</v>
      </c>
      <c r="I47" s="12">
        <v>1E-4</v>
      </c>
      <c r="J47" s="12">
        <v>1E-4</v>
      </c>
      <c r="K47" s="12">
        <v>1E-4</v>
      </c>
      <c r="L47" s="12">
        <v>1E-4</v>
      </c>
      <c r="M47" s="12">
        <v>1E-4</v>
      </c>
      <c r="N47" s="12">
        <v>1E-4</v>
      </c>
      <c r="O47" s="12">
        <v>1E-4</v>
      </c>
      <c r="P47" s="12">
        <v>1E-4</v>
      </c>
      <c r="Q47" s="12">
        <v>1E-4</v>
      </c>
      <c r="R47" s="12">
        <v>1E-4</v>
      </c>
      <c r="S47" s="12">
        <v>1E-4</v>
      </c>
      <c r="T47" s="12">
        <v>1E-4</v>
      </c>
      <c r="U47" s="12">
        <v>1E-4</v>
      </c>
      <c r="V47" s="12">
        <v>1E-4</v>
      </c>
      <c r="W47" s="12">
        <v>1E-4</v>
      </c>
      <c r="X47" s="12">
        <v>1E-4</v>
      </c>
      <c r="Y47" s="12">
        <v>1E-4</v>
      </c>
      <c r="Z47" s="12">
        <v>1E-4</v>
      </c>
      <c r="AA47" s="12">
        <v>1E-4</v>
      </c>
      <c r="AB47" s="12">
        <v>1E-4</v>
      </c>
      <c r="AC47" s="12">
        <v>1E-4</v>
      </c>
      <c r="AD47" s="12">
        <v>0</v>
      </c>
      <c r="AE47" s="12">
        <v>0</v>
      </c>
      <c r="AF47" s="12">
        <v>0</v>
      </c>
      <c r="AG47" s="12">
        <v>0</v>
      </c>
      <c r="AH47" s="12">
        <v>0</v>
      </c>
      <c r="AI47" s="12">
        <v>0</v>
      </c>
      <c r="AJ47" s="12">
        <v>0</v>
      </c>
      <c r="AK47" s="12">
        <v>0</v>
      </c>
      <c r="AL47" s="12">
        <v>0</v>
      </c>
      <c r="AM47" s="12">
        <v>0</v>
      </c>
      <c r="AN47" s="12">
        <v>0</v>
      </c>
      <c r="AO47" s="12">
        <v>0</v>
      </c>
      <c r="AP47" s="12">
        <v>0</v>
      </c>
      <c r="AQ47" s="12">
        <v>0</v>
      </c>
      <c r="AR47" s="12">
        <v>0</v>
      </c>
      <c r="AS47" s="12">
        <v>0</v>
      </c>
      <c r="AT47" s="12">
        <v>0</v>
      </c>
    </row>
    <row r="48" spans="1:46" x14ac:dyDescent="0.2">
      <c r="A48" s="66">
        <v>43</v>
      </c>
      <c r="B48" s="12">
        <v>1E-4</v>
      </c>
      <c r="C48" s="12">
        <v>1E-4</v>
      </c>
      <c r="D48" s="12">
        <v>1E-4</v>
      </c>
      <c r="E48" s="12">
        <v>1E-4</v>
      </c>
      <c r="F48" s="12">
        <v>1E-4</v>
      </c>
      <c r="G48" s="12">
        <v>1E-4</v>
      </c>
      <c r="H48" s="12">
        <v>1E-4</v>
      </c>
      <c r="I48" s="12">
        <v>1E-4</v>
      </c>
      <c r="J48" s="12">
        <v>1E-4</v>
      </c>
      <c r="K48" s="12">
        <v>1E-4</v>
      </c>
      <c r="L48" s="12">
        <v>1E-4</v>
      </c>
      <c r="M48" s="12">
        <v>1E-4</v>
      </c>
      <c r="N48" s="12">
        <v>1E-4</v>
      </c>
      <c r="O48" s="12">
        <v>1E-4</v>
      </c>
      <c r="P48" s="12">
        <v>1E-4</v>
      </c>
      <c r="Q48" s="12">
        <v>1E-4</v>
      </c>
      <c r="R48" s="12">
        <v>1E-4</v>
      </c>
      <c r="S48" s="12">
        <v>1E-4</v>
      </c>
      <c r="T48" s="12">
        <v>1E-4</v>
      </c>
      <c r="U48" s="12">
        <v>1E-4</v>
      </c>
      <c r="V48" s="12">
        <v>1E-4</v>
      </c>
      <c r="W48" s="12">
        <v>1E-4</v>
      </c>
      <c r="X48" s="12">
        <v>1E-4</v>
      </c>
      <c r="Y48" s="12">
        <v>1E-4</v>
      </c>
      <c r="Z48" s="12">
        <v>1E-4</v>
      </c>
      <c r="AA48" s="12">
        <v>1E-4</v>
      </c>
      <c r="AB48" s="12">
        <v>1E-4</v>
      </c>
      <c r="AC48" s="12">
        <v>0</v>
      </c>
      <c r="AD48" s="12">
        <v>0</v>
      </c>
      <c r="AE48" s="12">
        <v>0</v>
      </c>
      <c r="AF48" s="12">
        <v>0</v>
      </c>
      <c r="AG48" s="12">
        <v>0</v>
      </c>
      <c r="AH48" s="12">
        <v>0</v>
      </c>
      <c r="AI48" s="12">
        <v>0</v>
      </c>
      <c r="AJ48" s="12">
        <v>0</v>
      </c>
      <c r="AK48" s="12">
        <v>0</v>
      </c>
      <c r="AL48" s="12">
        <v>0</v>
      </c>
      <c r="AM48" s="12">
        <v>0</v>
      </c>
      <c r="AN48" s="12">
        <v>0</v>
      </c>
      <c r="AO48" s="12">
        <v>0</v>
      </c>
      <c r="AP48" s="12">
        <v>0</v>
      </c>
      <c r="AQ48" s="12">
        <v>0</v>
      </c>
      <c r="AR48" s="12">
        <v>0</v>
      </c>
      <c r="AS48" s="12">
        <v>0</v>
      </c>
      <c r="AT48" s="12">
        <v>0</v>
      </c>
    </row>
    <row r="49" spans="1:46" x14ac:dyDescent="0.2">
      <c r="A49" s="66">
        <v>44</v>
      </c>
      <c r="B49" s="12">
        <v>1E-4</v>
      </c>
      <c r="C49" s="12">
        <v>1E-4</v>
      </c>
      <c r="D49" s="12">
        <v>1E-4</v>
      </c>
      <c r="E49" s="12">
        <v>1E-4</v>
      </c>
      <c r="F49" s="12">
        <v>1E-4</v>
      </c>
      <c r="G49" s="12">
        <v>1E-4</v>
      </c>
      <c r="H49" s="12">
        <v>1E-4</v>
      </c>
      <c r="I49" s="12">
        <v>1E-4</v>
      </c>
      <c r="J49" s="12">
        <v>1E-4</v>
      </c>
      <c r="K49" s="12">
        <v>1E-4</v>
      </c>
      <c r="L49" s="12">
        <v>1E-4</v>
      </c>
      <c r="M49" s="12">
        <v>1E-4</v>
      </c>
      <c r="N49" s="12">
        <v>1E-4</v>
      </c>
      <c r="O49" s="12">
        <v>1E-4</v>
      </c>
      <c r="P49" s="12">
        <v>1E-4</v>
      </c>
      <c r="Q49" s="12">
        <v>1E-4</v>
      </c>
      <c r="R49" s="12">
        <v>1E-4</v>
      </c>
      <c r="S49" s="12">
        <v>1E-4</v>
      </c>
      <c r="T49" s="12">
        <v>1E-4</v>
      </c>
      <c r="U49" s="12">
        <v>1E-4</v>
      </c>
      <c r="V49" s="12">
        <v>1E-4</v>
      </c>
      <c r="W49" s="12">
        <v>1E-4</v>
      </c>
      <c r="X49" s="12">
        <v>1E-4</v>
      </c>
      <c r="Y49" s="12">
        <v>1E-4</v>
      </c>
      <c r="Z49" s="12">
        <v>1E-4</v>
      </c>
      <c r="AA49" s="12">
        <v>1E-4</v>
      </c>
      <c r="AB49" s="12">
        <v>0</v>
      </c>
      <c r="AC49" s="12">
        <v>0</v>
      </c>
      <c r="AD49" s="12">
        <v>0</v>
      </c>
      <c r="AE49" s="12">
        <v>0</v>
      </c>
      <c r="AF49" s="12">
        <v>0</v>
      </c>
      <c r="AG49" s="12">
        <v>0</v>
      </c>
      <c r="AH49" s="12">
        <v>0</v>
      </c>
      <c r="AI49" s="12">
        <v>0</v>
      </c>
      <c r="AJ49" s="12">
        <v>0</v>
      </c>
      <c r="AK49" s="12">
        <v>0</v>
      </c>
      <c r="AL49" s="12">
        <v>0</v>
      </c>
      <c r="AM49" s="12">
        <v>0</v>
      </c>
      <c r="AN49" s="12">
        <v>0</v>
      </c>
      <c r="AO49" s="12">
        <v>0</v>
      </c>
      <c r="AP49" s="12">
        <v>0</v>
      </c>
      <c r="AQ49" s="12">
        <v>0</v>
      </c>
      <c r="AR49" s="12">
        <v>0</v>
      </c>
      <c r="AS49" s="12">
        <v>0</v>
      </c>
      <c r="AT49" s="12">
        <v>0</v>
      </c>
    </row>
    <row r="50" spans="1:46" x14ac:dyDescent="0.2">
      <c r="A50" s="66">
        <v>45</v>
      </c>
      <c r="B50" s="12">
        <v>1E-4</v>
      </c>
      <c r="C50" s="12">
        <v>1E-4</v>
      </c>
      <c r="D50" s="12">
        <v>1E-4</v>
      </c>
      <c r="E50" s="12">
        <v>1E-4</v>
      </c>
      <c r="F50" s="12">
        <v>1E-4</v>
      </c>
      <c r="G50" s="12">
        <v>1E-4</v>
      </c>
      <c r="H50" s="12">
        <v>1E-4</v>
      </c>
      <c r="I50" s="12">
        <v>1E-4</v>
      </c>
      <c r="J50" s="12">
        <v>1E-4</v>
      </c>
      <c r="K50" s="12">
        <v>1E-4</v>
      </c>
      <c r="L50" s="12">
        <v>1E-4</v>
      </c>
      <c r="M50" s="12">
        <v>1E-4</v>
      </c>
      <c r="N50" s="12">
        <v>1E-4</v>
      </c>
      <c r="O50" s="12">
        <v>1E-4</v>
      </c>
      <c r="P50" s="12">
        <v>1E-4</v>
      </c>
      <c r="Q50" s="12">
        <v>1E-4</v>
      </c>
      <c r="R50" s="12">
        <v>1E-4</v>
      </c>
      <c r="S50" s="12">
        <v>1E-4</v>
      </c>
      <c r="T50" s="12">
        <v>1E-4</v>
      </c>
      <c r="U50" s="12">
        <v>1E-4</v>
      </c>
      <c r="V50" s="12">
        <v>1E-4</v>
      </c>
      <c r="W50" s="12">
        <v>1E-4</v>
      </c>
      <c r="X50" s="12">
        <v>1E-4</v>
      </c>
      <c r="Y50" s="12">
        <v>1E-4</v>
      </c>
      <c r="Z50" s="12">
        <v>1E-4</v>
      </c>
      <c r="AA50" s="12">
        <v>0</v>
      </c>
      <c r="AB50" s="12">
        <v>0</v>
      </c>
      <c r="AC50" s="12">
        <v>0</v>
      </c>
      <c r="AD50" s="12">
        <v>0</v>
      </c>
      <c r="AE50" s="12">
        <v>0</v>
      </c>
      <c r="AF50" s="12">
        <v>0</v>
      </c>
      <c r="AG50" s="12">
        <v>0</v>
      </c>
      <c r="AH50" s="12">
        <v>0</v>
      </c>
      <c r="AI50" s="12">
        <v>0</v>
      </c>
      <c r="AJ50" s="12">
        <v>0</v>
      </c>
      <c r="AK50" s="12">
        <v>0</v>
      </c>
      <c r="AL50" s="12">
        <v>0</v>
      </c>
      <c r="AM50" s="12">
        <v>0</v>
      </c>
      <c r="AN50" s="12">
        <v>0</v>
      </c>
      <c r="AO50" s="12">
        <v>0</v>
      </c>
      <c r="AP50" s="12">
        <v>0</v>
      </c>
      <c r="AQ50" s="12">
        <v>0</v>
      </c>
      <c r="AR50" s="12">
        <v>0</v>
      </c>
      <c r="AS50" s="12">
        <v>0</v>
      </c>
      <c r="AT50" s="12">
        <v>0</v>
      </c>
    </row>
    <row r="51" spans="1:46" x14ac:dyDescent="0.2">
      <c r="A51" s="66">
        <v>46</v>
      </c>
      <c r="B51" s="12">
        <v>1E-4</v>
      </c>
      <c r="C51" s="12">
        <v>1E-4</v>
      </c>
      <c r="D51" s="12">
        <v>1E-4</v>
      </c>
      <c r="E51" s="12">
        <v>1E-4</v>
      </c>
      <c r="F51" s="12">
        <v>1E-4</v>
      </c>
      <c r="G51" s="12">
        <v>1E-4</v>
      </c>
      <c r="H51" s="12">
        <v>1E-4</v>
      </c>
      <c r="I51" s="12">
        <v>1E-4</v>
      </c>
      <c r="J51" s="12">
        <v>1E-4</v>
      </c>
      <c r="K51" s="12">
        <v>1E-4</v>
      </c>
      <c r="L51" s="12">
        <v>1E-4</v>
      </c>
      <c r="M51" s="12">
        <v>1E-4</v>
      </c>
      <c r="N51" s="12">
        <v>1E-4</v>
      </c>
      <c r="O51" s="12">
        <v>1E-4</v>
      </c>
      <c r="P51" s="12">
        <v>1E-4</v>
      </c>
      <c r="Q51" s="12">
        <v>1E-4</v>
      </c>
      <c r="R51" s="12">
        <v>1E-4</v>
      </c>
      <c r="S51" s="12">
        <v>1E-4</v>
      </c>
      <c r="T51" s="12">
        <v>1E-4</v>
      </c>
      <c r="U51" s="12">
        <v>1E-4</v>
      </c>
      <c r="V51" s="12">
        <v>1E-4</v>
      </c>
      <c r="W51" s="12">
        <v>1E-4</v>
      </c>
      <c r="X51" s="12">
        <v>1E-4</v>
      </c>
      <c r="Y51" s="12">
        <v>1E-4</v>
      </c>
      <c r="Z51" s="12">
        <v>0</v>
      </c>
      <c r="AA51" s="12">
        <v>0</v>
      </c>
      <c r="AB51" s="12">
        <v>0</v>
      </c>
      <c r="AC51" s="12">
        <v>0</v>
      </c>
      <c r="AD51" s="12">
        <v>0</v>
      </c>
      <c r="AE51" s="12">
        <v>0</v>
      </c>
      <c r="AF51" s="12">
        <v>0</v>
      </c>
      <c r="AG51" s="12">
        <v>0</v>
      </c>
      <c r="AH51" s="12">
        <v>0</v>
      </c>
      <c r="AI51" s="12">
        <v>0</v>
      </c>
      <c r="AJ51" s="12">
        <v>0</v>
      </c>
      <c r="AK51" s="12">
        <v>0</v>
      </c>
      <c r="AL51" s="12">
        <v>0</v>
      </c>
      <c r="AM51" s="12">
        <v>0</v>
      </c>
      <c r="AN51" s="12">
        <v>0</v>
      </c>
      <c r="AO51" s="12">
        <v>0</v>
      </c>
      <c r="AP51" s="12">
        <v>0</v>
      </c>
      <c r="AQ51" s="12">
        <v>0</v>
      </c>
      <c r="AR51" s="12">
        <v>0</v>
      </c>
      <c r="AS51" s="12">
        <v>0</v>
      </c>
      <c r="AT51" s="12">
        <v>0</v>
      </c>
    </row>
    <row r="52" spans="1:46" x14ac:dyDescent="0.2">
      <c r="A52" s="66">
        <v>47</v>
      </c>
      <c r="B52" s="12">
        <v>1E-4</v>
      </c>
      <c r="C52" s="12">
        <v>1E-4</v>
      </c>
      <c r="D52" s="12">
        <v>1E-4</v>
      </c>
      <c r="E52" s="12">
        <v>1E-4</v>
      </c>
      <c r="F52" s="12">
        <v>1E-4</v>
      </c>
      <c r="G52" s="12">
        <v>1E-4</v>
      </c>
      <c r="H52" s="12">
        <v>1E-4</v>
      </c>
      <c r="I52" s="12">
        <v>1E-4</v>
      </c>
      <c r="J52" s="12">
        <v>1E-4</v>
      </c>
      <c r="K52" s="12">
        <v>1E-4</v>
      </c>
      <c r="L52" s="12">
        <v>1E-4</v>
      </c>
      <c r="M52" s="12">
        <v>1E-4</v>
      </c>
      <c r="N52" s="12">
        <v>1E-4</v>
      </c>
      <c r="O52" s="12">
        <v>1E-4</v>
      </c>
      <c r="P52" s="12">
        <v>1E-4</v>
      </c>
      <c r="Q52" s="12">
        <v>1E-4</v>
      </c>
      <c r="R52" s="12">
        <v>1E-4</v>
      </c>
      <c r="S52" s="12">
        <v>1E-4</v>
      </c>
      <c r="T52" s="12">
        <v>1E-4</v>
      </c>
      <c r="U52" s="12">
        <v>1E-4</v>
      </c>
      <c r="V52" s="12">
        <v>1E-4</v>
      </c>
      <c r="W52" s="12">
        <v>1E-4</v>
      </c>
      <c r="X52" s="12">
        <v>1E-4</v>
      </c>
      <c r="Y52" s="12">
        <v>0</v>
      </c>
      <c r="Z52" s="12">
        <v>0</v>
      </c>
      <c r="AA52" s="12">
        <v>0</v>
      </c>
      <c r="AB52" s="12">
        <v>0</v>
      </c>
      <c r="AC52" s="12">
        <v>0</v>
      </c>
      <c r="AD52" s="12">
        <v>0</v>
      </c>
      <c r="AE52" s="12">
        <v>0</v>
      </c>
      <c r="AF52" s="12">
        <v>0</v>
      </c>
      <c r="AG52" s="12">
        <v>0</v>
      </c>
      <c r="AH52" s="12">
        <v>0</v>
      </c>
      <c r="AI52" s="12">
        <v>0</v>
      </c>
      <c r="AJ52" s="12">
        <v>0</v>
      </c>
      <c r="AK52" s="12">
        <v>0</v>
      </c>
      <c r="AL52" s="12">
        <v>0</v>
      </c>
      <c r="AM52" s="12">
        <v>0</v>
      </c>
      <c r="AN52" s="12">
        <v>0</v>
      </c>
      <c r="AO52" s="12">
        <v>0</v>
      </c>
      <c r="AP52" s="12">
        <v>0</v>
      </c>
      <c r="AQ52" s="12">
        <v>0</v>
      </c>
      <c r="AR52" s="12">
        <v>0</v>
      </c>
      <c r="AS52" s="12">
        <v>0</v>
      </c>
      <c r="AT52" s="12">
        <v>0</v>
      </c>
    </row>
    <row r="53" spans="1:46" x14ac:dyDescent="0.2">
      <c r="A53" s="66">
        <v>48</v>
      </c>
      <c r="B53" s="12">
        <v>1E-4</v>
      </c>
      <c r="C53" s="12">
        <v>1E-4</v>
      </c>
      <c r="D53" s="12">
        <v>1E-4</v>
      </c>
      <c r="E53" s="12">
        <v>1E-4</v>
      </c>
      <c r="F53" s="12">
        <v>1E-4</v>
      </c>
      <c r="G53" s="12">
        <v>1E-4</v>
      </c>
      <c r="H53" s="12">
        <v>1E-4</v>
      </c>
      <c r="I53" s="12">
        <v>1E-4</v>
      </c>
      <c r="J53" s="12">
        <v>1E-4</v>
      </c>
      <c r="K53" s="12">
        <v>1E-4</v>
      </c>
      <c r="L53" s="12">
        <v>1E-4</v>
      </c>
      <c r="M53" s="12">
        <v>1E-4</v>
      </c>
      <c r="N53" s="12">
        <v>1E-4</v>
      </c>
      <c r="O53" s="12">
        <v>1E-4</v>
      </c>
      <c r="P53" s="12">
        <v>1E-4</v>
      </c>
      <c r="Q53" s="12">
        <v>1E-4</v>
      </c>
      <c r="R53" s="12">
        <v>1E-4</v>
      </c>
      <c r="S53" s="12">
        <v>1E-4</v>
      </c>
      <c r="T53" s="12">
        <v>1E-4</v>
      </c>
      <c r="U53" s="12">
        <v>1E-4</v>
      </c>
      <c r="V53" s="12">
        <v>1E-4</v>
      </c>
      <c r="W53" s="12">
        <v>1E-4</v>
      </c>
      <c r="X53" s="12">
        <v>0</v>
      </c>
      <c r="Y53" s="12">
        <v>0</v>
      </c>
      <c r="Z53" s="12">
        <v>0</v>
      </c>
      <c r="AA53" s="12">
        <v>0</v>
      </c>
      <c r="AB53" s="12">
        <v>0</v>
      </c>
      <c r="AC53" s="12">
        <v>0</v>
      </c>
      <c r="AD53" s="12">
        <v>0</v>
      </c>
      <c r="AE53" s="12">
        <v>0</v>
      </c>
      <c r="AF53" s="12">
        <v>0</v>
      </c>
      <c r="AG53" s="12">
        <v>0</v>
      </c>
      <c r="AH53" s="12">
        <v>0</v>
      </c>
      <c r="AI53" s="12">
        <v>0</v>
      </c>
      <c r="AJ53" s="12">
        <v>0</v>
      </c>
      <c r="AK53" s="12">
        <v>0</v>
      </c>
      <c r="AL53" s="12">
        <v>0</v>
      </c>
      <c r="AM53" s="12">
        <v>0</v>
      </c>
      <c r="AN53" s="12">
        <v>0</v>
      </c>
      <c r="AO53" s="12">
        <v>0</v>
      </c>
      <c r="AP53" s="12">
        <v>0</v>
      </c>
      <c r="AQ53" s="12">
        <v>0</v>
      </c>
      <c r="AR53" s="12">
        <v>0</v>
      </c>
      <c r="AS53" s="12">
        <v>0</v>
      </c>
      <c r="AT53" s="12">
        <v>0</v>
      </c>
    </row>
    <row r="54" spans="1:46" x14ac:dyDescent="0.2">
      <c r="A54" s="66">
        <v>49</v>
      </c>
      <c r="B54" s="12">
        <v>1E-4</v>
      </c>
      <c r="C54" s="12">
        <v>1E-4</v>
      </c>
      <c r="D54" s="12">
        <v>1E-4</v>
      </c>
      <c r="E54" s="12">
        <v>1E-4</v>
      </c>
      <c r="F54" s="12">
        <v>1E-4</v>
      </c>
      <c r="G54" s="12">
        <v>1E-4</v>
      </c>
      <c r="H54" s="12">
        <v>1E-4</v>
      </c>
      <c r="I54" s="12">
        <v>1E-4</v>
      </c>
      <c r="J54" s="12">
        <v>1E-4</v>
      </c>
      <c r="K54" s="12">
        <v>1E-4</v>
      </c>
      <c r="L54" s="12">
        <v>1E-4</v>
      </c>
      <c r="M54" s="12">
        <v>1E-4</v>
      </c>
      <c r="N54" s="12">
        <v>1E-4</v>
      </c>
      <c r="O54" s="12">
        <v>1E-4</v>
      </c>
      <c r="P54" s="12">
        <v>1E-4</v>
      </c>
      <c r="Q54" s="12">
        <v>1E-4</v>
      </c>
      <c r="R54" s="12">
        <v>1E-4</v>
      </c>
      <c r="S54" s="12">
        <v>1E-4</v>
      </c>
      <c r="T54" s="12">
        <v>1E-4</v>
      </c>
      <c r="U54" s="12">
        <v>1E-4</v>
      </c>
      <c r="V54" s="12">
        <v>1E-4</v>
      </c>
      <c r="W54" s="12">
        <v>0</v>
      </c>
      <c r="X54" s="12">
        <v>0</v>
      </c>
      <c r="Y54" s="12">
        <v>0</v>
      </c>
      <c r="Z54" s="12">
        <v>0</v>
      </c>
      <c r="AA54" s="12">
        <v>0</v>
      </c>
      <c r="AB54" s="12">
        <v>0</v>
      </c>
      <c r="AC54" s="12">
        <v>0</v>
      </c>
      <c r="AD54" s="12">
        <v>0</v>
      </c>
      <c r="AE54" s="12">
        <v>0</v>
      </c>
      <c r="AF54" s="12">
        <v>0</v>
      </c>
      <c r="AG54" s="12">
        <v>0</v>
      </c>
      <c r="AH54" s="12">
        <v>0</v>
      </c>
      <c r="AI54" s="12">
        <v>0</v>
      </c>
      <c r="AJ54" s="12">
        <v>0</v>
      </c>
      <c r="AK54" s="12">
        <v>0</v>
      </c>
      <c r="AL54" s="12">
        <v>0</v>
      </c>
      <c r="AM54" s="12">
        <v>0</v>
      </c>
      <c r="AN54" s="12">
        <v>0</v>
      </c>
      <c r="AO54" s="12">
        <v>0</v>
      </c>
      <c r="AP54" s="12">
        <v>0</v>
      </c>
      <c r="AQ54" s="12">
        <v>0</v>
      </c>
      <c r="AR54" s="12">
        <v>0</v>
      </c>
      <c r="AS54" s="12">
        <v>0</v>
      </c>
      <c r="AT54" s="12">
        <v>0</v>
      </c>
    </row>
    <row r="55" spans="1:46" ht="13.5" thickBot="1" x14ac:dyDescent="0.25">
      <c r="A55" s="66">
        <v>50</v>
      </c>
      <c r="B55" s="13">
        <v>1E-4</v>
      </c>
      <c r="C55" s="13">
        <v>1E-4</v>
      </c>
      <c r="D55" s="13">
        <v>1E-4</v>
      </c>
      <c r="E55" s="13">
        <v>1E-4</v>
      </c>
      <c r="F55" s="13">
        <v>1E-4</v>
      </c>
      <c r="G55" s="13">
        <v>1E-4</v>
      </c>
      <c r="H55" s="13">
        <v>1E-4</v>
      </c>
      <c r="I55" s="13">
        <v>1E-4</v>
      </c>
      <c r="J55" s="13">
        <v>1E-4</v>
      </c>
      <c r="K55" s="13">
        <v>1E-4</v>
      </c>
      <c r="L55" s="13">
        <v>1E-4</v>
      </c>
      <c r="M55" s="13">
        <v>1E-4</v>
      </c>
      <c r="N55" s="13">
        <v>1E-4</v>
      </c>
      <c r="O55" s="13">
        <v>1E-4</v>
      </c>
      <c r="P55" s="13">
        <v>1E-4</v>
      </c>
      <c r="Q55" s="13">
        <v>1E-4</v>
      </c>
      <c r="R55" s="13">
        <v>1E-4</v>
      </c>
      <c r="S55" s="13">
        <v>1E-4</v>
      </c>
      <c r="T55" s="13">
        <v>1E-4</v>
      </c>
      <c r="U55" s="13">
        <v>1E-4</v>
      </c>
      <c r="V55" s="13">
        <v>0</v>
      </c>
      <c r="W55" s="13">
        <v>0</v>
      </c>
      <c r="X55" s="13">
        <v>0</v>
      </c>
      <c r="Y55" s="13">
        <v>0</v>
      </c>
      <c r="Z55" s="13">
        <v>0</v>
      </c>
      <c r="AA55" s="13">
        <v>0</v>
      </c>
      <c r="AB55" s="13">
        <v>0</v>
      </c>
      <c r="AC55" s="13">
        <v>0</v>
      </c>
      <c r="AD55" s="13">
        <v>0</v>
      </c>
      <c r="AE55" s="13">
        <v>0</v>
      </c>
      <c r="AF55" s="13">
        <v>0</v>
      </c>
      <c r="AG55" s="13">
        <v>0</v>
      </c>
      <c r="AH55" s="13">
        <v>0</v>
      </c>
      <c r="AI55" s="13">
        <v>0</v>
      </c>
      <c r="AJ55" s="13">
        <v>0</v>
      </c>
      <c r="AK55" s="13">
        <v>0</v>
      </c>
      <c r="AL55" s="13">
        <v>0</v>
      </c>
      <c r="AM55" s="13">
        <v>0</v>
      </c>
      <c r="AN55" s="13">
        <v>0</v>
      </c>
      <c r="AO55" s="13">
        <v>0</v>
      </c>
      <c r="AP55" s="13">
        <v>0</v>
      </c>
      <c r="AQ55" s="13">
        <v>0</v>
      </c>
      <c r="AR55" s="13">
        <v>0</v>
      </c>
      <c r="AS55" s="13">
        <v>0</v>
      </c>
      <c r="AT55" s="13">
        <v>0</v>
      </c>
    </row>
  </sheetData>
  <phoneticPr fontId="5" type="noConversion"/>
  <pageMargins left="0.2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57" man="1"/>
    <brk id="66" max="59" man="1"/>
  </colBreak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8"/>
  <dimension ref="A1:BS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C12" sqref="C12"/>
    </sheetView>
  </sheetViews>
  <sheetFormatPr defaultRowHeight="12.75" x14ac:dyDescent="0.2"/>
  <cols>
    <col min="1" max="1" width="7.140625" customWidth="1"/>
    <col min="2" max="71" width="9" customWidth="1"/>
  </cols>
  <sheetData>
    <row r="1" spans="1:71" ht="15.75" x14ac:dyDescent="0.25">
      <c r="B1" s="16" t="s">
        <v>70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70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6"/>
      <c r="AU1" s="16"/>
      <c r="AV1" s="16" t="s">
        <v>70</v>
      </c>
      <c r="AW1" s="16"/>
      <c r="AX1" s="16"/>
      <c r="AY1" s="16"/>
      <c r="AZ1" s="16"/>
      <c r="BA1" s="16"/>
      <c r="BB1" s="16"/>
      <c r="BC1" s="16"/>
      <c r="BD1" s="16"/>
      <c r="BE1" s="16"/>
      <c r="BF1" s="16"/>
      <c r="BG1" s="16"/>
      <c r="BH1" s="16"/>
      <c r="BI1" s="16"/>
      <c r="BJ1" s="16"/>
      <c r="BK1" s="16"/>
      <c r="BL1" s="16"/>
      <c r="BM1" s="16"/>
      <c r="BN1" s="16"/>
      <c r="BO1" s="16"/>
      <c r="BP1" s="16"/>
      <c r="BQ1" s="16"/>
      <c r="BR1" s="16"/>
    </row>
    <row r="2" spans="1:71" x14ac:dyDescent="0.2">
      <c r="B2" s="18" t="s">
        <v>77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77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  <c r="AV2" s="18" t="s">
        <v>77</v>
      </c>
      <c r="AW2" s="18"/>
      <c r="AX2" s="18"/>
      <c r="AY2" s="18"/>
      <c r="AZ2" s="18"/>
      <c r="BA2" s="18"/>
      <c r="BB2" s="18"/>
      <c r="BC2" s="18"/>
      <c r="BD2" s="18"/>
      <c r="BE2" s="18"/>
      <c r="BF2" s="18"/>
      <c r="BG2" s="18"/>
      <c r="BH2" s="18"/>
      <c r="BI2" s="18"/>
      <c r="BJ2" s="18"/>
      <c r="BK2" s="18"/>
      <c r="BL2" s="18"/>
      <c r="BM2" s="18"/>
      <c r="BN2" s="18"/>
      <c r="BO2" s="18"/>
      <c r="BP2" s="18"/>
      <c r="BQ2" s="18"/>
      <c r="BR2" s="18"/>
    </row>
    <row r="3" spans="1:71" ht="13.5" thickBot="1" x14ac:dyDescent="0.25">
      <c r="B3" t="s">
        <v>23</v>
      </c>
      <c r="Y3" t="str">
        <f>B3</f>
        <v xml:space="preserve">Entry Ages                                                                                           </v>
      </c>
      <c r="AV3" t="str">
        <f>Y3</f>
        <v xml:space="preserve">Entry Ages                                                                                           </v>
      </c>
    </row>
    <row r="4" spans="1:71" ht="13.5" thickBot="1" x14ac:dyDescent="0.25">
      <c r="A4" s="66" t="s">
        <v>17</v>
      </c>
      <c r="B4" s="3">
        <v>15</v>
      </c>
      <c r="C4" s="3">
        <v>16</v>
      </c>
      <c r="D4" s="3">
        <v>17</v>
      </c>
      <c r="E4" s="3">
        <v>18</v>
      </c>
      <c r="F4" s="3">
        <v>19</v>
      </c>
      <c r="G4" s="3">
        <v>20</v>
      </c>
      <c r="H4" s="3">
        <v>21</v>
      </c>
      <c r="I4" s="3">
        <v>22</v>
      </c>
      <c r="J4" s="3">
        <v>23</v>
      </c>
      <c r="K4" s="3">
        <v>24</v>
      </c>
      <c r="L4" s="3">
        <v>25</v>
      </c>
      <c r="M4" s="3">
        <v>26</v>
      </c>
      <c r="N4" s="3">
        <v>27</v>
      </c>
      <c r="O4" s="3">
        <v>28</v>
      </c>
      <c r="P4" s="3">
        <v>29</v>
      </c>
      <c r="Q4" s="3">
        <v>30</v>
      </c>
      <c r="R4" s="3">
        <v>31</v>
      </c>
      <c r="S4" s="3">
        <v>32</v>
      </c>
      <c r="T4" s="3">
        <v>33</v>
      </c>
      <c r="U4" s="3">
        <v>34</v>
      </c>
      <c r="V4" s="3">
        <v>35</v>
      </c>
      <c r="W4" s="3">
        <v>36</v>
      </c>
      <c r="X4" s="3">
        <v>37</v>
      </c>
      <c r="Y4" s="3">
        <v>38</v>
      </c>
      <c r="Z4" s="3">
        <v>39</v>
      </c>
      <c r="AA4" s="3">
        <v>40</v>
      </c>
      <c r="AB4" s="3">
        <v>41</v>
      </c>
      <c r="AC4" s="3">
        <v>42</v>
      </c>
      <c r="AD4" s="3">
        <v>43</v>
      </c>
      <c r="AE4" s="3">
        <v>44</v>
      </c>
      <c r="AF4" s="3">
        <v>45</v>
      </c>
      <c r="AG4" s="3">
        <v>46</v>
      </c>
      <c r="AH4" s="3">
        <v>47</v>
      </c>
      <c r="AI4" s="3">
        <v>48</v>
      </c>
      <c r="AJ4" s="3">
        <v>49</v>
      </c>
      <c r="AK4" s="3">
        <v>50</v>
      </c>
      <c r="AL4" s="3">
        <v>51</v>
      </c>
      <c r="AM4" s="3">
        <v>52</v>
      </c>
      <c r="AN4" s="3">
        <v>53</v>
      </c>
      <c r="AO4" s="3">
        <v>54</v>
      </c>
      <c r="AP4" s="3">
        <v>55</v>
      </c>
      <c r="AQ4" s="3">
        <v>56</v>
      </c>
      <c r="AR4" s="3">
        <v>57</v>
      </c>
      <c r="AS4" s="3">
        <v>58</v>
      </c>
      <c r="AT4" s="53">
        <v>59</v>
      </c>
      <c r="AU4" s="3">
        <f t="shared" ref="AU4:BS4" si="0">AT4+1</f>
        <v>60</v>
      </c>
      <c r="AV4" s="3">
        <f t="shared" si="0"/>
        <v>61</v>
      </c>
      <c r="AW4" s="3">
        <f t="shared" si="0"/>
        <v>62</v>
      </c>
      <c r="AX4" s="3">
        <f t="shared" si="0"/>
        <v>63</v>
      </c>
      <c r="AY4" s="3">
        <f t="shared" si="0"/>
        <v>64</v>
      </c>
      <c r="AZ4" s="3">
        <f t="shared" si="0"/>
        <v>65</v>
      </c>
      <c r="BA4" s="3">
        <f t="shared" si="0"/>
        <v>66</v>
      </c>
      <c r="BB4" s="3">
        <f t="shared" si="0"/>
        <v>67</v>
      </c>
      <c r="BC4" s="3">
        <f t="shared" si="0"/>
        <v>68</v>
      </c>
      <c r="BD4" s="3">
        <f t="shared" si="0"/>
        <v>69</v>
      </c>
      <c r="BE4" s="3">
        <f t="shared" si="0"/>
        <v>70</v>
      </c>
      <c r="BF4" s="3">
        <f t="shared" si="0"/>
        <v>71</v>
      </c>
      <c r="BG4" s="3">
        <f t="shared" si="0"/>
        <v>72</v>
      </c>
      <c r="BH4" s="3">
        <f t="shared" si="0"/>
        <v>73</v>
      </c>
      <c r="BI4" s="3">
        <f t="shared" si="0"/>
        <v>74</v>
      </c>
      <c r="BJ4" s="3">
        <f t="shared" si="0"/>
        <v>75</v>
      </c>
      <c r="BK4" s="3">
        <f t="shared" si="0"/>
        <v>76</v>
      </c>
      <c r="BL4" s="3">
        <f t="shared" si="0"/>
        <v>77</v>
      </c>
      <c r="BM4" s="3">
        <f t="shared" si="0"/>
        <v>78</v>
      </c>
      <c r="BN4" s="3">
        <f t="shared" si="0"/>
        <v>79</v>
      </c>
      <c r="BO4" s="3">
        <f t="shared" si="0"/>
        <v>80</v>
      </c>
      <c r="BP4" s="3">
        <f t="shared" si="0"/>
        <v>81</v>
      </c>
      <c r="BQ4" s="3">
        <f t="shared" si="0"/>
        <v>82</v>
      </c>
      <c r="BR4" s="3">
        <f t="shared" si="0"/>
        <v>83</v>
      </c>
      <c r="BS4" s="3">
        <f t="shared" si="0"/>
        <v>84</v>
      </c>
    </row>
    <row r="5" spans="1:71" ht="12.6" customHeight="1" x14ac:dyDescent="0.2">
      <c r="A5" s="66">
        <v>0</v>
      </c>
      <c r="B5" s="14">
        <v>0.1298</v>
      </c>
      <c r="C5" s="14">
        <v>0.1298</v>
      </c>
      <c r="D5" s="14">
        <v>0.1298</v>
      </c>
      <c r="E5" s="14">
        <v>0.1298</v>
      </c>
      <c r="F5" s="14">
        <v>0.1298</v>
      </c>
      <c r="G5" s="14">
        <v>0.1298</v>
      </c>
      <c r="H5" s="14">
        <v>0.1298</v>
      </c>
      <c r="I5" s="14">
        <v>0.1298</v>
      </c>
      <c r="J5" s="14">
        <v>0.1298</v>
      </c>
      <c r="K5" s="14">
        <v>0.1298</v>
      </c>
      <c r="L5" s="14">
        <v>0.1298</v>
      </c>
      <c r="M5" s="14">
        <v>0.1298</v>
      </c>
      <c r="N5" s="14">
        <v>0.1298</v>
      </c>
      <c r="O5" s="14">
        <v>0.1298</v>
      </c>
      <c r="P5" s="14">
        <v>0.1298</v>
      </c>
      <c r="Q5" s="14">
        <v>0.1298</v>
      </c>
      <c r="R5" s="14">
        <v>0.1298</v>
      </c>
      <c r="S5" s="14">
        <v>0.1298</v>
      </c>
      <c r="T5" s="14">
        <v>0.1298</v>
      </c>
      <c r="U5" s="14">
        <v>0.1298</v>
      </c>
      <c r="V5" s="14">
        <v>0.1298</v>
      </c>
      <c r="W5" s="14">
        <v>0.1298</v>
      </c>
      <c r="X5" s="14">
        <v>0.1298</v>
      </c>
      <c r="Y5" s="14">
        <v>0.1298</v>
      </c>
      <c r="Z5" s="14">
        <v>0.1298</v>
      </c>
      <c r="AA5" s="14">
        <v>0.1298</v>
      </c>
      <c r="AB5" s="14">
        <v>0.1298</v>
      </c>
      <c r="AC5" s="14">
        <v>0.1298</v>
      </c>
      <c r="AD5" s="14">
        <v>0.1298</v>
      </c>
      <c r="AE5" s="14">
        <v>0.1298</v>
      </c>
      <c r="AF5" s="14">
        <v>0.1298</v>
      </c>
      <c r="AG5" s="14">
        <v>0.1298</v>
      </c>
      <c r="AH5" s="14">
        <v>0.1298</v>
      </c>
      <c r="AI5" s="14">
        <v>0.1298</v>
      </c>
      <c r="AJ5" s="14">
        <v>0.1298</v>
      </c>
      <c r="AK5" s="14">
        <v>0.1298</v>
      </c>
      <c r="AL5" s="14">
        <v>0.1298</v>
      </c>
      <c r="AM5" s="14">
        <v>0.1298</v>
      </c>
      <c r="AN5" s="14">
        <v>0.1298</v>
      </c>
      <c r="AO5" s="14">
        <v>0.1298</v>
      </c>
      <c r="AP5" s="14">
        <v>0.1298</v>
      </c>
      <c r="AQ5" s="12">
        <v>0.1298</v>
      </c>
      <c r="AR5" s="12">
        <v>0.1298</v>
      </c>
      <c r="AS5" s="12">
        <v>0.1298</v>
      </c>
      <c r="AT5" s="12">
        <v>0.1298</v>
      </c>
      <c r="AU5" s="12">
        <v>0.1298</v>
      </c>
      <c r="AV5" s="12">
        <v>0.1298</v>
      </c>
      <c r="AW5" s="12">
        <v>0.1298</v>
      </c>
      <c r="AX5" s="12">
        <v>0.1298</v>
      </c>
      <c r="AY5" s="12">
        <v>0.1298</v>
      </c>
      <c r="AZ5" s="12">
        <v>0.1298</v>
      </c>
      <c r="BA5" s="12">
        <v>0.1298</v>
      </c>
      <c r="BB5" s="12">
        <v>0.1298</v>
      </c>
      <c r="BC5" s="12">
        <v>0.1298</v>
      </c>
      <c r="BD5" s="12">
        <v>0.1298</v>
      </c>
      <c r="BE5" s="12">
        <v>0.1298</v>
      </c>
      <c r="BF5" s="12">
        <v>0.1298</v>
      </c>
      <c r="BG5" s="12">
        <v>0.1298</v>
      </c>
      <c r="BH5" s="12">
        <v>0.1298</v>
      </c>
      <c r="BI5" s="12">
        <v>0.1298</v>
      </c>
      <c r="BJ5" s="12">
        <v>0.1298</v>
      </c>
      <c r="BK5" s="12">
        <v>0.1298</v>
      </c>
      <c r="BL5" s="12">
        <v>0.1298</v>
      </c>
      <c r="BM5" s="12">
        <v>0.1298</v>
      </c>
      <c r="BN5" s="12">
        <v>0.1298</v>
      </c>
      <c r="BO5" s="12">
        <v>0.1298</v>
      </c>
      <c r="BP5" s="12">
        <v>0.1298</v>
      </c>
      <c r="BQ5" s="12">
        <v>0.1298</v>
      </c>
      <c r="BR5" s="12">
        <v>0.1298</v>
      </c>
      <c r="BS5" s="12">
        <v>0.1298</v>
      </c>
    </row>
    <row r="6" spans="1:71" x14ac:dyDescent="0.2">
      <c r="A6" s="66">
        <v>1</v>
      </c>
      <c r="B6" s="14">
        <v>6.7400000000000002E-2</v>
      </c>
      <c r="C6" s="14">
        <v>6.7400000000000002E-2</v>
      </c>
      <c r="D6" s="14">
        <v>6.7400000000000002E-2</v>
      </c>
      <c r="E6" s="14">
        <v>6.7400000000000002E-2</v>
      </c>
      <c r="F6" s="14">
        <v>6.7400000000000002E-2</v>
      </c>
      <c r="G6" s="14">
        <v>6.7400000000000002E-2</v>
      </c>
      <c r="H6" s="14">
        <v>6.7400000000000002E-2</v>
      </c>
      <c r="I6" s="14">
        <v>6.7400000000000002E-2</v>
      </c>
      <c r="J6" s="14">
        <v>6.7400000000000002E-2</v>
      </c>
      <c r="K6" s="14">
        <v>6.7400000000000002E-2</v>
      </c>
      <c r="L6" s="14">
        <v>6.7400000000000002E-2</v>
      </c>
      <c r="M6" s="14">
        <v>6.7400000000000002E-2</v>
      </c>
      <c r="N6" s="14">
        <v>6.7400000000000002E-2</v>
      </c>
      <c r="O6" s="14">
        <v>6.7400000000000002E-2</v>
      </c>
      <c r="P6" s="14">
        <v>6.7400000000000002E-2</v>
      </c>
      <c r="Q6" s="14">
        <v>6.7400000000000002E-2</v>
      </c>
      <c r="R6" s="14">
        <v>6.7400000000000002E-2</v>
      </c>
      <c r="S6" s="14">
        <v>6.7400000000000002E-2</v>
      </c>
      <c r="T6" s="14">
        <v>6.7400000000000002E-2</v>
      </c>
      <c r="U6" s="14">
        <v>6.7400000000000002E-2</v>
      </c>
      <c r="V6" s="14">
        <v>6.7400000000000002E-2</v>
      </c>
      <c r="W6" s="14">
        <v>6.7400000000000002E-2</v>
      </c>
      <c r="X6" s="14">
        <v>6.7400000000000002E-2</v>
      </c>
      <c r="Y6" s="14">
        <v>6.7400000000000002E-2</v>
      </c>
      <c r="Z6" s="14">
        <v>6.7400000000000002E-2</v>
      </c>
      <c r="AA6" s="14">
        <v>6.7400000000000002E-2</v>
      </c>
      <c r="AB6" s="14">
        <v>6.7400000000000002E-2</v>
      </c>
      <c r="AC6" s="14">
        <v>6.7400000000000002E-2</v>
      </c>
      <c r="AD6" s="14">
        <v>6.7400000000000002E-2</v>
      </c>
      <c r="AE6" s="14">
        <v>6.7400000000000002E-2</v>
      </c>
      <c r="AF6" s="14">
        <v>6.7400000000000002E-2</v>
      </c>
      <c r="AG6" s="14">
        <v>6.7400000000000002E-2</v>
      </c>
      <c r="AH6" s="14">
        <v>6.7400000000000002E-2</v>
      </c>
      <c r="AI6" s="14">
        <v>6.7400000000000002E-2</v>
      </c>
      <c r="AJ6" s="14">
        <v>6.7400000000000002E-2</v>
      </c>
      <c r="AK6" s="14">
        <v>6.7400000000000002E-2</v>
      </c>
      <c r="AL6" s="14">
        <v>6.7400000000000002E-2</v>
      </c>
      <c r="AM6" s="14">
        <v>6.7400000000000002E-2</v>
      </c>
      <c r="AN6" s="14">
        <v>6.7400000000000002E-2</v>
      </c>
      <c r="AO6" s="14">
        <v>6.7400000000000002E-2</v>
      </c>
      <c r="AP6" s="14">
        <v>6.7400000000000002E-2</v>
      </c>
      <c r="AQ6" s="12">
        <v>6.7400000000000002E-2</v>
      </c>
      <c r="AR6" s="12">
        <v>6.7400000000000002E-2</v>
      </c>
      <c r="AS6" s="12">
        <v>6.7400000000000002E-2</v>
      </c>
      <c r="AT6" s="12">
        <v>6.7400000000000002E-2</v>
      </c>
      <c r="AU6" s="12">
        <v>6.7400000000000002E-2</v>
      </c>
      <c r="AV6" s="12">
        <v>6.7400000000000002E-2</v>
      </c>
      <c r="AW6" s="12">
        <v>6.7400000000000002E-2</v>
      </c>
      <c r="AX6" s="12">
        <v>6.7400000000000002E-2</v>
      </c>
      <c r="AY6" s="12">
        <v>6.7400000000000002E-2</v>
      </c>
      <c r="AZ6" s="12">
        <v>6.7400000000000002E-2</v>
      </c>
      <c r="BA6" s="12">
        <v>6.7400000000000002E-2</v>
      </c>
      <c r="BB6" s="12">
        <v>6.7400000000000002E-2</v>
      </c>
      <c r="BC6" s="12">
        <v>6.7400000000000002E-2</v>
      </c>
      <c r="BD6" s="12">
        <v>6.7400000000000002E-2</v>
      </c>
      <c r="BE6" s="12">
        <v>6.7400000000000002E-2</v>
      </c>
      <c r="BF6" s="12">
        <v>6.7400000000000002E-2</v>
      </c>
      <c r="BG6" s="12">
        <v>6.7400000000000002E-2</v>
      </c>
      <c r="BH6" s="12">
        <v>6.7400000000000002E-2</v>
      </c>
      <c r="BI6" s="12">
        <v>6.7400000000000002E-2</v>
      </c>
      <c r="BJ6" s="12">
        <v>6.7400000000000002E-2</v>
      </c>
      <c r="BK6" s="12">
        <v>6.7400000000000002E-2</v>
      </c>
      <c r="BL6" s="12">
        <v>6.7400000000000002E-2</v>
      </c>
      <c r="BM6" s="12">
        <v>6.7400000000000002E-2</v>
      </c>
      <c r="BN6" s="12">
        <v>6.7400000000000002E-2</v>
      </c>
      <c r="BO6" s="12">
        <v>6.7400000000000002E-2</v>
      </c>
      <c r="BP6" s="12">
        <v>6.7400000000000002E-2</v>
      </c>
      <c r="BQ6" s="12">
        <v>6.7400000000000002E-2</v>
      </c>
      <c r="BR6" s="12">
        <v>6.7400000000000002E-2</v>
      </c>
      <c r="BS6" s="12">
        <v>6.7400000000000002E-2</v>
      </c>
    </row>
    <row r="7" spans="1:71" x14ac:dyDescent="0.2">
      <c r="A7" s="66">
        <v>2</v>
      </c>
      <c r="B7" s="14">
        <v>3.2000000000000001E-2</v>
      </c>
      <c r="C7" s="14">
        <v>3.2000000000000001E-2</v>
      </c>
      <c r="D7" s="14">
        <v>3.2000000000000001E-2</v>
      </c>
      <c r="E7" s="14">
        <v>3.2000000000000001E-2</v>
      </c>
      <c r="F7" s="14">
        <v>3.2000000000000001E-2</v>
      </c>
      <c r="G7" s="14">
        <v>3.2000000000000001E-2</v>
      </c>
      <c r="H7" s="14">
        <v>3.2000000000000001E-2</v>
      </c>
      <c r="I7" s="14">
        <v>3.2000000000000001E-2</v>
      </c>
      <c r="J7" s="14">
        <v>3.2000000000000001E-2</v>
      </c>
      <c r="K7" s="14">
        <v>3.2000000000000001E-2</v>
      </c>
      <c r="L7" s="14">
        <v>3.2000000000000001E-2</v>
      </c>
      <c r="M7" s="14">
        <v>3.2000000000000001E-2</v>
      </c>
      <c r="N7" s="14">
        <v>3.2000000000000001E-2</v>
      </c>
      <c r="O7" s="14">
        <v>3.2000000000000001E-2</v>
      </c>
      <c r="P7" s="14">
        <v>3.2000000000000001E-2</v>
      </c>
      <c r="Q7" s="14">
        <v>3.2000000000000001E-2</v>
      </c>
      <c r="R7" s="14">
        <v>3.2000000000000001E-2</v>
      </c>
      <c r="S7" s="14">
        <v>3.2000000000000001E-2</v>
      </c>
      <c r="T7" s="14">
        <v>3.2000000000000001E-2</v>
      </c>
      <c r="U7" s="14">
        <v>3.2000000000000001E-2</v>
      </c>
      <c r="V7" s="14">
        <v>3.2000000000000001E-2</v>
      </c>
      <c r="W7" s="14">
        <v>3.2000000000000001E-2</v>
      </c>
      <c r="X7" s="14">
        <v>3.2000000000000001E-2</v>
      </c>
      <c r="Y7" s="14">
        <v>3.2000000000000001E-2</v>
      </c>
      <c r="Z7" s="14">
        <v>3.2000000000000001E-2</v>
      </c>
      <c r="AA7" s="14">
        <v>3.2000000000000001E-2</v>
      </c>
      <c r="AB7" s="14">
        <v>3.2000000000000001E-2</v>
      </c>
      <c r="AC7" s="14">
        <v>3.2000000000000001E-2</v>
      </c>
      <c r="AD7" s="14">
        <v>3.2000000000000001E-2</v>
      </c>
      <c r="AE7" s="14">
        <v>3.2000000000000001E-2</v>
      </c>
      <c r="AF7" s="14">
        <v>3.2000000000000001E-2</v>
      </c>
      <c r="AG7" s="14">
        <v>3.2000000000000001E-2</v>
      </c>
      <c r="AH7" s="14">
        <v>3.2000000000000001E-2</v>
      </c>
      <c r="AI7" s="14">
        <v>3.2000000000000001E-2</v>
      </c>
      <c r="AJ7" s="14">
        <v>3.2000000000000001E-2</v>
      </c>
      <c r="AK7" s="14">
        <v>3.2000000000000001E-2</v>
      </c>
      <c r="AL7" s="14">
        <v>3.2000000000000001E-2</v>
      </c>
      <c r="AM7" s="14">
        <v>3.2000000000000001E-2</v>
      </c>
      <c r="AN7" s="14">
        <v>3.2000000000000001E-2</v>
      </c>
      <c r="AO7" s="14">
        <v>3.2000000000000001E-2</v>
      </c>
      <c r="AP7" s="14">
        <v>3.2000000000000001E-2</v>
      </c>
      <c r="AQ7" s="12">
        <v>3.2000000000000001E-2</v>
      </c>
      <c r="AR7" s="12">
        <v>3.2000000000000001E-2</v>
      </c>
      <c r="AS7" s="12">
        <v>3.2000000000000001E-2</v>
      </c>
      <c r="AT7" s="12">
        <v>3.2000000000000001E-2</v>
      </c>
      <c r="AU7" s="12">
        <v>3.2000000000000001E-2</v>
      </c>
      <c r="AV7" s="12">
        <v>3.2000000000000001E-2</v>
      </c>
      <c r="AW7" s="12">
        <v>3.2000000000000001E-2</v>
      </c>
      <c r="AX7" s="12">
        <v>3.2000000000000001E-2</v>
      </c>
      <c r="AY7" s="12">
        <v>3.2000000000000001E-2</v>
      </c>
      <c r="AZ7" s="12">
        <v>3.2000000000000001E-2</v>
      </c>
      <c r="BA7" s="12">
        <v>3.2000000000000001E-2</v>
      </c>
      <c r="BB7" s="12">
        <v>3.2000000000000001E-2</v>
      </c>
      <c r="BC7" s="12">
        <v>3.2000000000000001E-2</v>
      </c>
      <c r="BD7" s="12">
        <v>3.2000000000000001E-2</v>
      </c>
      <c r="BE7" s="12">
        <v>3.2000000000000001E-2</v>
      </c>
      <c r="BF7" s="12">
        <v>3.2000000000000001E-2</v>
      </c>
      <c r="BG7" s="12">
        <v>3.2000000000000001E-2</v>
      </c>
      <c r="BH7" s="12">
        <v>3.2000000000000001E-2</v>
      </c>
      <c r="BI7" s="12">
        <v>3.2000000000000001E-2</v>
      </c>
      <c r="BJ7" s="12">
        <v>3.2000000000000001E-2</v>
      </c>
      <c r="BK7" s="12">
        <v>3.2000000000000001E-2</v>
      </c>
      <c r="BL7" s="12">
        <v>3.2000000000000001E-2</v>
      </c>
      <c r="BM7" s="12">
        <v>3.2000000000000001E-2</v>
      </c>
      <c r="BN7" s="12">
        <v>3.2000000000000001E-2</v>
      </c>
      <c r="BO7" s="12">
        <v>3.2000000000000001E-2</v>
      </c>
      <c r="BP7" s="12">
        <v>3.2000000000000001E-2</v>
      </c>
      <c r="BQ7" s="12">
        <v>3.2000000000000001E-2</v>
      </c>
      <c r="BR7" s="12">
        <v>3.2000000000000001E-2</v>
      </c>
      <c r="BS7" s="12">
        <v>3.2000000000000001E-2</v>
      </c>
    </row>
    <row r="8" spans="1:71" x14ac:dyDescent="0.2">
      <c r="A8" s="66">
        <v>3</v>
      </c>
      <c r="B8" s="14">
        <v>2.3699999999999999E-2</v>
      </c>
      <c r="C8" s="14">
        <v>2.3699999999999999E-2</v>
      </c>
      <c r="D8" s="14">
        <v>2.3699999999999999E-2</v>
      </c>
      <c r="E8" s="14">
        <v>2.3699999999999999E-2</v>
      </c>
      <c r="F8" s="14">
        <v>2.3699999999999999E-2</v>
      </c>
      <c r="G8" s="14">
        <v>2.3699999999999999E-2</v>
      </c>
      <c r="H8" s="14">
        <v>2.3699999999999999E-2</v>
      </c>
      <c r="I8" s="14">
        <v>2.3699999999999999E-2</v>
      </c>
      <c r="J8" s="14">
        <v>2.3699999999999999E-2</v>
      </c>
      <c r="K8" s="14">
        <v>2.3699999999999999E-2</v>
      </c>
      <c r="L8" s="14">
        <v>2.3699999999999999E-2</v>
      </c>
      <c r="M8" s="14">
        <v>2.3699999999999999E-2</v>
      </c>
      <c r="N8" s="14">
        <v>2.3699999999999999E-2</v>
      </c>
      <c r="O8" s="14">
        <v>2.3699999999999999E-2</v>
      </c>
      <c r="P8" s="14">
        <v>2.3699999999999999E-2</v>
      </c>
      <c r="Q8" s="14">
        <v>2.3699999999999999E-2</v>
      </c>
      <c r="R8" s="14">
        <v>2.3699999999999999E-2</v>
      </c>
      <c r="S8" s="14">
        <v>2.3699999999999999E-2</v>
      </c>
      <c r="T8" s="14">
        <v>2.3699999999999999E-2</v>
      </c>
      <c r="U8" s="14">
        <v>2.3699999999999999E-2</v>
      </c>
      <c r="V8" s="14">
        <v>2.3699999999999999E-2</v>
      </c>
      <c r="W8" s="14">
        <v>2.3699999999999999E-2</v>
      </c>
      <c r="X8" s="14">
        <v>2.3699999999999999E-2</v>
      </c>
      <c r="Y8" s="14">
        <v>2.3699999999999999E-2</v>
      </c>
      <c r="Z8" s="14">
        <v>2.3699999999999999E-2</v>
      </c>
      <c r="AA8" s="14">
        <v>2.3699999999999999E-2</v>
      </c>
      <c r="AB8" s="14">
        <v>2.3699999999999999E-2</v>
      </c>
      <c r="AC8" s="14">
        <v>2.3699999999999999E-2</v>
      </c>
      <c r="AD8" s="14">
        <v>2.3699999999999999E-2</v>
      </c>
      <c r="AE8" s="14">
        <v>2.3699999999999999E-2</v>
      </c>
      <c r="AF8" s="14">
        <v>2.3699999999999999E-2</v>
      </c>
      <c r="AG8" s="14">
        <v>2.3699999999999999E-2</v>
      </c>
      <c r="AH8" s="14">
        <v>2.3699999999999999E-2</v>
      </c>
      <c r="AI8" s="14">
        <v>2.3699999999999999E-2</v>
      </c>
      <c r="AJ8" s="14">
        <v>2.3699999999999999E-2</v>
      </c>
      <c r="AK8" s="14">
        <v>2.3699999999999999E-2</v>
      </c>
      <c r="AL8" s="14">
        <v>2.3699999999999999E-2</v>
      </c>
      <c r="AM8" s="14">
        <v>2.3699999999999999E-2</v>
      </c>
      <c r="AN8" s="14">
        <v>2.3699999999999999E-2</v>
      </c>
      <c r="AO8" s="14">
        <v>2.3699999999999999E-2</v>
      </c>
      <c r="AP8" s="14">
        <v>2.3699999999999999E-2</v>
      </c>
      <c r="AQ8" s="12">
        <v>2.3699999999999999E-2</v>
      </c>
      <c r="AR8" s="12">
        <v>2.3699999999999999E-2</v>
      </c>
      <c r="AS8" s="12">
        <v>2.3699999999999999E-2</v>
      </c>
      <c r="AT8" s="12">
        <v>2.3699999999999999E-2</v>
      </c>
      <c r="AU8" s="12">
        <v>2.3699999999999999E-2</v>
      </c>
      <c r="AV8" s="12">
        <v>2.3699999999999999E-2</v>
      </c>
      <c r="AW8" s="12">
        <v>2.3699999999999999E-2</v>
      </c>
      <c r="AX8" s="12">
        <v>2.3699999999999999E-2</v>
      </c>
      <c r="AY8" s="12">
        <v>2.3699999999999999E-2</v>
      </c>
      <c r="AZ8" s="12">
        <v>2.3699999999999999E-2</v>
      </c>
      <c r="BA8" s="12">
        <v>2.3699999999999999E-2</v>
      </c>
      <c r="BB8" s="12">
        <v>2.3699999999999999E-2</v>
      </c>
      <c r="BC8" s="12">
        <v>2.3699999999999999E-2</v>
      </c>
      <c r="BD8" s="12">
        <v>2.3699999999999999E-2</v>
      </c>
      <c r="BE8" s="12">
        <v>2.3699999999999999E-2</v>
      </c>
      <c r="BF8" s="12">
        <v>2.3699999999999999E-2</v>
      </c>
      <c r="BG8" s="12">
        <v>2.3699999999999999E-2</v>
      </c>
      <c r="BH8" s="12">
        <v>2.3699999999999999E-2</v>
      </c>
      <c r="BI8" s="12">
        <v>2.3699999999999999E-2</v>
      </c>
      <c r="BJ8" s="12">
        <v>2.3699999999999999E-2</v>
      </c>
      <c r="BK8" s="12">
        <v>2.3699999999999999E-2</v>
      </c>
      <c r="BL8" s="12">
        <v>2.3699999999999999E-2</v>
      </c>
      <c r="BM8" s="12">
        <v>2.3699999999999999E-2</v>
      </c>
      <c r="BN8" s="12">
        <v>2.3699999999999999E-2</v>
      </c>
      <c r="BO8" s="12">
        <v>2.3699999999999999E-2</v>
      </c>
      <c r="BP8" s="12">
        <v>2.3699999999999999E-2</v>
      </c>
      <c r="BQ8" s="12">
        <v>2.3699999999999999E-2</v>
      </c>
      <c r="BR8" s="12">
        <v>2.3699999999999999E-2</v>
      </c>
      <c r="BS8" s="12">
        <v>2.3699999999999999E-2</v>
      </c>
    </row>
    <row r="9" spans="1:71" x14ac:dyDescent="0.2">
      <c r="A9" s="66">
        <v>4</v>
      </c>
      <c r="B9" s="14">
        <v>8.6999999999999994E-3</v>
      </c>
      <c r="C9" s="14">
        <v>8.6999999999999994E-3</v>
      </c>
      <c r="D9" s="14">
        <v>8.6999999999999994E-3</v>
      </c>
      <c r="E9" s="14">
        <v>8.6999999999999994E-3</v>
      </c>
      <c r="F9" s="14">
        <v>8.6999999999999994E-3</v>
      </c>
      <c r="G9" s="14">
        <v>8.6999999999999994E-3</v>
      </c>
      <c r="H9" s="14">
        <v>8.6999999999999994E-3</v>
      </c>
      <c r="I9" s="14">
        <v>8.6999999999999994E-3</v>
      </c>
      <c r="J9" s="14">
        <v>8.6999999999999994E-3</v>
      </c>
      <c r="K9" s="14">
        <v>8.6999999999999994E-3</v>
      </c>
      <c r="L9" s="14">
        <v>8.6999999999999994E-3</v>
      </c>
      <c r="M9" s="14">
        <v>8.6999999999999994E-3</v>
      </c>
      <c r="N9" s="14">
        <v>8.6999999999999994E-3</v>
      </c>
      <c r="O9" s="14">
        <v>8.6999999999999994E-3</v>
      </c>
      <c r="P9" s="14">
        <v>8.6999999999999994E-3</v>
      </c>
      <c r="Q9" s="14">
        <v>8.6999999999999994E-3</v>
      </c>
      <c r="R9" s="14">
        <v>8.6999999999999994E-3</v>
      </c>
      <c r="S9" s="14">
        <v>8.6999999999999994E-3</v>
      </c>
      <c r="T9" s="14">
        <v>8.6999999999999994E-3</v>
      </c>
      <c r="U9" s="14">
        <v>8.6999999999999994E-3</v>
      </c>
      <c r="V9" s="14">
        <v>8.6999999999999994E-3</v>
      </c>
      <c r="W9" s="14">
        <v>8.6999999999999994E-3</v>
      </c>
      <c r="X9" s="14">
        <v>8.6999999999999994E-3</v>
      </c>
      <c r="Y9" s="14">
        <v>8.6999999999999994E-3</v>
      </c>
      <c r="Z9" s="14">
        <v>8.6999999999999994E-3</v>
      </c>
      <c r="AA9" s="14">
        <v>8.6999999999999994E-3</v>
      </c>
      <c r="AB9" s="14">
        <v>8.6999999999999994E-3</v>
      </c>
      <c r="AC9" s="14">
        <v>8.6999999999999994E-3</v>
      </c>
      <c r="AD9" s="14">
        <v>8.6999999999999994E-3</v>
      </c>
      <c r="AE9" s="14">
        <v>8.6999999999999994E-3</v>
      </c>
      <c r="AF9" s="14">
        <v>8.6999999999999994E-3</v>
      </c>
      <c r="AG9" s="14">
        <v>8.6999999999999994E-3</v>
      </c>
      <c r="AH9" s="14">
        <v>8.6999999999999994E-3</v>
      </c>
      <c r="AI9" s="14">
        <v>8.6999999999999994E-3</v>
      </c>
      <c r="AJ9" s="14">
        <v>8.6999999999999994E-3</v>
      </c>
      <c r="AK9" s="14">
        <v>8.6999999999999994E-3</v>
      </c>
      <c r="AL9" s="14">
        <v>8.6999999999999994E-3</v>
      </c>
      <c r="AM9" s="14">
        <v>8.6999999999999994E-3</v>
      </c>
      <c r="AN9" s="14">
        <v>8.6999999999999994E-3</v>
      </c>
      <c r="AO9" s="14">
        <v>8.6999999999999994E-3</v>
      </c>
      <c r="AP9" s="14">
        <v>8.6999999999999994E-3</v>
      </c>
      <c r="AQ9" s="12">
        <v>8.6999999999999994E-3</v>
      </c>
      <c r="AR9" s="12">
        <v>8.6999999999999994E-3</v>
      </c>
      <c r="AS9" s="12">
        <v>8.6999999999999994E-3</v>
      </c>
      <c r="AT9" s="12">
        <v>8.6999999999999994E-3</v>
      </c>
      <c r="AU9" s="12">
        <v>8.6999999999999994E-3</v>
      </c>
      <c r="AV9" s="12">
        <v>8.6999999999999994E-3</v>
      </c>
      <c r="AW9" s="12">
        <v>8.6999999999999994E-3</v>
      </c>
      <c r="AX9" s="12">
        <v>8.6999999999999994E-3</v>
      </c>
      <c r="AY9" s="12">
        <v>8.6999999999999994E-3</v>
      </c>
      <c r="AZ9" s="12">
        <v>8.6999999999999994E-3</v>
      </c>
      <c r="BA9" s="12">
        <v>8.6999999999999994E-3</v>
      </c>
      <c r="BB9" s="12">
        <v>8.6999999999999994E-3</v>
      </c>
      <c r="BC9" s="12">
        <v>8.6999999999999994E-3</v>
      </c>
      <c r="BD9" s="12">
        <v>8.6999999999999994E-3</v>
      </c>
      <c r="BE9" s="12">
        <v>8.6999999999999994E-3</v>
      </c>
      <c r="BF9" s="12">
        <v>8.6999999999999994E-3</v>
      </c>
      <c r="BG9" s="12">
        <v>8.6999999999999994E-3</v>
      </c>
      <c r="BH9" s="12">
        <v>8.6999999999999994E-3</v>
      </c>
      <c r="BI9" s="12">
        <v>8.6999999999999994E-3</v>
      </c>
      <c r="BJ9" s="12">
        <v>8.6999999999999994E-3</v>
      </c>
      <c r="BK9" s="12">
        <v>8.6999999999999994E-3</v>
      </c>
      <c r="BL9" s="12">
        <v>8.6999999999999994E-3</v>
      </c>
      <c r="BM9" s="12">
        <v>8.6999999999999994E-3</v>
      </c>
      <c r="BN9" s="12">
        <v>8.6999999999999994E-3</v>
      </c>
      <c r="BO9" s="12">
        <v>8.6999999999999994E-3</v>
      </c>
      <c r="BP9" s="12">
        <v>8.6999999999999994E-3</v>
      </c>
      <c r="BQ9" s="12">
        <v>8.6999999999999994E-3</v>
      </c>
      <c r="BR9" s="12">
        <v>8.6999999999999994E-3</v>
      </c>
      <c r="BS9" s="12">
        <v>8.6999999999999994E-3</v>
      </c>
    </row>
    <row r="10" spans="1:71" x14ac:dyDescent="0.2">
      <c r="A10" s="66">
        <v>5</v>
      </c>
      <c r="B10" s="14">
        <v>5.1999999999999998E-3</v>
      </c>
      <c r="C10" s="14">
        <v>5.1999999999999998E-3</v>
      </c>
      <c r="D10" s="14">
        <v>5.1999999999999998E-3</v>
      </c>
      <c r="E10" s="14">
        <v>5.1999999999999998E-3</v>
      </c>
      <c r="F10" s="14">
        <v>5.1999999999999998E-3</v>
      </c>
      <c r="G10" s="14">
        <v>5.1999999999999998E-3</v>
      </c>
      <c r="H10" s="14">
        <v>5.1999999999999998E-3</v>
      </c>
      <c r="I10" s="14">
        <v>5.1999999999999998E-3</v>
      </c>
      <c r="J10" s="14">
        <v>5.1999999999999998E-3</v>
      </c>
      <c r="K10" s="14">
        <v>5.1999999999999998E-3</v>
      </c>
      <c r="L10" s="14">
        <v>5.1999999999999998E-3</v>
      </c>
      <c r="M10" s="14">
        <v>5.1999999999999998E-3</v>
      </c>
      <c r="N10" s="14">
        <v>5.1999999999999998E-3</v>
      </c>
      <c r="O10" s="14">
        <v>5.1999999999999998E-3</v>
      </c>
      <c r="P10" s="14">
        <v>5.1999999999999998E-3</v>
      </c>
      <c r="Q10" s="14">
        <v>5.1999999999999998E-3</v>
      </c>
      <c r="R10" s="14">
        <v>5.1999999999999998E-3</v>
      </c>
      <c r="S10" s="14">
        <v>5.1999999999999998E-3</v>
      </c>
      <c r="T10" s="14">
        <v>5.1999999999999998E-3</v>
      </c>
      <c r="U10" s="14">
        <v>5.1999999999999998E-3</v>
      </c>
      <c r="V10" s="14">
        <v>5.1999999999999998E-3</v>
      </c>
      <c r="W10" s="14">
        <v>5.1999999999999998E-3</v>
      </c>
      <c r="X10" s="14">
        <v>5.1999999999999998E-3</v>
      </c>
      <c r="Y10" s="14">
        <v>5.1999999999999998E-3</v>
      </c>
      <c r="Z10" s="14">
        <v>5.1999999999999998E-3</v>
      </c>
      <c r="AA10" s="14">
        <v>5.1999999999999998E-3</v>
      </c>
      <c r="AB10" s="14">
        <v>5.1999999999999998E-3</v>
      </c>
      <c r="AC10" s="14">
        <v>5.1999999999999998E-3</v>
      </c>
      <c r="AD10" s="14">
        <v>5.1999999999999998E-3</v>
      </c>
      <c r="AE10" s="14">
        <v>5.1999999999999998E-3</v>
      </c>
      <c r="AF10" s="14">
        <v>5.1999999999999998E-3</v>
      </c>
      <c r="AG10" s="14">
        <v>5.1999999999999998E-3</v>
      </c>
      <c r="AH10" s="14">
        <v>5.1999999999999998E-3</v>
      </c>
      <c r="AI10" s="14">
        <v>5.1999999999999998E-3</v>
      </c>
      <c r="AJ10" s="14">
        <v>5.1999999999999998E-3</v>
      </c>
      <c r="AK10" s="14">
        <v>5.1999999999999998E-3</v>
      </c>
      <c r="AL10" s="14">
        <v>5.1999999999999998E-3</v>
      </c>
      <c r="AM10" s="14">
        <v>5.1999999999999998E-3</v>
      </c>
      <c r="AN10" s="14">
        <v>5.1999999999999998E-3</v>
      </c>
      <c r="AO10" s="14">
        <v>5.1999999999999998E-3</v>
      </c>
      <c r="AP10" s="14">
        <v>5.1999999999999998E-3</v>
      </c>
      <c r="AQ10" s="12">
        <v>5.1999999999999998E-3</v>
      </c>
      <c r="AR10" s="12">
        <v>5.1999999999999998E-3</v>
      </c>
      <c r="AS10" s="12">
        <v>5.1999999999999998E-3</v>
      </c>
      <c r="AT10" s="12">
        <v>5.1999999999999998E-3</v>
      </c>
      <c r="AU10" s="12">
        <v>5.1999999999999998E-3</v>
      </c>
      <c r="AV10" s="12">
        <v>5.1999999999999998E-3</v>
      </c>
      <c r="AW10" s="12">
        <v>5.1999999999999998E-3</v>
      </c>
      <c r="AX10" s="12">
        <v>5.1999999999999998E-3</v>
      </c>
      <c r="AY10" s="12">
        <v>5.1999999999999998E-3</v>
      </c>
      <c r="AZ10" s="12">
        <v>5.1999999999999998E-3</v>
      </c>
      <c r="BA10" s="12">
        <v>5.1999999999999998E-3</v>
      </c>
      <c r="BB10" s="12">
        <v>5.1999999999999998E-3</v>
      </c>
      <c r="BC10" s="12">
        <v>5.1999999999999998E-3</v>
      </c>
      <c r="BD10" s="12">
        <v>5.1999999999999998E-3</v>
      </c>
      <c r="BE10" s="12">
        <v>5.1999999999999998E-3</v>
      </c>
      <c r="BF10" s="12">
        <v>5.1999999999999998E-3</v>
      </c>
      <c r="BG10" s="12">
        <v>5.1999999999999998E-3</v>
      </c>
      <c r="BH10" s="12">
        <v>5.1999999999999998E-3</v>
      </c>
      <c r="BI10" s="12">
        <v>5.1999999999999998E-3</v>
      </c>
      <c r="BJ10" s="12">
        <v>5.1999999999999998E-3</v>
      </c>
      <c r="BK10" s="12">
        <v>5.1999999999999998E-3</v>
      </c>
      <c r="BL10" s="12">
        <v>5.1999999999999998E-3</v>
      </c>
      <c r="BM10" s="12">
        <v>5.1999999999999998E-3</v>
      </c>
      <c r="BN10" s="12">
        <v>5.1999999999999998E-3</v>
      </c>
      <c r="BO10" s="12">
        <v>0</v>
      </c>
      <c r="BP10" s="12">
        <v>0</v>
      </c>
      <c r="BQ10" s="12">
        <v>0</v>
      </c>
      <c r="BR10" s="12">
        <v>0</v>
      </c>
      <c r="BS10" s="12">
        <v>0</v>
      </c>
    </row>
    <row r="11" spans="1:71" x14ac:dyDescent="0.2">
      <c r="A11" s="66">
        <v>6</v>
      </c>
      <c r="B11" s="14">
        <v>3.2000000000000002E-3</v>
      </c>
      <c r="C11" s="14">
        <v>3.2000000000000002E-3</v>
      </c>
      <c r="D11" s="14">
        <v>3.2000000000000002E-3</v>
      </c>
      <c r="E11" s="14">
        <v>3.2000000000000002E-3</v>
      </c>
      <c r="F11" s="14">
        <v>3.2000000000000002E-3</v>
      </c>
      <c r="G11" s="14">
        <v>3.2000000000000002E-3</v>
      </c>
      <c r="H11" s="14">
        <v>3.2000000000000002E-3</v>
      </c>
      <c r="I11" s="14">
        <v>3.2000000000000002E-3</v>
      </c>
      <c r="J11" s="14">
        <v>3.2000000000000002E-3</v>
      </c>
      <c r="K11" s="14">
        <v>3.2000000000000002E-3</v>
      </c>
      <c r="L11" s="14">
        <v>3.2000000000000002E-3</v>
      </c>
      <c r="M11" s="14">
        <v>3.2000000000000002E-3</v>
      </c>
      <c r="N11" s="14">
        <v>3.2000000000000002E-3</v>
      </c>
      <c r="O11" s="14">
        <v>3.2000000000000002E-3</v>
      </c>
      <c r="P11" s="14">
        <v>3.2000000000000002E-3</v>
      </c>
      <c r="Q11" s="14">
        <v>3.2000000000000002E-3</v>
      </c>
      <c r="R11" s="14">
        <v>3.2000000000000002E-3</v>
      </c>
      <c r="S11" s="14">
        <v>3.2000000000000002E-3</v>
      </c>
      <c r="T11" s="14">
        <v>3.2000000000000002E-3</v>
      </c>
      <c r="U11" s="14">
        <v>3.2000000000000002E-3</v>
      </c>
      <c r="V11" s="14">
        <v>3.2000000000000002E-3</v>
      </c>
      <c r="W11" s="14">
        <v>3.2000000000000002E-3</v>
      </c>
      <c r="X11" s="14">
        <v>3.2000000000000002E-3</v>
      </c>
      <c r="Y11" s="14">
        <v>3.2000000000000002E-3</v>
      </c>
      <c r="Z11" s="14">
        <v>3.2000000000000002E-3</v>
      </c>
      <c r="AA11" s="14">
        <v>3.2000000000000002E-3</v>
      </c>
      <c r="AB11" s="14">
        <v>3.2000000000000002E-3</v>
      </c>
      <c r="AC11" s="14">
        <v>3.2000000000000002E-3</v>
      </c>
      <c r="AD11" s="14">
        <v>3.2000000000000002E-3</v>
      </c>
      <c r="AE11" s="14">
        <v>3.2000000000000002E-3</v>
      </c>
      <c r="AF11" s="14">
        <v>3.2000000000000002E-3</v>
      </c>
      <c r="AG11" s="14">
        <v>3.2000000000000002E-3</v>
      </c>
      <c r="AH11" s="14">
        <v>3.2000000000000002E-3</v>
      </c>
      <c r="AI11" s="14">
        <v>3.2000000000000002E-3</v>
      </c>
      <c r="AJ11" s="14">
        <v>3.2000000000000002E-3</v>
      </c>
      <c r="AK11" s="14">
        <v>3.2000000000000002E-3</v>
      </c>
      <c r="AL11" s="14">
        <v>3.2000000000000002E-3</v>
      </c>
      <c r="AM11" s="14">
        <v>3.2000000000000002E-3</v>
      </c>
      <c r="AN11" s="14">
        <v>3.2000000000000002E-3</v>
      </c>
      <c r="AO11" s="14">
        <v>3.2000000000000002E-3</v>
      </c>
      <c r="AP11" s="14">
        <v>3.2000000000000002E-3</v>
      </c>
      <c r="AQ11" s="12">
        <v>3.2000000000000002E-3</v>
      </c>
      <c r="AR11" s="12">
        <v>3.2000000000000002E-3</v>
      </c>
      <c r="AS11" s="12">
        <v>3.2000000000000002E-3</v>
      </c>
      <c r="AT11" s="12">
        <v>3.2000000000000002E-3</v>
      </c>
      <c r="AU11" s="12">
        <v>3.2000000000000002E-3</v>
      </c>
      <c r="AV11" s="12">
        <v>3.2000000000000002E-3</v>
      </c>
      <c r="AW11" s="12">
        <v>3.2000000000000002E-3</v>
      </c>
      <c r="AX11" s="12">
        <v>3.2000000000000002E-3</v>
      </c>
      <c r="AY11" s="12">
        <v>3.2000000000000002E-3</v>
      </c>
      <c r="AZ11" s="12">
        <v>3.2000000000000002E-3</v>
      </c>
      <c r="BA11" s="12">
        <v>3.2000000000000002E-3</v>
      </c>
      <c r="BB11" s="12">
        <v>3.2000000000000002E-3</v>
      </c>
      <c r="BC11" s="12">
        <v>3.2000000000000002E-3</v>
      </c>
      <c r="BD11" s="12">
        <v>3.2000000000000002E-3</v>
      </c>
      <c r="BE11" s="12">
        <v>3.2000000000000002E-3</v>
      </c>
      <c r="BF11" s="12">
        <v>3.2000000000000002E-3</v>
      </c>
      <c r="BG11" s="12">
        <v>3.2000000000000002E-3</v>
      </c>
      <c r="BH11" s="12">
        <v>3.2000000000000002E-3</v>
      </c>
      <c r="BI11" s="12">
        <v>3.2000000000000002E-3</v>
      </c>
      <c r="BJ11" s="12">
        <v>3.2000000000000002E-3</v>
      </c>
      <c r="BK11" s="12">
        <v>3.2000000000000002E-3</v>
      </c>
      <c r="BL11" s="12">
        <v>3.2000000000000002E-3</v>
      </c>
      <c r="BM11" s="12">
        <v>3.2000000000000002E-3</v>
      </c>
      <c r="BN11" s="12">
        <v>0</v>
      </c>
      <c r="BO11" s="12">
        <v>0</v>
      </c>
      <c r="BP11" s="12">
        <v>0</v>
      </c>
      <c r="BQ11" s="12">
        <v>0</v>
      </c>
      <c r="BR11" s="12">
        <v>0</v>
      </c>
      <c r="BS11" s="12">
        <v>0</v>
      </c>
    </row>
    <row r="12" spans="1:71" x14ac:dyDescent="0.2">
      <c r="A12" s="66">
        <v>7</v>
      </c>
      <c r="B12" s="14">
        <v>1.9E-3</v>
      </c>
      <c r="C12" s="14">
        <v>1.9E-3</v>
      </c>
      <c r="D12" s="14">
        <v>1.9E-3</v>
      </c>
      <c r="E12" s="14">
        <v>1.9E-3</v>
      </c>
      <c r="F12" s="14">
        <v>1.9E-3</v>
      </c>
      <c r="G12" s="14">
        <v>1.9E-3</v>
      </c>
      <c r="H12" s="14">
        <v>1.9E-3</v>
      </c>
      <c r="I12" s="14">
        <v>1.9E-3</v>
      </c>
      <c r="J12" s="14">
        <v>1.9E-3</v>
      </c>
      <c r="K12" s="14">
        <v>1.9E-3</v>
      </c>
      <c r="L12" s="14">
        <v>1.9E-3</v>
      </c>
      <c r="M12" s="14">
        <v>1.9E-3</v>
      </c>
      <c r="N12" s="14">
        <v>1.9E-3</v>
      </c>
      <c r="O12" s="14">
        <v>1.9E-3</v>
      </c>
      <c r="P12" s="14">
        <v>1.9E-3</v>
      </c>
      <c r="Q12" s="14">
        <v>1.9E-3</v>
      </c>
      <c r="R12" s="14">
        <v>1.9E-3</v>
      </c>
      <c r="S12" s="14">
        <v>1.9E-3</v>
      </c>
      <c r="T12" s="14">
        <v>1.9E-3</v>
      </c>
      <c r="U12" s="14">
        <v>1.9E-3</v>
      </c>
      <c r="V12" s="14">
        <v>1.9E-3</v>
      </c>
      <c r="W12" s="14">
        <v>1.9E-3</v>
      </c>
      <c r="X12" s="14">
        <v>1.9E-3</v>
      </c>
      <c r="Y12" s="14">
        <v>1.9E-3</v>
      </c>
      <c r="Z12" s="14">
        <v>1.9E-3</v>
      </c>
      <c r="AA12" s="14">
        <v>1.9E-3</v>
      </c>
      <c r="AB12" s="14">
        <v>1.9E-3</v>
      </c>
      <c r="AC12" s="14">
        <v>1.9E-3</v>
      </c>
      <c r="AD12" s="14">
        <v>1.9E-3</v>
      </c>
      <c r="AE12" s="14">
        <v>1.9E-3</v>
      </c>
      <c r="AF12" s="14">
        <v>1.9E-3</v>
      </c>
      <c r="AG12" s="14">
        <v>1.9E-3</v>
      </c>
      <c r="AH12" s="14">
        <v>1.9E-3</v>
      </c>
      <c r="AI12" s="14">
        <v>1.9E-3</v>
      </c>
      <c r="AJ12" s="14">
        <v>1.9E-3</v>
      </c>
      <c r="AK12" s="14">
        <v>1.9E-3</v>
      </c>
      <c r="AL12" s="14">
        <v>1.9E-3</v>
      </c>
      <c r="AM12" s="14">
        <v>1.9E-3</v>
      </c>
      <c r="AN12" s="14">
        <v>1.9E-3</v>
      </c>
      <c r="AO12" s="14">
        <v>1.9E-3</v>
      </c>
      <c r="AP12" s="14">
        <v>1.9E-3</v>
      </c>
      <c r="AQ12" s="12">
        <v>1.9E-3</v>
      </c>
      <c r="AR12" s="12">
        <v>1.9E-3</v>
      </c>
      <c r="AS12" s="12">
        <v>1.9E-3</v>
      </c>
      <c r="AT12" s="12">
        <v>1.9E-3</v>
      </c>
      <c r="AU12" s="12">
        <v>1.9E-3</v>
      </c>
      <c r="AV12" s="12">
        <v>1.9E-3</v>
      </c>
      <c r="AW12" s="12">
        <v>1.9E-3</v>
      </c>
      <c r="AX12" s="12">
        <v>1.9E-3</v>
      </c>
      <c r="AY12" s="12">
        <v>1.9E-3</v>
      </c>
      <c r="AZ12" s="12">
        <v>1.9E-3</v>
      </c>
      <c r="BA12" s="12">
        <v>1.9E-3</v>
      </c>
      <c r="BB12" s="12">
        <v>1.9E-3</v>
      </c>
      <c r="BC12" s="12">
        <v>1.9E-3</v>
      </c>
      <c r="BD12" s="12">
        <v>1.9E-3</v>
      </c>
      <c r="BE12" s="12">
        <v>1.9E-3</v>
      </c>
      <c r="BF12" s="12">
        <v>1.9E-3</v>
      </c>
      <c r="BG12" s="12">
        <v>1.9E-3</v>
      </c>
      <c r="BH12" s="12">
        <v>1.9E-3</v>
      </c>
      <c r="BI12" s="12">
        <v>1.9E-3</v>
      </c>
      <c r="BJ12" s="12">
        <v>1.9E-3</v>
      </c>
      <c r="BK12" s="12">
        <v>1.9E-3</v>
      </c>
      <c r="BL12" s="12">
        <v>1.9E-3</v>
      </c>
      <c r="BM12" s="12">
        <v>0</v>
      </c>
      <c r="BN12" s="12">
        <v>0</v>
      </c>
      <c r="BO12" s="12">
        <v>0</v>
      </c>
      <c r="BP12" s="12">
        <v>0</v>
      </c>
      <c r="BQ12" s="12">
        <v>0</v>
      </c>
      <c r="BR12" s="12">
        <v>0</v>
      </c>
      <c r="BS12" s="12">
        <v>0</v>
      </c>
    </row>
    <row r="13" spans="1:71" x14ac:dyDescent="0.2">
      <c r="A13" s="66">
        <v>8</v>
      </c>
      <c r="B13" s="14">
        <v>1.1000000000000001E-3</v>
      </c>
      <c r="C13" s="14">
        <v>1.1000000000000001E-3</v>
      </c>
      <c r="D13" s="14">
        <v>1.1000000000000001E-3</v>
      </c>
      <c r="E13" s="14">
        <v>1.1000000000000001E-3</v>
      </c>
      <c r="F13" s="14">
        <v>1.1000000000000001E-3</v>
      </c>
      <c r="G13" s="14">
        <v>1.1000000000000001E-3</v>
      </c>
      <c r="H13" s="14">
        <v>1.1000000000000001E-3</v>
      </c>
      <c r="I13" s="14">
        <v>1.1000000000000001E-3</v>
      </c>
      <c r="J13" s="14">
        <v>1.1000000000000001E-3</v>
      </c>
      <c r="K13" s="14">
        <v>1.1000000000000001E-3</v>
      </c>
      <c r="L13" s="14">
        <v>1.1000000000000001E-3</v>
      </c>
      <c r="M13" s="14">
        <v>1.1000000000000001E-3</v>
      </c>
      <c r="N13" s="14">
        <v>1.1000000000000001E-3</v>
      </c>
      <c r="O13" s="14">
        <v>1.1000000000000001E-3</v>
      </c>
      <c r="P13" s="14">
        <v>1.1000000000000001E-3</v>
      </c>
      <c r="Q13" s="14">
        <v>1.1000000000000001E-3</v>
      </c>
      <c r="R13" s="14">
        <v>1.1000000000000001E-3</v>
      </c>
      <c r="S13" s="14">
        <v>1.1000000000000001E-3</v>
      </c>
      <c r="T13" s="14">
        <v>1.1000000000000001E-3</v>
      </c>
      <c r="U13" s="14">
        <v>1.1000000000000001E-3</v>
      </c>
      <c r="V13" s="14">
        <v>1.1000000000000001E-3</v>
      </c>
      <c r="W13" s="14">
        <v>1.1000000000000001E-3</v>
      </c>
      <c r="X13" s="14">
        <v>1.1000000000000001E-3</v>
      </c>
      <c r="Y13" s="14">
        <v>1.1000000000000001E-3</v>
      </c>
      <c r="Z13" s="14">
        <v>1.1000000000000001E-3</v>
      </c>
      <c r="AA13" s="14">
        <v>1.1000000000000001E-3</v>
      </c>
      <c r="AB13" s="14">
        <v>1.1000000000000001E-3</v>
      </c>
      <c r="AC13" s="14">
        <v>1.1000000000000001E-3</v>
      </c>
      <c r="AD13" s="14">
        <v>1.1000000000000001E-3</v>
      </c>
      <c r="AE13" s="14">
        <v>1.1000000000000001E-3</v>
      </c>
      <c r="AF13" s="14">
        <v>1.1000000000000001E-3</v>
      </c>
      <c r="AG13" s="14">
        <v>1.1000000000000001E-3</v>
      </c>
      <c r="AH13" s="14">
        <v>1.1000000000000001E-3</v>
      </c>
      <c r="AI13" s="14">
        <v>1.1000000000000001E-3</v>
      </c>
      <c r="AJ13" s="14">
        <v>1.1000000000000001E-3</v>
      </c>
      <c r="AK13" s="14">
        <v>1.1000000000000001E-3</v>
      </c>
      <c r="AL13" s="14">
        <v>1.1000000000000001E-3</v>
      </c>
      <c r="AM13" s="14">
        <v>1.1000000000000001E-3</v>
      </c>
      <c r="AN13" s="14">
        <v>1.1000000000000001E-3</v>
      </c>
      <c r="AO13" s="14">
        <v>1.1000000000000001E-3</v>
      </c>
      <c r="AP13" s="14">
        <v>1.1000000000000001E-3</v>
      </c>
      <c r="AQ13" s="12">
        <v>1.1000000000000001E-3</v>
      </c>
      <c r="AR13" s="12">
        <v>1.1000000000000001E-3</v>
      </c>
      <c r="AS13" s="12">
        <v>1.1000000000000001E-3</v>
      </c>
      <c r="AT13" s="12">
        <v>1.1000000000000001E-3</v>
      </c>
      <c r="AU13" s="12">
        <v>1.1000000000000001E-3</v>
      </c>
      <c r="AV13" s="12">
        <v>1.1000000000000001E-3</v>
      </c>
      <c r="AW13" s="12">
        <v>1.1000000000000001E-3</v>
      </c>
      <c r="AX13" s="12">
        <v>1.1000000000000001E-3</v>
      </c>
      <c r="AY13" s="12">
        <v>1.1000000000000001E-3</v>
      </c>
      <c r="AZ13" s="12">
        <v>1.1000000000000001E-3</v>
      </c>
      <c r="BA13" s="12">
        <v>1.1000000000000001E-3</v>
      </c>
      <c r="BB13" s="12">
        <v>1.1000000000000001E-3</v>
      </c>
      <c r="BC13" s="12">
        <v>1.1000000000000001E-3</v>
      </c>
      <c r="BD13" s="12">
        <v>1.1000000000000001E-3</v>
      </c>
      <c r="BE13" s="12">
        <v>1.1000000000000001E-3</v>
      </c>
      <c r="BF13" s="12">
        <v>1.1000000000000001E-3</v>
      </c>
      <c r="BG13" s="12">
        <v>1.1000000000000001E-3</v>
      </c>
      <c r="BH13" s="12">
        <v>1.1000000000000001E-3</v>
      </c>
      <c r="BI13" s="12">
        <v>1.1000000000000001E-3</v>
      </c>
      <c r="BJ13" s="12">
        <v>1.1000000000000001E-3</v>
      </c>
      <c r="BK13" s="12">
        <v>1.1000000000000001E-3</v>
      </c>
      <c r="BL13" s="12">
        <v>0</v>
      </c>
      <c r="BM13" s="12">
        <v>0</v>
      </c>
      <c r="BN13" s="12">
        <v>0</v>
      </c>
      <c r="BO13" s="12">
        <v>0</v>
      </c>
      <c r="BP13" s="12">
        <v>0</v>
      </c>
      <c r="BQ13" s="12">
        <v>0</v>
      </c>
      <c r="BR13" s="12">
        <v>0</v>
      </c>
      <c r="BS13" s="12">
        <v>0</v>
      </c>
    </row>
    <row r="14" spans="1:71" x14ac:dyDescent="0.2">
      <c r="A14" s="66">
        <v>9</v>
      </c>
      <c r="B14" s="14">
        <v>6.9999999999999999E-4</v>
      </c>
      <c r="C14" s="14">
        <v>6.9999999999999999E-4</v>
      </c>
      <c r="D14" s="14">
        <v>6.9999999999999999E-4</v>
      </c>
      <c r="E14" s="14">
        <v>6.9999999999999999E-4</v>
      </c>
      <c r="F14" s="14">
        <v>6.9999999999999999E-4</v>
      </c>
      <c r="G14" s="14">
        <v>6.9999999999999999E-4</v>
      </c>
      <c r="H14" s="14">
        <v>6.9999999999999999E-4</v>
      </c>
      <c r="I14" s="14">
        <v>6.9999999999999999E-4</v>
      </c>
      <c r="J14" s="14">
        <v>6.9999999999999999E-4</v>
      </c>
      <c r="K14" s="14">
        <v>6.9999999999999999E-4</v>
      </c>
      <c r="L14" s="14">
        <v>6.9999999999999999E-4</v>
      </c>
      <c r="M14" s="14">
        <v>6.9999999999999999E-4</v>
      </c>
      <c r="N14" s="14">
        <v>6.9999999999999999E-4</v>
      </c>
      <c r="O14" s="14">
        <v>6.9999999999999999E-4</v>
      </c>
      <c r="P14" s="14">
        <v>6.9999999999999999E-4</v>
      </c>
      <c r="Q14" s="14">
        <v>6.9999999999999999E-4</v>
      </c>
      <c r="R14" s="14">
        <v>6.9999999999999999E-4</v>
      </c>
      <c r="S14" s="14">
        <v>6.9999999999999999E-4</v>
      </c>
      <c r="T14" s="14">
        <v>6.9999999999999999E-4</v>
      </c>
      <c r="U14" s="14">
        <v>6.9999999999999999E-4</v>
      </c>
      <c r="V14" s="14">
        <v>6.9999999999999999E-4</v>
      </c>
      <c r="W14" s="14">
        <v>6.9999999999999999E-4</v>
      </c>
      <c r="X14" s="14">
        <v>6.9999999999999999E-4</v>
      </c>
      <c r="Y14" s="14">
        <v>6.9999999999999999E-4</v>
      </c>
      <c r="Z14" s="14">
        <v>6.9999999999999999E-4</v>
      </c>
      <c r="AA14" s="14">
        <v>6.9999999999999999E-4</v>
      </c>
      <c r="AB14" s="14">
        <v>6.9999999999999999E-4</v>
      </c>
      <c r="AC14" s="14">
        <v>6.9999999999999999E-4</v>
      </c>
      <c r="AD14" s="14">
        <v>6.9999999999999999E-4</v>
      </c>
      <c r="AE14" s="14">
        <v>6.9999999999999999E-4</v>
      </c>
      <c r="AF14" s="14">
        <v>6.9999999999999999E-4</v>
      </c>
      <c r="AG14" s="14">
        <v>6.9999999999999999E-4</v>
      </c>
      <c r="AH14" s="14">
        <v>6.9999999999999999E-4</v>
      </c>
      <c r="AI14" s="14">
        <v>6.9999999999999999E-4</v>
      </c>
      <c r="AJ14" s="14">
        <v>6.9999999999999999E-4</v>
      </c>
      <c r="AK14" s="14">
        <v>6.9999999999999999E-4</v>
      </c>
      <c r="AL14" s="14">
        <v>6.9999999999999999E-4</v>
      </c>
      <c r="AM14" s="14">
        <v>6.9999999999999999E-4</v>
      </c>
      <c r="AN14" s="14">
        <v>6.9999999999999999E-4</v>
      </c>
      <c r="AO14" s="14">
        <v>6.9999999999999999E-4</v>
      </c>
      <c r="AP14" s="14">
        <v>6.9999999999999999E-4</v>
      </c>
      <c r="AQ14" s="12">
        <v>6.9999999999999999E-4</v>
      </c>
      <c r="AR14" s="12">
        <v>6.9999999999999999E-4</v>
      </c>
      <c r="AS14" s="12">
        <v>6.9999999999999999E-4</v>
      </c>
      <c r="AT14" s="12">
        <v>6.9999999999999999E-4</v>
      </c>
      <c r="AU14" s="12">
        <v>6.9999999999999999E-4</v>
      </c>
      <c r="AV14" s="12">
        <v>6.9999999999999999E-4</v>
      </c>
      <c r="AW14" s="12">
        <v>6.9999999999999999E-4</v>
      </c>
      <c r="AX14" s="12">
        <v>6.9999999999999999E-4</v>
      </c>
      <c r="AY14" s="12">
        <v>6.9999999999999999E-4</v>
      </c>
      <c r="AZ14" s="12">
        <v>6.9999999999999999E-4</v>
      </c>
      <c r="BA14" s="12">
        <v>6.9999999999999999E-4</v>
      </c>
      <c r="BB14" s="12">
        <v>6.9999999999999999E-4</v>
      </c>
      <c r="BC14" s="12">
        <v>6.9999999999999999E-4</v>
      </c>
      <c r="BD14" s="12">
        <v>6.9999999999999999E-4</v>
      </c>
      <c r="BE14" s="12">
        <v>6.9999999999999999E-4</v>
      </c>
      <c r="BF14" s="12">
        <v>6.9999999999999999E-4</v>
      </c>
      <c r="BG14" s="12">
        <v>6.9999999999999999E-4</v>
      </c>
      <c r="BH14" s="12">
        <v>6.9999999999999999E-4</v>
      </c>
      <c r="BI14" s="12">
        <v>6.9999999999999999E-4</v>
      </c>
      <c r="BJ14" s="12">
        <v>6.9999999999999999E-4</v>
      </c>
      <c r="BK14" s="12">
        <v>0</v>
      </c>
      <c r="BL14" s="12">
        <v>0</v>
      </c>
      <c r="BM14" s="12">
        <v>0</v>
      </c>
      <c r="BN14" s="12">
        <v>0</v>
      </c>
      <c r="BO14" s="12">
        <v>0</v>
      </c>
      <c r="BP14" s="12">
        <v>0</v>
      </c>
      <c r="BQ14" s="12">
        <v>0</v>
      </c>
      <c r="BR14" s="12">
        <v>0</v>
      </c>
      <c r="BS14" s="12">
        <v>0</v>
      </c>
    </row>
    <row r="15" spans="1:71" x14ac:dyDescent="0.2">
      <c r="A15" s="66">
        <v>10</v>
      </c>
      <c r="B15" s="14">
        <v>5.0000000000000001E-4</v>
      </c>
      <c r="C15" s="14">
        <v>5.0000000000000001E-4</v>
      </c>
      <c r="D15" s="14">
        <v>5.0000000000000001E-4</v>
      </c>
      <c r="E15" s="14">
        <v>5.0000000000000001E-4</v>
      </c>
      <c r="F15" s="14">
        <v>5.0000000000000001E-4</v>
      </c>
      <c r="G15" s="14">
        <v>5.0000000000000001E-4</v>
      </c>
      <c r="H15" s="14">
        <v>5.0000000000000001E-4</v>
      </c>
      <c r="I15" s="14">
        <v>5.0000000000000001E-4</v>
      </c>
      <c r="J15" s="14">
        <v>5.0000000000000001E-4</v>
      </c>
      <c r="K15" s="14">
        <v>5.0000000000000001E-4</v>
      </c>
      <c r="L15" s="14">
        <v>5.0000000000000001E-4</v>
      </c>
      <c r="M15" s="14">
        <v>5.0000000000000001E-4</v>
      </c>
      <c r="N15" s="14">
        <v>5.0000000000000001E-4</v>
      </c>
      <c r="O15" s="14">
        <v>5.0000000000000001E-4</v>
      </c>
      <c r="P15" s="14">
        <v>5.0000000000000001E-4</v>
      </c>
      <c r="Q15" s="14">
        <v>5.0000000000000001E-4</v>
      </c>
      <c r="R15" s="14">
        <v>5.0000000000000001E-4</v>
      </c>
      <c r="S15" s="14">
        <v>5.0000000000000001E-4</v>
      </c>
      <c r="T15" s="14">
        <v>5.0000000000000001E-4</v>
      </c>
      <c r="U15" s="14">
        <v>5.0000000000000001E-4</v>
      </c>
      <c r="V15" s="14">
        <v>5.0000000000000001E-4</v>
      </c>
      <c r="W15" s="14">
        <v>5.0000000000000001E-4</v>
      </c>
      <c r="X15" s="14">
        <v>5.0000000000000001E-4</v>
      </c>
      <c r="Y15" s="14">
        <v>5.0000000000000001E-4</v>
      </c>
      <c r="Z15" s="14">
        <v>5.0000000000000001E-4</v>
      </c>
      <c r="AA15" s="14">
        <v>5.0000000000000001E-4</v>
      </c>
      <c r="AB15" s="14">
        <v>5.0000000000000001E-4</v>
      </c>
      <c r="AC15" s="14">
        <v>5.0000000000000001E-4</v>
      </c>
      <c r="AD15" s="14">
        <v>5.0000000000000001E-4</v>
      </c>
      <c r="AE15" s="14">
        <v>5.0000000000000001E-4</v>
      </c>
      <c r="AF15" s="14">
        <v>5.0000000000000001E-4</v>
      </c>
      <c r="AG15" s="14">
        <v>5.0000000000000001E-4</v>
      </c>
      <c r="AH15" s="14">
        <v>5.0000000000000001E-4</v>
      </c>
      <c r="AI15" s="14">
        <v>5.0000000000000001E-4</v>
      </c>
      <c r="AJ15" s="14">
        <v>5.0000000000000001E-4</v>
      </c>
      <c r="AK15" s="14">
        <v>5.0000000000000001E-4</v>
      </c>
      <c r="AL15" s="14">
        <v>5.0000000000000001E-4</v>
      </c>
      <c r="AM15" s="14">
        <v>5.0000000000000001E-4</v>
      </c>
      <c r="AN15" s="14">
        <v>5.0000000000000001E-4</v>
      </c>
      <c r="AO15" s="14">
        <v>5.0000000000000001E-4</v>
      </c>
      <c r="AP15" s="14">
        <v>5.0000000000000001E-4</v>
      </c>
      <c r="AQ15" s="12">
        <v>5.0000000000000001E-4</v>
      </c>
      <c r="AR15" s="12">
        <v>5.0000000000000001E-4</v>
      </c>
      <c r="AS15" s="12">
        <v>5.0000000000000001E-4</v>
      </c>
      <c r="AT15" s="12">
        <v>5.0000000000000001E-4</v>
      </c>
      <c r="AU15" s="12">
        <v>5.0000000000000001E-4</v>
      </c>
      <c r="AV15" s="12">
        <v>5.0000000000000001E-4</v>
      </c>
      <c r="AW15" s="12">
        <v>5.0000000000000001E-4</v>
      </c>
      <c r="AX15" s="12">
        <v>5.0000000000000001E-4</v>
      </c>
      <c r="AY15" s="12">
        <v>5.0000000000000001E-4</v>
      </c>
      <c r="AZ15" s="12">
        <v>5.0000000000000001E-4</v>
      </c>
      <c r="BA15" s="12">
        <v>5.0000000000000001E-4</v>
      </c>
      <c r="BB15" s="12">
        <v>5.0000000000000001E-4</v>
      </c>
      <c r="BC15" s="12">
        <v>5.0000000000000001E-4</v>
      </c>
      <c r="BD15" s="12">
        <v>5.0000000000000001E-4</v>
      </c>
      <c r="BE15" s="12">
        <v>5.0000000000000001E-4</v>
      </c>
      <c r="BF15" s="12">
        <v>5.0000000000000001E-4</v>
      </c>
      <c r="BG15" s="12">
        <v>5.0000000000000001E-4</v>
      </c>
      <c r="BH15" s="12">
        <v>5.0000000000000001E-4</v>
      </c>
      <c r="BI15" s="12">
        <v>5.0000000000000001E-4</v>
      </c>
      <c r="BJ15" s="12">
        <v>0</v>
      </c>
      <c r="BK15" s="12">
        <v>0</v>
      </c>
      <c r="BL15" s="12">
        <v>0</v>
      </c>
      <c r="BM15" s="12">
        <v>0</v>
      </c>
      <c r="BN15" s="12">
        <v>0</v>
      </c>
      <c r="BO15" s="12">
        <v>0</v>
      </c>
      <c r="BP15" s="12">
        <v>0</v>
      </c>
      <c r="BQ15" s="12">
        <v>0</v>
      </c>
      <c r="BR15" s="12">
        <v>0</v>
      </c>
      <c r="BS15" s="12">
        <v>0</v>
      </c>
    </row>
    <row r="16" spans="1:71" x14ac:dyDescent="0.2">
      <c r="A16" s="66">
        <v>11</v>
      </c>
      <c r="B16" s="14">
        <v>5.0000000000000001E-4</v>
      </c>
      <c r="C16" s="14">
        <v>5.0000000000000001E-4</v>
      </c>
      <c r="D16" s="14">
        <v>5.0000000000000001E-4</v>
      </c>
      <c r="E16" s="14">
        <v>5.0000000000000001E-4</v>
      </c>
      <c r="F16" s="14">
        <v>5.0000000000000001E-4</v>
      </c>
      <c r="G16" s="14">
        <v>5.0000000000000001E-4</v>
      </c>
      <c r="H16" s="14">
        <v>5.0000000000000001E-4</v>
      </c>
      <c r="I16" s="14">
        <v>5.0000000000000001E-4</v>
      </c>
      <c r="J16" s="14">
        <v>5.0000000000000001E-4</v>
      </c>
      <c r="K16" s="14">
        <v>5.0000000000000001E-4</v>
      </c>
      <c r="L16" s="14">
        <v>5.0000000000000001E-4</v>
      </c>
      <c r="M16" s="14">
        <v>5.0000000000000001E-4</v>
      </c>
      <c r="N16" s="14">
        <v>5.0000000000000001E-4</v>
      </c>
      <c r="O16" s="14">
        <v>5.0000000000000001E-4</v>
      </c>
      <c r="P16" s="14">
        <v>5.0000000000000001E-4</v>
      </c>
      <c r="Q16" s="14">
        <v>5.0000000000000001E-4</v>
      </c>
      <c r="R16" s="14">
        <v>5.0000000000000001E-4</v>
      </c>
      <c r="S16" s="14">
        <v>5.0000000000000001E-4</v>
      </c>
      <c r="T16" s="14">
        <v>5.0000000000000001E-4</v>
      </c>
      <c r="U16" s="14">
        <v>5.0000000000000001E-4</v>
      </c>
      <c r="V16" s="14">
        <v>5.0000000000000001E-4</v>
      </c>
      <c r="W16" s="14">
        <v>5.0000000000000001E-4</v>
      </c>
      <c r="X16" s="14">
        <v>5.0000000000000001E-4</v>
      </c>
      <c r="Y16" s="14">
        <v>5.0000000000000001E-4</v>
      </c>
      <c r="Z16" s="14">
        <v>5.0000000000000001E-4</v>
      </c>
      <c r="AA16" s="14">
        <v>5.0000000000000001E-4</v>
      </c>
      <c r="AB16" s="14">
        <v>5.0000000000000001E-4</v>
      </c>
      <c r="AC16" s="14">
        <v>5.0000000000000001E-4</v>
      </c>
      <c r="AD16" s="14">
        <v>5.0000000000000001E-4</v>
      </c>
      <c r="AE16" s="14">
        <v>5.0000000000000001E-4</v>
      </c>
      <c r="AF16" s="14">
        <v>5.0000000000000001E-4</v>
      </c>
      <c r="AG16" s="14">
        <v>5.0000000000000001E-4</v>
      </c>
      <c r="AH16" s="14">
        <v>5.0000000000000001E-4</v>
      </c>
      <c r="AI16" s="14">
        <v>5.0000000000000001E-4</v>
      </c>
      <c r="AJ16" s="14">
        <v>5.0000000000000001E-4</v>
      </c>
      <c r="AK16" s="14">
        <v>5.0000000000000001E-4</v>
      </c>
      <c r="AL16" s="14">
        <v>5.0000000000000001E-4</v>
      </c>
      <c r="AM16" s="14">
        <v>5.0000000000000001E-4</v>
      </c>
      <c r="AN16" s="14">
        <v>5.0000000000000001E-4</v>
      </c>
      <c r="AO16" s="14">
        <v>5.0000000000000001E-4</v>
      </c>
      <c r="AP16" s="14">
        <v>5.0000000000000001E-4</v>
      </c>
      <c r="AQ16" s="12">
        <v>5.0000000000000001E-4</v>
      </c>
      <c r="AR16" s="12">
        <v>5.0000000000000001E-4</v>
      </c>
      <c r="AS16" s="12">
        <v>5.0000000000000001E-4</v>
      </c>
      <c r="AT16" s="12">
        <v>5.0000000000000001E-4</v>
      </c>
      <c r="AU16" s="12">
        <v>5.0000000000000001E-4</v>
      </c>
      <c r="AV16" s="12">
        <v>5.0000000000000001E-4</v>
      </c>
      <c r="AW16" s="12">
        <v>5.0000000000000001E-4</v>
      </c>
      <c r="AX16" s="12">
        <v>5.0000000000000001E-4</v>
      </c>
      <c r="AY16" s="12">
        <v>5.0000000000000001E-4</v>
      </c>
      <c r="AZ16" s="12">
        <v>5.0000000000000001E-4</v>
      </c>
      <c r="BA16" s="12">
        <v>5.0000000000000001E-4</v>
      </c>
      <c r="BB16" s="12">
        <v>5.0000000000000001E-4</v>
      </c>
      <c r="BC16" s="12">
        <v>5.0000000000000001E-4</v>
      </c>
      <c r="BD16" s="12">
        <v>5.0000000000000001E-4</v>
      </c>
      <c r="BE16" s="12">
        <v>5.0000000000000001E-4</v>
      </c>
      <c r="BF16" s="12">
        <v>5.0000000000000001E-4</v>
      </c>
      <c r="BG16" s="12">
        <v>5.0000000000000001E-4</v>
      </c>
      <c r="BH16" s="12">
        <v>5.0000000000000001E-4</v>
      </c>
      <c r="BI16" s="12">
        <v>0</v>
      </c>
      <c r="BJ16" s="12">
        <v>0</v>
      </c>
      <c r="BK16" s="12">
        <v>0</v>
      </c>
      <c r="BL16" s="12">
        <v>0</v>
      </c>
      <c r="BM16" s="12">
        <v>0</v>
      </c>
      <c r="BN16" s="12">
        <v>0</v>
      </c>
      <c r="BO16" s="12">
        <v>0</v>
      </c>
      <c r="BP16" s="12">
        <v>0</v>
      </c>
      <c r="BQ16" s="12">
        <v>0</v>
      </c>
      <c r="BR16" s="12">
        <v>0</v>
      </c>
      <c r="BS16" s="12">
        <v>0</v>
      </c>
    </row>
    <row r="17" spans="1:71" x14ac:dyDescent="0.2">
      <c r="A17" s="66">
        <v>12</v>
      </c>
      <c r="B17" s="14">
        <v>5.0000000000000001E-4</v>
      </c>
      <c r="C17" s="14">
        <v>5.0000000000000001E-4</v>
      </c>
      <c r="D17" s="14">
        <v>5.0000000000000001E-4</v>
      </c>
      <c r="E17" s="14">
        <v>5.0000000000000001E-4</v>
      </c>
      <c r="F17" s="14">
        <v>5.0000000000000001E-4</v>
      </c>
      <c r="G17" s="14">
        <v>5.0000000000000001E-4</v>
      </c>
      <c r="H17" s="14">
        <v>5.0000000000000001E-4</v>
      </c>
      <c r="I17" s="14">
        <v>5.0000000000000001E-4</v>
      </c>
      <c r="J17" s="14">
        <v>5.0000000000000001E-4</v>
      </c>
      <c r="K17" s="14">
        <v>5.0000000000000001E-4</v>
      </c>
      <c r="L17" s="14">
        <v>5.0000000000000001E-4</v>
      </c>
      <c r="M17" s="14">
        <v>5.0000000000000001E-4</v>
      </c>
      <c r="N17" s="14">
        <v>5.0000000000000001E-4</v>
      </c>
      <c r="O17" s="14">
        <v>5.0000000000000001E-4</v>
      </c>
      <c r="P17" s="14">
        <v>5.0000000000000001E-4</v>
      </c>
      <c r="Q17" s="14">
        <v>5.0000000000000001E-4</v>
      </c>
      <c r="R17" s="14">
        <v>5.0000000000000001E-4</v>
      </c>
      <c r="S17" s="14">
        <v>5.0000000000000001E-4</v>
      </c>
      <c r="T17" s="14">
        <v>5.0000000000000001E-4</v>
      </c>
      <c r="U17" s="14">
        <v>5.0000000000000001E-4</v>
      </c>
      <c r="V17" s="14">
        <v>5.0000000000000001E-4</v>
      </c>
      <c r="W17" s="14">
        <v>5.0000000000000001E-4</v>
      </c>
      <c r="X17" s="14">
        <v>5.0000000000000001E-4</v>
      </c>
      <c r="Y17" s="14">
        <v>5.0000000000000001E-4</v>
      </c>
      <c r="Z17" s="14">
        <v>5.0000000000000001E-4</v>
      </c>
      <c r="AA17" s="14">
        <v>5.0000000000000001E-4</v>
      </c>
      <c r="AB17" s="14">
        <v>5.0000000000000001E-4</v>
      </c>
      <c r="AC17" s="14">
        <v>5.0000000000000001E-4</v>
      </c>
      <c r="AD17" s="14">
        <v>5.0000000000000001E-4</v>
      </c>
      <c r="AE17" s="14">
        <v>5.0000000000000001E-4</v>
      </c>
      <c r="AF17" s="14">
        <v>5.0000000000000001E-4</v>
      </c>
      <c r="AG17" s="14">
        <v>5.0000000000000001E-4</v>
      </c>
      <c r="AH17" s="14">
        <v>5.0000000000000001E-4</v>
      </c>
      <c r="AI17" s="14">
        <v>5.0000000000000001E-4</v>
      </c>
      <c r="AJ17" s="14">
        <v>5.0000000000000001E-4</v>
      </c>
      <c r="AK17" s="14">
        <v>5.0000000000000001E-4</v>
      </c>
      <c r="AL17" s="14">
        <v>5.0000000000000001E-4</v>
      </c>
      <c r="AM17" s="14">
        <v>5.0000000000000001E-4</v>
      </c>
      <c r="AN17" s="14">
        <v>5.0000000000000001E-4</v>
      </c>
      <c r="AO17" s="14">
        <v>5.0000000000000001E-4</v>
      </c>
      <c r="AP17" s="14">
        <v>5.0000000000000001E-4</v>
      </c>
      <c r="AQ17" s="12">
        <v>5.0000000000000001E-4</v>
      </c>
      <c r="AR17" s="12">
        <v>5.0000000000000001E-4</v>
      </c>
      <c r="AS17" s="12">
        <v>5.0000000000000001E-4</v>
      </c>
      <c r="AT17" s="12">
        <v>5.0000000000000001E-4</v>
      </c>
      <c r="AU17" s="12">
        <v>5.0000000000000001E-4</v>
      </c>
      <c r="AV17" s="12">
        <v>5.0000000000000001E-4</v>
      </c>
      <c r="AW17" s="12">
        <v>5.0000000000000001E-4</v>
      </c>
      <c r="AX17" s="12">
        <v>5.0000000000000001E-4</v>
      </c>
      <c r="AY17" s="12">
        <v>5.0000000000000001E-4</v>
      </c>
      <c r="AZ17" s="12">
        <v>5.0000000000000001E-4</v>
      </c>
      <c r="BA17" s="12">
        <v>5.0000000000000001E-4</v>
      </c>
      <c r="BB17" s="12">
        <v>5.0000000000000001E-4</v>
      </c>
      <c r="BC17" s="12">
        <v>5.0000000000000001E-4</v>
      </c>
      <c r="BD17" s="12">
        <v>5.0000000000000001E-4</v>
      </c>
      <c r="BE17" s="12">
        <v>5.0000000000000001E-4</v>
      </c>
      <c r="BF17" s="12">
        <v>5.0000000000000001E-4</v>
      </c>
      <c r="BG17" s="12">
        <v>5.0000000000000001E-4</v>
      </c>
      <c r="BH17" s="12">
        <v>0</v>
      </c>
      <c r="BI17" s="12">
        <v>0</v>
      </c>
      <c r="BJ17" s="12">
        <v>0</v>
      </c>
      <c r="BK17" s="12">
        <v>0</v>
      </c>
      <c r="BL17" s="12">
        <v>0</v>
      </c>
      <c r="BM17" s="12">
        <v>0</v>
      </c>
      <c r="BN17" s="12">
        <v>0</v>
      </c>
      <c r="BO17" s="12">
        <v>0</v>
      </c>
      <c r="BP17" s="12">
        <v>0</v>
      </c>
      <c r="BQ17" s="12">
        <v>0</v>
      </c>
      <c r="BR17" s="12">
        <v>0</v>
      </c>
      <c r="BS17" s="12">
        <v>0</v>
      </c>
    </row>
    <row r="18" spans="1:71" x14ac:dyDescent="0.2">
      <c r="A18" s="66">
        <v>13</v>
      </c>
      <c r="B18" s="14">
        <v>5.0000000000000001E-4</v>
      </c>
      <c r="C18" s="14">
        <v>5.0000000000000001E-4</v>
      </c>
      <c r="D18" s="14">
        <v>5.0000000000000001E-4</v>
      </c>
      <c r="E18" s="14">
        <v>5.0000000000000001E-4</v>
      </c>
      <c r="F18" s="14">
        <v>5.0000000000000001E-4</v>
      </c>
      <c r="G18" s="14">
        <v>5.0000000000000001E-4</v>
      </c>
      <c r="H18" s="14">
        <v>5.0000000000000001E-4</v>
      </c>
      <c r="I18" s="14">
        <v>5.0000000000000001E-4</v>
      </c>
      <c r="J18" s="14">
        <v>5.0000000000000001E-4</v>
      </c>
      <c r="K18" s="14">
        <v>5.0000000000000001E-4</v>
      </c>
      <c r="L18" s="14">
        <v>5.0000000000000001E-4</v>
      </c>
      <c r="M18" s="14">
        <v>5.0000000000000001E-4</v>
      </c>
      <c r="N18" s="14">
        <v>5.0000000000000001E-4</v>
      </c>
      <c r="O18" s="14">
        <v>5.0000000000000001E-4</v>
      </c>
      <c r="P18" s="14">
        <v>5.0000000000000001E-4</v>
      </c>
      <c r="Q18" s="14">
        <v>5.0000000000000001E-4</v>
      </c>
      <c r="R18" s="14">
        <v>5.0000000000000001E-4</v>
      </c>
      <c r="S18" s="14">
        <v>5.0000000000000001E-4</v>
      </c>
      <c r="T18" s="14">
        <v>5.0000000000000001E-4</v>
      </c>
      <c r="U18" s="14">
        <v>5.0000000000000001E-4</v>
      </c>
      <c r="V18" s="14">
        <v>5.0000000000000001E-4</v>
      </c>
      <c r="W18" s="14">
        <v>5.0000000000000001E-4</v>
      </c>
      <c r="X18" s="14">
        <v>5.0000000000000001E-4</v>
      </c>
      <c r="Y18" s="14">
        <v>5.0000000000000001E-4</v>
      </c>
      <c r="Z18" s="14">
        <v>5.0000000000000001E-4</v>
      </c>
      <c r="AA18" s="14">
        <v>5.0000000000000001E-4</v>
      </c>
      <c r="AB18" s="14">
        <v>5.0000000000000001E-4</v>
      </c>
      <c r="AC18" s="14">
        <v>5.0000000000000001E-4</v>
      </c>
      <c r="AD18" s="14">
        <v>5.0000000000000001E-4</v>
      </c>
      <c r="AE18" s="14">
        <v>5.0000000000000001E-4</v>
      </c>
      <c r="AF18" s="14">
        <v>5.0000000000000001E-4</v>
      </c>
      <c r="AG18" s="14">
        <v>5.0000000000000001E-4</v>
      </c>
      <c r="AH18" s="14">
        <v>5.0000000000000001E-4</v>
      </c>
      <c r="AI18" s="14">
        <v>5.0000000000000001E-4</v>
      </c>
      <c r="AJ18" s="14">
        <v>5.0000000000000001E-4</v>
      </c>
      <c r="AK18" s="14">
        <v>5.0000000000000001E-4</v>
      </c>
      <c r="AL18" s="14">
        <v>5.0000000000000001E-4</v>
      </c>
      <c r="AM18" s="14">
        <v>5.0000000000000001E-4</v>
      </c>
      <c r="AN18" s="14">
        <v>5.0000000000000001E-4</v>
      </c>
      <c r="AO18" s="14">
        <v>5.0000000000000001E-4</v>
      </c>
      <c r="AP18" s="14">
        <v>5.0000000000000001E-4</v>
      </c>
      <c r="AQ18" s="12">
        <v>5.0000000000000001E-4</v>
      </c>
      <c r="AR18" s="12">
        <v>5.0000000000000001E-4</v>
      </c>
      <c r="AS18" s="12">
        <v>5.0000000000000001E-4</v>
      </c>
      <c r="AT18" s="12">
        <v>5.0000000000000001E-4</v>
      </c>
      <c r="AU18" s="12">
        <v>5.0000000000000001E-4</v>
      </c>
      <c r="AV18" s="12">
        <v>5.0000000000000001E-4</v>
      </c>
      <c r="AW18" s="12">
        <v>5.0000000000000001E-4</v>
      </c>
      <c r="AX18" s="12">
        <v>5.0000000000000001E-4</v>
      </c>
      <c r="AY18" s="12">
        <v>5.0000000000000001E-4</v>
      </c>
      <c r="AZ18" s="12">
        <v>5.0000000000000001E-4</v>
      </c>
      <c r="BA18" s="12">
        <v>5.0000000000000001E-4</v>
      </c>
      <c r="BB18" s="12">
        <v>5.0000000000000001E-4</v>
      </c>
      <c r="BC18" s="12">
        <v>5.0000000000000001E-4</v>
      </c>
      <c r="BD18" s="12">
        <v>5.0000000000000001E-4</v>
      </c>
      <c r="BE18" s="12">
        <v>5.0000000000000001E-4</v>
      </c>
      <c r="BF18" s="12">
        <v>5.0000000000000001E-4</v>
      </c>
      <c r="BG18" s="12">
        <v>0</v>
      </c>
      <c r="BH18" s="12">
        <v>0</v>
      </c>
      <c r="BI18" s="12">
        <v>0</v>
      </c>
      <c r="BJ18" s="12">
        <v>0</v>
      </c>
      <c r="BK18" s="12">
        <v>0</v>
      </c>
      <c r="BL18" s="12">
        <v>0</v>
      </c>
      <c r="BM18" s="12">
        <v>0</v>
      </c>
      <c r="BN18" s="12">
        <v>0</v>
      </c>
      <c r="BO18" s="12">
        <v>0</v>
      </c>
      <c r="BP18" s="12">
        <v>0</v>
      </c>
      <c r="BQ18" s="12">
        <v>0</v>
      </c>
      <c r="BR18" s="12">
        <v>0</v>
      </c>
      <c r="BS18" s="12">
        <v>0</v>
      </c>
    </row>
    <row r="19" spans="1:71" x14ac:dyDescent="0.2">
      <c r="A19" s="66">
        <v>14</v>
      </c>
      <c r="B19" s="14">
        <v>4.0000000000000002E-4</v>
      </c>
      <c r="C19" s="14">
        <v>4.0000000000000002E-4</v>
      </c>
      <c r="D19" s="14">
        <v>4.0000000000000002E-4</v>
      </c>
      <c r="E19" s="14">
        <v>4.0000000000000002E-4</v>
      </c>
      <c r="F19" s="14">
        <v>4.0000000000000002E-4</v>
      </c>
      <c r="G19" s="14">
        <v>4.0000000000000002E-4</v>
      </c>
      <c r="H19" s="14">
        <v>4.0000000000000002E-4</v>
      </c>
      <c r="I19" s="14">
        <v>4.0000000000000002E-4</v>
      </c>
      <c r="J19" s="14">
        <v>4.0000000000000002E-4</v>
      </c>
      <c r="K19" s="14">
        <v>4.0000000000000002E-4</v>
      </c>
      <c r="L19" s="14">
        <v>4.0000000000000002E-4</v>
      </c>
      <c r="M19" s="14">
        <v>4.0000000000000002E-4</v>
      </c>
      <c r="N19" s="14">
        <v>4.0000000000000002E-4</v>
      </c>
      <c r="O19" s="14">
        <v>4.0000000000000002E-4</v>
      </c>
      <c r="P19" s="14">
        <v>4.0000000000000002E-4</v>
      </c>
      <c r="Q19" s="14">
        <v>4.0000000000000002E-4</v>
      </c>
      <c r="R19" s="14">
        <v>4.0000000000000002E-4</v>
      </c>
      <c r="S19" s="14">
        <v>4.0000000000000002E-4</v>
      </c>
      <c r="T19" s="14">
        <v>4.0000000000000002E-4</v>
      </c>
      <c r="U19" s="14">
        <v>4.0000000000000002E-4</v>
      </c>
      <c r="V19" s="14">
        <v>4.0000000000000002E-4</v>
      </c>
      <c r="W19" s="14">
        <v>4.0000000000000002E-4</v>
      </c>
      <c r="X19" s="14">
        <v>4.0000000000000002E-4</v>
      </c>
      <c r="Y19" s="14">
        <v>4.0000000000000002E-4</v>
      </c>
      <c r="Z19" s="14">
        <v>4.0000000000000002E-4</v>
      </c>
      <c r="AA19" s="14">
        <v>4.0000000000000002E-4</v>
      </c>
      <c r="AB19" s="14">
        <v>4.0000000000000002E-4</v>
      </c>
      <c r="AC19" s="14">
        <v>4.0000000000000002E-4</v>
      </c>
      <c r="AD19" s="14">
        <v>4.0000000000000002E-4</v>
      </c>
      <c r="AE19" s="14">
        <v>4.0000000000000002E-4</v>
      </c>
      <c r="AF19" s="14">
        <v>4.0000000000000002E-4</v>
      </c>
      <c r="AG19" s="14">
        <v>4.0000000000000002E-4</v>
      </c>
      <c r="AH19" s="14">
        <v>4.0000000000000002E-4</v>
      </c>
      <c r="AI19" s="14">
        <v>4.0000000000000002E-4</v>
      </c>
      <c r="AJ19" s="14">
        <v>4.0000000000000002E-4</v>
      </c>
      <c r="AK19" s="14">
        <v>4.0000000000000002E-4</v>
      </c>
      <c r="AL19" s="14">
        <v>4.0000000000000002E-4</v>
      </c>
      <c r="AM19" s="14">
        <v>4.0000000000000002E-4</v>
      </c>
      <c r="AN19" s="14">
        <v>4.0000000000000002E-4</v>
      </c>
      <c r="AO19" s="14">
        <v>4.0000000000000002E-4</v>
      </c>
      <c r="AP19" s="14">
        <v>4.0000000000000002E-4</v>
      </c>
      <c r="AQ19" s="12">
        <v>4.0000000000000002E-4</v>
      </c>
      <c r="AR19" s="12">
        <v>4.0000000000000002E-4</v>
      </c>
      <c r="AS19" s="12">
        <v>4.0000000000000002E-4</v>
      </c>
      <c r="AT19" s="12">
        <v>4.0000000000000002E-4</v>
      </c>
      <c r="AU19" s="12">
        <v>4.0000000000000002E-4</v>
      </c>
      <c r="AV19" s="12">
        <v>4.0000000000000002E-4</v>
      </c>
      <c r="AW19" s="12">
        <v>4.0000000000000002E-4</v>
      </c>
      <c r="AX19" s="12">
        <v>4.0000000000000002E-4</v>
      </c>
      <c r="AY19" s="12">
        <v>4.0000000000000002E-4</v>
      </c>
      <c r="AZ19" s="12">
        <v>4.0000000000000002E-4</v>
      </c>
      <c r="BA19" s="12">
        <v>4.0000000000000002E-4</v>
      </c>
      <c r="BB19" s="12">
        <v>4.0000000000000002E-4</v>
      </c>
      <c r="BC19" s="12">
        <v>4.0000000000000002E-4</v>
      </c>
      <c r="BD19" s="12">
        <v>4.0000000000000002E-4</v>
      </c>
      <c r="BE19" s="12">
        <v>4.0000000000000002E-4</v>
      </c>
      <c r="BF19" s="12">
        <v>0</v>
      </c>
      <c r="BG19" s="12">
        <v>0</v>
      </c>
      <c r="BH19" s="12">
        <v>0</v>
      </c>
      <c r="BI19" s="12">
        <v>0</v>
      </c>
      <c r="BJ19" s="12">
        <v>0</v>
      </c>
      <c r="BK19" s="12">
        <v>0</v>
      </c>
      <c r="BL19" s="12">
        <v>0</v>
      </c>
      <c r="BM19" s="12">
        <v>0</v>
      </c>
      <c r="BN19" s="12">
        <v>0</v>
      </c>
      <c r="BO19" s="12">
        <v>0</v>
      </c>
      <c r="BP19" s="12">
        <v>0</v>
      </c>
      <c r="BQ19" s="12">
        <v>0</v>
      </c>
      <c r="BR19" s="12">
        <v>0</v>
      </c>
      <c r="BS19" s="12">
        <v>0</v>
      </c>
    </row>
    <row r="20" spans="1:71" x14ac:dyDescent="0.2">
      <c r="A20" s="66">
        <v>15</v>
      </c>
      <c r="B20" s="14">
        <v>4.0000000000000002E-4</v>
      </c>
      <c r="C20" s="14">
        <v>4.0000000000000002E-4</v>
      </c>
      <c r="D20" s="14">
        <v>4.0000000000000002E-4</v>
      </c>
      <c r="E20" s="14">
        <v>4.0000000000000002E-4</v>
      </c>
      <c r="F20" s="14">
        <v>4.0000000000000002E-4</v>
      </c>
      <c r="G20" s="14">
        <v>4.0000000000000002E-4</v>
      </c>
      <c r="H20" s="14">
        <v>4.0000000000000002E-4</v>
      </c>
      <c r="I20" s="14">
        <v>4.0000000000000002E-4</v>
      </c>
      <c r="J20" s="14">
        <v>4.0000000000000002E-4</v>
      </c>
      <c r="K20" s="14">
        <v>4.0000000000000002E-4</v>
      </c>
      <c r="L20" s="14">
        <v>4.0000000000000002E-4</v>
      </c>
      <c r="M20" s="14">
        <v>4.0000000000000002E-4</v>
      </c>
      <c r="N20" s="14">
        <v>4.0000000000000002E-4</v>
      </c>
      <c r="O20" s="14">
        <v>4.0000000000000002E-4</v>
      </c>
      <c r="P20" s="14">
        <v>4.0000000000000002E-4</v>
      </c>
      <c r="Q20" s="14">
        <v>4.0000000000000002E-4</v>
      </c>
      <c r="R20" s="14">
        <v>4.0000000000000002E-4</v>
      </c>
      <c r="S20" s="14">
        <v>4.0000000000000002E-4</v>
      </c>
      <c r="T20" s="14">
        <v>4.0000000000000002E-4</v>
      </c>
      <c r="U20" s="14">
        <v>4.0000000000000002E-4</v>
      </c>
      <c r="V20" s="14">
        <v>4.0000000000000002E-4</v>
      </c>
      <c r="W20" s="14">
        <v>4.0000000000000002E-4</v>
      </c>
      <c r="X20" s="14">
        <v>4.0000000000000002E-4</v>
      </c>
      <c r="Y20" s="14">
        <v>4.0000000000000002E-4</v>
      </c>
      <c r="Z20" s="14">
        <v>4.0000000000000002E-4</v>
      </c>
      <c r="AA20" s="14">
        <v>4.0000000000000002E-4</v>
      </c>
      <c r="AB20" s="14">
        <v>4.0000000000000002E-4</v>
      </c>
      <c r="AC20" s="14">
        <v>4.0000000000000002E-4</v>
      </c>
      <c r="AD20" s="14">
        <v>4.0000000000000002E-4</v>
      </c>
      <c r="AE20" s="14">
        <v>4.0000000000000002E-4</v>
      </c>
      <c r="AF20" s="14">
        <v>4.0000000000000002E-4</v>
      </c>
      <c r="AG20" s="14">
        <v>4.0000000000000002E-4</v>
      </c>
      <c r="AH20" s="14">
        <v>4.0000000000000002E-4</v>
      </c>
      <c r="AI20" s="14">
        <v>4.0000000000000002E-4</v>
      </c>
      <c r="AJ20" s="14">
        <v>4.0000000000000002E-4</v>
      </c>
      <c r="AK20" s="14">
        <v>4.0000000000000002E-4</v>
      </c>
      <c r="AL20" s="14">
        <v>4.0000000000000002E-4</v>
      </c>
      <c r="AM20" s="14">
        <v>4.0000000000000002E-4</v>
      </c>
      <c r="AN20" s="14">
        <v>4.0000000000000002E-4</v>
      </c>
      <c r="AO20" s="14">
        <v>4.0000000000000002E-4</v>
      </c>
      <c r="AP20" s="14">
        <v>4.0000000000000002E-4</v>
      </c>
      <c r="AQ20" s="12">
        <v>4.0000000000000002E-4</v>
      </c>
      <c r="AR20" s="12">
        <v>4.0000000000000002E-4</v>
      </c>
      <c r="AS20" s="12">
        <v>4.0000000000000002E-4</v>
      </c>
      <c r="AT20" s="12">
        <v>4.0000000000000002E-4</v>
      </c>
      <c r="AU20" s="12">
        <v>4.0000000000000002E-4</v>
      </c>
      <c r="AV20" s="12">
        <v>4.0000000000000002E-4</v>
      </c>
      <c r="AW20" s="12">
        <v>4.0000000000000002E-4</v>
      </c>
      <c r="AX20" s="12">
        <v>4.0000000000000002E-4</v>
      </c>
      <c r="AY20" s="12">
        <v>4.0000000000000002E-4</v>
      </c>
      <c r="AZ20" s="12">
        <v>4.0000000000000002E-4</v>
      </c>
      <c r="BA20" s="12">
        <v>4.0000000000000002E-4</v>
      </c>
      <c r="BB20" s="12">
        <v>4.0000000000000002E-4</v>
      </c>
      <c r="BC20" s="12">
        <v>4.0000000000000002E-4</v>
      </c>
      <c r="BD20" s="12">
        <v>4.0000000000000002E-4</v>
      </c>
      <c r="BE20" s="12">
        <v>0</v>
      </c>
      <c r="BF20" s="12">
        <v>0</v>
      </c>
      <c r="BG20" s="12">
        <v>0</v>
      </c>
      <c r="BH20" s="12">
        <v>0</v>
      </c>
      <c r="BI20" s="12">
        <v>0</v>
      </c>
      <c r="BJ20" s="12">
        <v>0</v>
      </c>
      <c r="BK20" s="12">
        <v>0</v>
      </c>
      <c r="BL20" s="12">
        <v>0</v>
      </c>
      <c r="BM20" s="12">
        <v>0</v>
      </c>
      <c r="BN20" s="12">
        <v>0</v>
      </c>
      <c r="BO20" s="12">
        <v>0</v>
      </c>
      <c r="BP20" s="12">
        <v>0</v>
      </c>
      <c r="BQ20" s="12">
        <v>0</v>
      </c>
      <c r="BR20" s="12">
        <v>0</v>
      </c>
      <c r="BS20" s="12">
        <v>0</v>
      </c>
    </row>
    <row r="21" spans="1:71" x14ac:dyDescent="0.2">
      <c r="A21" s="66">
        <v>16</v>
      </c>
      <c r="B21" s="14">
        <v>4.0000000000000002E-4</v>
      </c>
      <c r="C21" s="14">
        <v>4.0000000000000002E-4</v>
      </c>
      <c r="D21" s="14">
        <v>4.0000000000000002E-4</v>
      </c>
      <c r="E21" s="14">
        <v>4.0000000000000002E-4</v>
      </c>
      <c r="F21" s="14">
        <v>4.0000000000000002E-4</v>
      </c>
      <c r="G21" s="14">
        <v>4.0000000000000002E-4</v>
      </c>
      <c r="H21" s="14">
        <v>4.0000000000000002E-4</v>
      </c>
      <c r="I21" s="14">
        <v>4.0000000000000002E-4</v>
      </c>
      <c r="J21" s="14">
        <v>4.0000000000000002E-4</v>
      </c>
      <c r="K21" s="14">
        <v>4.0000000000000002E-4</v>
      </c>
      <c r="L21" s="14">
        <v>4.0000000000000002E-4</v>
      </c>
      <c r="M21" s="14">
        <v>4.0000000000000002E-4</v>
      </c>
      <c r="N21" s="14">
        <v>4.0000000000000002E-4</v>
      </c>
      <c r="O21" s="14">
        <v>4.0000000000000002E-4</v>
      </c>
      <c r="P21" s="14">
        <v>4.0000000000000002E-4</v>
      </c>
      <c r="Q21" s="14">
        <v>4.0000000000000002E-4</v>
      </c>
      <c r="R21" s="14">
        <v>4.0000000000000002E-4</v>
      </c>
      <c r="S21" s="14">
        <v>4.0000000000000002E-4</v>
      </c>
      <c r="T21" s="14">
        <v>4.0000000000000002E-4</v>
      </c>
      <c r="U21" s="14">
        <v>4.0000000000000002E-4</v>
      </c>
      <c r="V21" s="14">
        <v>4.0000000000000002E-4</v>
      </c>
      <c r="W21" s="14">
        <v>4.0000000000000002E-4</v>
      </c>
      <c r="X21" s="14">
        <v>4.0000000000000002E-4</v>
      </c>
      <c r="Y21" s="14">
        <v>4.0000000000000002E-4</v>
      </c>
      <c r="Z21" s="14">
        <v>4.0000000000000002E-4</v>
      </c>
      <c r="AA21" s="14">
        <v>4.0000000000000002E-4</v>
      </c>
      <c r="AB21" s="14">
        <v>4.0000000000000002E-4</v>
      </c>
      <c r="AC21" s="14">
        <v>4.0000000000000002E-4</v>
      </c>
      <c r="AD21" s="14">
        <v>4.0000000000000002E-4</v>
      </c>
      <c r="AE21" s="14">
        <v>4.0000000000000002E-4</v>
      </c>
      <c r="AF21" s="14">
        <v>4.0000000000000002E-4</v>
      </c>
      <c r="AG21" s="14">
        <v>4.0000000000000002E-4</v>
      </c>
      <c r="AH21" s="14">
        <v>4.0000000000000002E-4</v>
      </c>
      <c r="AI21" s="14">
        <v>4.0000000000000002E-4</v>
      </c>
      <c r="AJ21" s="14">
        <v>4.0000000000000002E-4</v>
      </c>
      <c r="AK21" s="14">
        <v>4.0000000000000002E-4</v>
      </c>
      <c r="AL21" s="14">
        <v>4.0000000000000002E-4</v>
      </c>
      <c r="AM21" s="14">
        <v>4.0000000000000002E-4</v>
      </c>
      <c r="AN21" s="14">
        <v>4.0000000000000002E-4</v>
      </c>
      <c r="AO21" s="14">
        <v>4.0000000000000002E-4</v>
      </c>
      <c r="AP21" s="14">
        <v>4.0000000000000002E-4</v>
      </c>
      <c r="AQ21" s="12">
        <v>4.0000000000000002E-4</v>
      </c>
      <c r="AR21" s="12">
        <v>4.0000000000000002E-4</v>
      </c>
      <c r="AS21" s="12">
        <v>4.0000000000000002E-4</v>
      </c>
      <c r="AT21" s="12">
        <v>4.0000000000000002E-4</v>
      </c>
      <c r="AU21" s="12">
        <v>4.0000000000000002E-4</v>
      </c>
      <c r="AV21" s="12">
        <v>4.0000000000000002E-4</v>
      </c>
      <c r="AW21" s="12">
        <v>4.0000000000000002E-4</v>
      </c>
      <c r="AX21" s="12">
        <v>4.0000000000000002E-4</v>
      </c>
      <c r="AY21" s="12">
        <v>4.0000000000000002E-4</v>
      </c>
      <c r="AZ21" s="12">
        <v>4.0000000000000002E-4</v>
      </c>
      <c r="BA21" s="12">
        <v>4.0000000000000002E-4</v>
      </c>
      <c r="BB21" s="12">
        <v>4.0000000000000002E-4</v>
      </c>
      <c r="BC21" s="12">
        <v>4.0000000000000002E-4</v>
      </c>
      <c r="BD21" s="12">
        <v>0</v>
      </c>
      <c r="BE21" s="12">
        <v>0</v>
      </c>
      <c r="BF21" s="12">
        <v>0</v>
      </c>
      <c r="BG21" s="12">
        <v>0</v>
      </c>
      <c r="BH21" s="12">
        <v>0</v>
      </c>
      <c r="BI21" s="12">
        <v>0</v>
      </c>
      <c r="BJ21" s="12">
        <v>0</v>
      </c>
      <c r="BK21" s="12">
        <v>0</v>
      </c>
      <c r="BL21" s="12">
        <v>0</v>
      </c>
      <c r="BM21" s="12">
        <v>0</v>
      </c>
      <c r="BN21" s="12">
        <v>0</v>
      </c>
      <c r="BO21" s="12">
        <v>0</v>
      </c>
      <c r="BP21" s="12">
        <v>0</v>
      </c>
      <c r="BQ21" s="12">
        <v>0</v>
      </c>
      <c r="BR21" s="12">
        <v>0</v>
      </c>
      <c r="BS21" s="12">
        <v>0</v>
      </c>
    </row>
    <row r="22" spans="1:71" x14ac:dyDescent="0.2">
      <c r="A22" s="66">
        <v>17</v>
      </c>
      <c r="B22" s="14">
        <v>4.0000000000000002E-4</v>
      </c>
      <c r="C22" s="14">
        <v>4.0000000000000002E-4</v>
      </c>
      <c r="D22" s="14">
        <v>4.0000000000000002E-4</v>
      </c>
      <c r="E22" s="14">
        <v>4.0000000000000002E-4</v>
      </c>
      <c r="F22" s="14">
        <v>4.0000000000000002E-4</v>
      </c>
      <c r="G22" s="14">
        <v>4.0000000000000002E-4</v>
      </c>
      <c r="H22" s="14">
        <v>4.0000000000000002E-4</v>
      </c>
      <c r="I22" s="14">
        <v>4.0000000000000002E-4</v>
      </c>
      <c r="J22" s="14">
        <v>4.0000000000000002E-4</v>
      </c>
      <c r="K22" s="14">
        <v>4.0000000000000002E-4</v>
      </c>
      <c r="L22" s="14">
        <v>4.0000000000000002E-4</v>
      </c>
      <c r="M22" s="14">
        <v>4.0000000000000002E-4</v>
      </c>
      <c r="N22" s="14">
        <v>4.0000000000000002E-4</v>
      </c>
      <c r="O22" s="14">
        <v>4.0000000000000002E-4</v>
      </c>
      <c r="P22" s="14">
        <v>4.0000000000000002E-4</v>
      </c>
      <c r="Q22" s="14">
        <v>4.0000000000000002E-4</v>
      </c>
      <c r="R22" s="14">
        <v>4.0000000000000002E-4</v>
      </c>
      <c r="S22" s="14">
        <v>4.0000000000000002E-4</v>
      </c>
      <c r="T22" s="14">
        <v>4.0000000000000002E-4</v>
      </c>
      <c r="U22" s="14">
        <v>4.0000000000000002E-4</v>
      </c>
      <c r="V22" s="14">
        <v>4.0000000000000002E-4</v>
      </c>
      <c r="W22" s="14">
        <v>4.0000000000000002E-4</v>
      </c>
      <c r="X22" s="14">
        <v>4.0000000000000002E-4</v>
      </c>
      <c r="Y22" s="14">
        <v>4.0000000000000002E-4</v>
      </c>
      <c r="Z22" s="14">
        <v>4.0000000000000002E-4</v>
      </c>
      <c r="AA22" s="14">
        <v>4.0000000000000002E-4</v>
      </c>
      <c r="AB22" s="14">
        <v>4.0000000000000002E-4</v>
      </c>
      <c r="AC22" s="14">
        <v>4.0000000000000002E-4</v>
      </c>
      <c r="AD22" s="14">
        <v>4.0000000000000002E-4</v>
      </c>
      <c r="AE22" s="14">
        <v>4.0000000000000002E-4</v>
      </c>
      <c r="AF22" s="14">
        <v>4.0000000000000002E-4</v>
      </c>
      <c r="AG22" s="14">
        <v>4.0000000000000002E-4</v>
      </c>
      <c r="AH22" s="14">
        <v>4.0000000000000002E-4</v>
      </c>
      <c r="AI22" s="14">
        <v>4.0000000000000002E-4</v>
      </c>
      <c r="AJ22" s="14">
        <v>4.0000000000000002E-4</v>
      </c>
      <c r="AK22" s="14">
        <v>4.0000000000000002E-4</v>
      </c>
      <c r="AL22" s="14">
        <v>4.0000000000000002E-4</v>
      </c>
      <c r="AM22" s="14">
        <v>4.0000000000000002E-4</v>
      </c>
      <c r="AN22" s="14">
        <v>4.0000000000000002E-4</v>
      </c>
      <c r="AO22" s="14">
        <v>4.0000000000000002E-4</v>
      </c>
      <c r="AP22" s="14">
        <v>4.0000000000000002E-4</v>
      </c>
      <c r="AQ22" s="12">
        <v>4.0000000000000002E-4</v>
      </c>
      <c r="AR22" s="12">
        <v>4.0000000000000002E-4</v>
      </c>
      <c r="AS22" s="12">
        <v>4.0000000000000002E-4</v>
      </c>
      <c r="AT22" s="12">
        <v>4.0000000000000002E-4</v>
      </c>
      <c r="AU22" s="12">
        <v>4.0000000000000002E-4</v>
      </c>
      <c r="AV22" s="12">
        <v>4.0000000000000002E-4</v>
      </c>
      <c r="AW22" s="12">
        <v>4.0000000000000002E-4</v>
      </c>
      <c r="AX22" s="12">
        <v>4.0000000000000002E-4</v>
      </c>
      <c r="AY22" s="12">
        <v>4.0000000000000002E-4</v>
      </c>
      <c r="AZ22" s="12">
        <v>4.0000000000000002E-4</v>
      </c>
      <c r="BA22" s="12">
        <v>4.0000000000000002E-4</v>
      </c>
      <c r="BB22" s="12">
        <v>4.0000000000000002E-4</v>
      </c>
      <c r="BC22" s="12">
        <v>0</v>
      </c>
      <c r="BD22" s="12">
        <v>0</v>
      </c>
      <c r="BE22" s="12">
        <v>0</v>
      </c>
      <c r="BF22" s="12">
        <v>0</v>
      </c>
      <c r="BG22" s="12">
        <v>0</v>
      </c>
      <c r="BH22" s="12">
        <v>0</v>
      </c>
      <c r="BI22" s="12">
        <v>0</v>
      </c>
      <c r="BJ22" s="12">
        <v>0</v>
      </c>
      <c r="BK22" s="12">
        <v>0</v>
      </c>
      <c r="BL22" s="12">
        <v>0</v>
      </c>
      <c r="BM22" s="12">
        <v>0</v>
      </c>
      <c r="BN22" s="12">
        <v>0</v>
      </c>
      <c r="BO22" s="12">
        <v>0</v>
      </c>
      <c r="BP22" s="12">
        <v>0</v>
      </c>
      <c r="BQ22" s="12">
        <v>0</v>
      </c>
      <c r="BR22" s="12">
        <v>0</v>
      </c>
      <c r="BS22" s="12">
        <v>0</v>
      </c>
    </row>
    <row r="23" spans="1:71" x14ac:dyDescent="0.2">
      <c r="A23" s="66">
        <v>18</v>
      </c>
      <c r="B23" s="14">
        <v>2.9999999999999997E-4</v>
      </c>
      <c r="C23" s="14">
        <v>2.9999999999999997E-4</v>
      </c>
      <c r="D23" s="14">
        <v>2.9999999999999997E-4</v>
      </c>
      <c r="E23" s="14">
        <v>2.9999999999999997E-4</v>
      </c>
      <c r="F23" s="14">
        <v>2.9999999999999997E-4</v>
      </c>
      <c r="G23" s="14">
        <v>2.9999999999999997E-4</v>
      </c>
      <c r="H23" s="14">
        <v>2.9999999999999997E-4</v>
      </c>
      <c r="I23" s="14">
        <v>2.9999999999999997E-4</v>
      </c>
      <c r="J23" s="14">
        <v>2.9999999999999997E-4</v>
      </c>
      <c r="K23" s="14">
        <v>2.9999999999999997E-4</v>
      </c>
      <c r="L23" s="14">
        <v>2.9999999999999997E-4</v>
      </c>
      <c r="M23" s="14">
        <v>2.9999999999999997E-4</v>
      </c>
      <c r="N23" s="14">
        <v>2.9999999999999997E-4</v>
      </c>
      <c r="O23" s="14">
        <v>2.9999999999999997E-4</v>
      </c>
      <c r="P23" s="14">
        <v>2.9999999999999997E-4</v>
      </c>
      <c r="Q23" s="14">
        <v>2.9999999999999997E-4</v>
      </c>
      <c r="R23" s="14">
        <v>2.9999999999999997E-4</v>
      </c>
      <c r="S23" s="14">
        <v>2.9999999999999997E-4</v>
      </c>
      <c r="T23" s="14">
        <v>2.9999999999999997E-4</v>
      </c>
      <c r="U23" s="14">
        <v>2.9999999999999997E-4</v>
      </c>
      <c r="V23" s="14">
        <v>2.9999999999999997E-4</v>
      </c>
      <c r="W23" s="14">
        <v>2.9999999999999997E-4</v>
      </c>
      <c r="X23" s="14">
        <v>2.9999999999999997E-4</v>
      </c>
      <c r="Y23" s="14">
        <v>2.9999999999999997E-4</v>
      </c>
      <c r="Z23" s="14">
        <v>2.9999999999999997E-4</v>
      </c>
      <c r="AA23" s="14">
        <v>2.9999999999999997E-4</v>
      </c>
      <c r="AB23" s="14">
        <v>2.9999999999999997E-4</v>
      </c>
      <c r="AC23" s="14">
        <v>2.9999999999999997E-4</v>
      </c>
      <c r="AD23" s="14">
        <v>2.9999999999999997E-4</v>
      </c>
      <c r="AE23" s="14">
        <v>2.9999999999999997E-4</v>
      </c>
      <c r="AF23" s="14">
        <v>2.9999999999999997E-4</v>
      </c>
      <c r="AG23" s="14">
        <v>2.9999999999999997E-4</v>
      </c>
      <c r="AH23" s="14">
        <v>2.9999999999999997E-4</v>
      </c>
      <c r="AI23" s="14">
        <v>2.9999999999999997E-4</v>
      </c>
      <c r="AJ23" s="14">
        <v>2.9999999999999997E-4</v>
      </c>
      <c r="AK23" s="14">
        <v>2.9999999999999997E-4</v>
      </c>
      <c r="AL23" s="14">
        <v>2.9999999999999997E-4</v>
      </c>
      <c r="AM23" s="14">
        <v>2.9999999999999997E-4</v>
      </c>
      <c r="AN23" s="14">
        <v>2.9999999999999997E-4</v>
      </c>
      <c r="AO23" s="14">
        <v>2.9999999999999997E-4</v>
      </c>
      <c r="AP23" s="14">
        <v>2.9999999999999997E-4</v>
      </c>
      <c r="AQ23" s="12">
        <v>2.9999999999999997E-4</v>
      </c>
      <c r="AR23" s="12">
        <v>2.9999999999999997E-4</v>
      </c>
      <c r="AS23" s="12">
        <v>2.9999999999999997E-4</v>
      </c>
      <c r="AT23" s="12">
        <v>2.9999999999999997E-4</v>
      </c>
      <c r="AU23" s="12">
        <v>2.9999999999999997E-4</v>
      </c>
      <c r="AV23" s="12">
        <v>2.9999999999999997E-4</v>
      </c>
      <c r="AW23" s="12">
        <v>2.9999999999999997E-4</v>
      </c>
      <c r="AX23" s="12">
        <v>2.9999999999999997E-4</v>
      </c>
      <c r="AY23" s="12">
        <v>2.9999999999999997E-4</v>
      </c>
      <c r="AZ23" s="12">
        <v>2.9999999999999997E-4</v>
      </c>
      <c r="BA23" s="12">
        <v>2.9999999999999997E-4</v>
      </c>
      <c r="BB23" s="12">
        <v>0</v>
      </c>
      <c r="BC23" s="12">
        <v>0</v>
      </c>
      <c r="BD23" s="12">
        <v>0</v>
      </c>
      <c r="BE23" s="12">
        <v>0</v>
      </c>
      <c r="BF23" s="12">
        <v>0</v>
      </c>
      <c r="BG23" s="12">
        <v>0</v>
      </c>
      <c r="BH23" s="12">
        <v>0</v>
      </c>
      <c r="BI23" s="12">
        <v>0</v>
      </c>
      <c r="BJ23" s="12">
        <v>0</v>
      </c>
      <c r="BK23" s="12">
        <v>0</v>
      </c>
      <c r="BL23" s="12">
        <v>0</v>
      </c>
      <c r="BM23" s="12">
        <v>0</v>
      </c>
      <c r="BN23" s="12">
        <v>0</v>
      </c>
      <c r="BO23" s="12">
        <v>0</v>
      </c>
      <c r="BP23" s="12">
        <v>0</v>
      </c>
      <c r="BQ23" s="12">
        <v>0</v>
      </c>
      <c r="BR23" s="12">
        <v>0</v>
      </c>
      <c r="BS23" s="12">
        <v>0</v>
      </c>
    </row>
    <row r="24" spans="1:71" x14ac:dyDescent="0.2">
      <c r="A24" s="66">
        <v>19</v>
      </c>
      <c r="B24" s="14">
        <v>2.9999999999999997E-4</v>
      </c>
      <c r="C24" s="14">
        <v>2.9999999999999997E-4</v>
      </c>
      <c r="D24" s="14">
        <v>2.9999999999999997E-4</v>
      </c>
      <c r="E24" s="14">
        <v>2.9999999999999997E-4</v>
      </c>
      <c r="F24" s="14">
        <v>2.9999999999999997E-4</v>
      </c>
      <c r="G24" s="14">
        <v>2.9999999999999997E-4</v>
      </c>
      <c r="H24" s="14">
        <v>2.9999999999999997E-4</v>
      </c>
      <c r="I24" s="14">
        <v>2.9999999999999997E-4</v>
      </c>
      <c r="J24" s="14">
        <v>2.9999999999999997E-4</v>
      </c>
      <c r="K24" s="14">
        <v>2.9999999999999997E-4</v>
      </c>
      <c r="L24" s="14">
        <v>2.9999999999999997E-4</v>
      </c>
      <c r="M24" s="14">
        <v>2.9999999999999997E-4</v>
      </c>
      <c r="N24" s="14">
        <v>2.9999999999999997E-4</v>
      </c>
      <c r="O24" s="14">
        <v>2.9999999999999997E-4</v>
      </c>
      <c r="P24" s="14">
        <v>2.9999999999999997E-4</v>
      </c>
      <c r="Q24" s="14">
        <v>2.9999999999999997E-4</v>
      </c>
      <c r="R24" s="14">
        <v>2.9999999999999997E-4</v>
      </c>
      <c r="S24" s="14">
        <v>2.9999999999999997E-4</v>
      </c>
      <c r="T24" s="14">
        <v>2.9999999999999997E-4</v>
      </c>
      <c r="U24" s="14">
        <v>2.9999999999999997E-4</v>
      </c>
      <c r="V24" s="14">
        <v>2.9999999999999997E-4</v>
      </c>
      <c r="W24" s="14">
        <v>2.9999999999999997E-4</v>
      </c>
      <c r="X24" s="14">
        <v>2.9999999999999997E-4</v>
      </c>
      <c r="Y24" s="14">
        <v>2.9999999999999997E-4</v>
      </c>
      <c r="Z24" s="14">
        <v>2.9999999999999997E-4</v>
      </c>
      <c r="AA24" s="14">
        <v>2.9999999999999997E-4</v>
      </c>
      <c r="AB24" s="14">
        <v>2.9999999999999997E-4</v>
      </c>
      <c r="AC24" s="14">
        <v>2.9999999999999997E-4</v>
      </c>
      <c r="AD24" s="14">
        <v>2.9999999999999997E-4</v>
      </c>
      <c r="AE24" s="14">
        <v>2.9999999999999997E-4</v>
      </c>
      <c r="AF24" s="14">
        <v>2.9999999999999997E-4</v>
      </c>
      <c r="AG24" s="14">
        <v>2.9999999999999997E-4</v>
      </c>
      <c r="AH24" s="14">
        <v>2.9999999999999997E-4</v>
      </c>
      <c r="AI24" s="14">
        <v>2.9999999999999997E-4</v>
      </c>
      <c r="AJ24" s="14">
        <v>2.9999999999999997E-4</v>
      </c>
      <c r="AK24" s="14">
        <v>2.9999999999999997E-4</v>
      </c>
      <c r="AL24" s="14">
        <v>2.9999999999999997E-4</v>
      </c>
      <c r="AM24" s="14">
        <v>2.9999999999999997E-4</v>
      </c>
      <c r="AN24" s="14">
        <v>2.9999999999999997E-4</v>
      </c>
      <c r="AO24" s="14">
        <v>2.9999999999999997E-4</v>
      </c>
      <c r="AP24" s="14">
        <v>2.9999999999999997E-4</v>
      </c>
      <c r="AQ24" s="12">
        <v>2.9999999999999997E-4</v>
      </c>
      <c r="AR24" s="12">
        <v>2.9999999999999997E-4</v>
      </c>
      <c r="AS24" s="12">
        <v>2.9999999999999997E-4</v>
      </c>
      <c r="AT24" s="12">
        <v>2.9999999999999997E-4</v>
      </c>
      <c r="AU24" s="12">
        <v>2.9999999999999997E-4</v>
      </c>
      <c r="AV24" s="12">
        <v>2.9999999999999997E-4</v>
      </c>
      <c r="AW24" s="12">
        <v>2.9999999999999997E-4</v>
      </c>
      <c r="AX24" s="12">
        <v>2.9999999999999997E-4</v>
      </c>
      <c r="AY24" s="12">
        <v>2.9999999999999997E-4</v>
      </c>
      <c r="AZ24" s="12">
        <v>2.9999999999999997E-4</v>
      </c>
      <c r="BA24" s="12">
        <v>0</v>
      </c>
      <c r="BB24" s="12">
        <v>0</v>
      </c>
      <c r="BC24" s="12">
        <v>0</v>
      </c>
      <c r="BD24" s="12">
        <v>0</v>
      </c>
      <c r="BE24" s="12">
        <v>0</v>
      </c>
      <c r="BF24" s="12">
        <v>0</v>
      </c>
      <c r="BG24" s="12">
        <v>0</v>
      </c>
      <c r="BH24" s="12">
        <v>0</v>
      </c>
      <c r="BI24" s="12">
        <v>0</v>
      </c>
      <c r="BJ24" s="12">
        <v>0</v>
      </c>
      <c r="BK24" s="12">
        <v>0</v>
      </c>
      <c r="BL24" s="12">
        <v>0</v>
      </c>
      <c r="BM24" s="12">
        <v>0</v>
      </c>
      <c r="BN24" s="12">
        <v>0</v>
      </c>
      <c r="BO24" s="12">
        <v>0</v>
      </c>
      <c r="BP24" s="12">
        <v>0</v>
      </c>
      <c r="BQ24" s="12">
        <v>0</v>
      </c>
      <c r="BR24" s="12">
        <v>0</v>
      </c>
      <c r="BS24" s="12">
        <v>0</v>
      </c>
    </row>
    <row r="25" spans="1:71" x14ac:dyDescent="0.2">
      <c r="A25" s="66">
        <v>20</v>
      </c>
      <c r="B25" s="14">
        <v>2.9999999999999997E-4</v>
      </c>
      <c r="C25" s="14">
        <v>2.9999999999999997E-4</v>
      </c>
      <c r="D25" s="14">
        <v>2.9999999999999997E-4</v>
      </c>
      <c r="E25" s="14">
        <v>2.9999999999999997E-4</v>
      </c>
      <c r="F25" s="14">
        <v>2.9999999999999997E-4</v>
      </c>
      <c r="G25" s="14">
        <v>2.9999999999999997E-4</v>
      </c>
      <c r="H25" s="14">
        <v>2.9999999999999997E-4</v>
      </c>
      <c r="I25" s="14">
        <v>2.9999999999999997E-4</v>
      </c>
      <c r="J25" s="14">
        <v>2.9999999999999997E-4</v>
      </c>
      <c r="K25" s="14">
        <v>2.9999999999999997E-4</v>
      </c>
      <c r="L25" s="14">
        <v>2.9999999999999997E-4</v>
      </c>
      <c r="M25" s="14">
        <v>2.9999999999999997E-4</v>
      </c>
      <c r="N25" s="14">
        <v>2.9999999999999997E-4</v>
      </c>
      <c r="O25" s="14">
        <v>2.9999999999999997E-4</v>
      </c>
      <c r="P25" s="14">
        <v>2.9999999999999997E-4</v>
      </c>
      <c r="Q25" s="14">
        <v>2.9999999999999997E-4</v>
      </c>
      <c r="R25" s="14">
        <v>2.9999999999999997E-4</v>
      </c>
      <c r="S25" s="14">
        <v>2.9999999999999997E-4</v>
      </c>
      <c r="T25" s="14">
        <v>2.9999999999999997E-4</v>
      </c>
      <c r="U25" s="14">
        <v>2.9999999999999997E-4</v>
      </c>
      <c r="V25" s="14">
        <v>2.9999999999999997E-4</v>
      </c>
      <c r="W25" s="14">
        <v>2.9999999999999997E-4</v>
      </c>
      <c r="X25" s="14">
        <v>2.9999999999999997E-4</v>
      </c>
      <c r="Y25" s="14">
        <v>2.9999999999999997E-4</v>
      </c>
      <c r="Z25" s="14">
        <v>2.9999999999999997E-4</v>
      </c>
      <c r="AA25" s="14">
        <v>2.9999999999999997E-4</v>
      </c>
      <c r="AB25" s="14">
        <v>2.9999999999999997E-4</v>
      </c>
      <c r="AC25" s="14">
        <v>2.9999999999999997E-4</v>
      </c>
      <c r="AD25" s="14">
        <v>2.9999999999999997E-4</v>
      </c>
      <c r="AE25" s="14">
        <v>2.9999999999999997E-4</v>
      </c>
      <c r="AF25" s="14">
        <v>2.9999999999999997E-4</v>
      </c>
      <c r="AG25" s="14">
        <v>2.9999999999999997E-4</v>
      </c>
      <c r="AH25" s="14">
        <v>2.9999999999999997E-4</v>
      </c>
      <c r="AI25" s="14">
        <v>2.9999999999999997E-4</v>
      </c>
      <c r="AJ25" s="14">
        <v>2.9999999999999997E-4</v>
      </c>
      <c r="AK25" s="14">
        <v>2.9999999999999997E-4</v>
      </c>
      <c r="AL25" s="14">
        <v>2.9999999999999997E-4</v>
      </c>
      <c r="AM25" s="14">
        <v>2.9999999999999997E-4</v>
      </c>
      <c r="AN25" s="14">
        <v>2.9999999999999997E-4</v>
      </c>
      <c r="AO25" s="14">
        <v>2.9999999999999997E-4</v>
      </c>
      <c r="AP25" s="14">
        <v>2.9999999999999997E-4</v>
      </c>
      <c r="AQ25" s="12">
        <v>2.9999999999999997E-4</v>
      </c>
      <c r="AR25" s="12">
        <v>2.9999999999999997E-4</v>
      </c>
      <c r="AS25" s="12">
        <v>2.9999999999999997E-4</v>
      </c>
      <c r="AT25" s="12">
        <v>2.9999999999999997E-4</v>
      </c>
      <c r="AU25" s="12">
        <v>2.9999999999999997E-4</v>
      </c>
      <c r="AV25" s="12">
        <v>2.9999999999999997E-4</v>
      </c>
      <c r="AW25" s="12">
        <v>2.9999999999999997E-4</v>
      </c>
      <c r="AX25" s="12">
        <v>2.9999999999999997E-4</v>
      </c>
      <c r="AY25" s="12">
        <v>2.9999999999999997E-4</v>
      </c>
      <c r="AZ25" s="12">
        <v>0</v>
      </c>
      <c r="BA25" s="12">
        <v>0</v>
      </c>
      <c r="BB25" s="12">
        <v>0</v>
      </c>
      <c r="BC25" s="12">
        <v>0</v>
      </c>
      <c r="BD25" s="12">
        <v>0</v>
      </c>
      <c r="BE25" s="12">
        <v>0</v>
      </c>
      <c r="BF25" s="12">
        <v>0</v>
      </c>
      <c r="BG25" s="12">
        <v>0</v>
      </c>
      <c r="BH25" s="12">
        <v>0</v>
      </c>
      <c r="BI25" s="12">
        <v>0</v>
      </c>
      <c r="BJ25" s="12">
        <v>0</v>
      </c>
      <c r="BK25" s="12">
        <v>0</v>
      </c>
      <c r="BL25" s="12">
        <v>0</v>
      </c>
      <c r="BM25" s="12">
        <v>0</v>
      </c>
      <c r="BN25" s="12">
        <v>0</v>
      </c>
      <c r="BO25" s="12">
        <v>0</v>
      </c>
      <c r="BP25" s="12">
        <v>0</v>
      </c>
      <c r="BQ25" s="12">
        <v>0</v>
      </c>
      <c r="BR25" s="12">
        <v>0</v>
      </c>
      <c r="BS25" s="12">
        <v>0</v>
      </c>
    </row>
    <row r="26" spans="1:71" x14ac:dyDescent="0.2">
      <c r="A26" s="66">
        <v>21</v>
      </c>
      <c r="B26" s="14">
        <v>2.9999999999999997E-4</v>
      </c>
      <c r="C26" s="14">
        <v>2.9999999999999997E-4</v>
      </c>
      <c r="D26" s="14">
        <v>2.9999999999999997E-4</v>
      </c>
      <c r="E26" s="14">
        <v>2.9999999999999997E-4</v>
      </c>
      <c r="F26" s="14">
        <v>2.9999999999999997E-4</v>
      </c>
      <c r="G26" s="14">
        <v>2.9999999999999997E-4</v>
      </c>
      <c r="H26" s="14">
        <v>2.9999999999999997E-4</v>
      </c>
      <c r="I26" s="14">
        <v>2.9999999999999997E-4</v>
      </c>
      <c r="J26" s="14">
        <v>2.9999999999999997E-4</v>
      </c>
      <c r="K26" s="14">
        <v>2.9999999999999997E-4</v>
      </c>
      <c r="L26" s="14">
        <v>2.9999999999999997E-4</v>
      </c>
      <c r="M26" s="14">
        <v>2.9999999999999997E-4</v>
      </c>
      <c r="N26" s="14">
        <v>2.9999999999999997E-4</v>
      </c>
      <c r="O26" s="14">
        <v>2.9999999999999997E-4</v>
      </c>
      <c r="P26" s="14">
        <v>2.9999999999999997E-4</v>
      </c>
      <c r="Q26" s="14">
        <v>2.9999999999999997E-4</v>
      </c>
      <c r="R26" s="14">
        <v>2.9999999999999997E-4</v>
      </c>
      <c r="S26" s="14">
        <v>2.9999999999999997E-4</v>
      </c>
      <c r="T26" s="14">
        <v>2.9999999999999997E-4</v>
      </c>
      <c r="U26" s="14">
        <v>2.9999999999999997E-4</v>
      </c>
      <c r="V26" s="14">
        <v>2.9999999999999997E-4</v>
      </c>
      <c r="W26" s="14">
        <v>2.9999999999999997E-4</v>
      </c>
      <c r="X26" s="14">
        <v>2.9999999999999997E-4</v>
      </c>
      <c r="Y26" s="14">
        <v>2.9999999999999997E-4</v>
      </c>
      <c r="Z26" s="14">
        <v>2.9999999999999997E-4</v>
      </c>
      <c r="AA26" s="14">
        <v>2.9999999999999997E-4</v>
      </c>
      <c r="AB26" s="14">
        <v>2.9999999999999997E-4</v>
      </c>
      <c r="AC26" s="14">
        <v>2.9999999999999997E-4</v>
      </c>
      <c r="AD26" s="14">
        <v>2.9999999999999997E-4</v>
      </c>
      <c r="AE26" s="14">
        <v>2.9999999999999997E-4</v>
      </c>
      <c r="AF26" s="14">
        <v>2.9999999999999997E-4</v>
      </c>
      <c r="AG26" s="14">
        <v>2.9999999999999997E-4</v>
      </c>
      <c r="AH26" s="14">
        <v>2.9999999999999997E-4</v>
      </c>
      <c r="AI26" s="14">
        <v>2.9999999999999997E-4</v>
      </c>
      <c r="AJ26" s="14">
        <v>2.9999999999999997E-4</v>
      </c>
      <c r="AK26" s="14">
        <v>2.9999999999999997E-4</v>
      </c>
      <c r="AL26" s="14">
        <v>2.9999999999999997E-4</v>
      </c>
      <c r="AM26" s="14">
        <v>2.9999999999999997E-4</v>
      </c>
      <c r="AN26" s="14">
        <v>2.9999999999999997E-4</v>
      </c>
      <c r="AO26" s="14">
        <v>2.9999999999999997E-4</v>
      </c>
      <c r="AP26" s="14">
        <v>2.9999999999999997E-4</v>
      </c>
      <c r="AQ26" s="12">
        <v>2.9999999999999997E-4</v>
      </c>
      <c r="AR26" s="12">
        <v>2.9999999999999997E-4</v>
      </c>
      <c r="AS26" s="12">
        <v>2.9999999999999997E-4</v>
      </c>
      <c r="AT26" s="12">
        <v>2.9999999999999997E-4</v>
      </c>
      <c r="AU26" s="12">
        <v>2.9999999999999997E-4</v>
      </c>
      <c r="AV26" s="12">
        <v>2.9999999999999997E-4</v>
      </c>
      <c r="AW26" s="12">
        <v>2.9999999999999997E-4</v>
      </c>
      <c r="AX26" s="12">
        <v>2.9999999999999997E-4</v>
      </c>
      <c r="AY26" s="12">
        <v>0</v>
      </c>
      <c r="AZ26" s="12">
        <v>0</v>
      </c>
      <c r="BA26" s="12">
        <v>0</v>
      </c>
      <c r="BB26" s="12">
        <v>0</v>
      </c>
      <c r="BC26" s="12">
        <v>0</v>
      </c>
      <c r="BD26" s="12">
        <v>0</v>
      </c>
      <c r="BE26" s="12">
        <v>0</v>
      </c>
      <c r="BF26" s="12">
        <v>0</v>
      </c>
      <c r="BG26" s="12">
        <v>0</v>
      </c>
      <c r="BH26" s="12">
        <v>0</v>
      </c>
      <c r="BI26" s="12">
        <v>0</v>
      </c>
      <c r="BJ26" s="12">
        <v>0</v>
      </c>
      <c r="BK26" s="12">
        <v>0</v>
      </c>
      <c r="BL26" s="12">
        <v>0</v>
      </c>
      <c r="BM26" s="12">
        <v>0</v>
      </c>
      <c r="BN26" s="12">
        <v>0</v>
      </c>
      <c r="BO26" s="12">
        <v>0</v>
      </c>
      <c r="BP26" s="12">
        <v>0</v>
      </c>
      <c r="BQ26" s="12">
        <v>0</v>
      </c>
      <c r="BR26" s="12">
        <v>0</v>
      </c>
      <c r="BS26" s="12">
        <v>0</v>
      </c>
    </row>
    <row r="27" spans="1:71" x14ac:dyDescent="0.2">
      <c r="A27" s="66">
        <v>22</v>
      </c>
      <c r="B27" s="14">
        <v>2.9999999999999997E-4</v>
      </c>
      <c r="C27" s="14">
        <v>2.9999999999999997E-4</v>
      </c>
      <c r="D27" s="14">
        <v>2.9999999999999997E-4</v>
      </c>
      <c r="E27" s="14">
        <v>2.9999999999999997E-4</v>
      </c>
      <c r="F27" s="14">
        <v>2.9999999999999997E-4</v>
      </c>
      <c r="G27" s="14">
        <v>2.9999999999999997E-4</v>
      </c>
      <c r="H27" s="14">
        <v>2.9999999999999997E-4</v>
      </c>
      <c r="I27" s="14">
        <v>2.9999999999999997E-4</v>
      </c>
      <c r="J27" s="14">
        <v>2.9999999999999997E-4</v>
      </c>
      <c r="K27" s="14">
        <v>2.9999999999999997E-4</v>
      </c>
      <c r="L27" s="14">
        <v>2.9999999999999997E-4</v>
      </c>
      <c r="M27" s="14">
        <v>2.9999999999999997E-4</v>
      </c>
      <c r="N27" s="14">
        <v>2.9999999999999997E-4</v>
      </c>
      <c r="O27" s="14">
        <v>2.9999999999999997E-4</v>
      </c>
      <c r="P27" s="14">
        <v>2.9999999999999997E-4</v>
      </c>
      <c r="Q27" s="14">
        <v>2.9999999999999997E-4</v>
      </c>
      <c r="R27" s="14">
        <v>2.9999999999999997E-4</v>
      </c>
      <c r="S27" s="14">
        <v>2.9999999999999997E-4</v>
      </c>
      <c r="T27" s="14">
        <v>2.9999999999999997E-4</v>
      </c>
      <c r="U27" s="14">
        <v>2.9999999999999997E-4</v>
      </c>
      <c r="V27" s="14">
        <v>2.9999999999999997E-4</v>
      </c>
      <c r="W27" s="14">
        <v>2.9999999999999997E-4</v>
      </c>
      <c r="X27" s="14">
        <v>2.9999999999999997E-4</v>
      </c>
      <c r="Y27" s="14">
        <v>2.9999999999999997E-4</v>
      </c>
      <c r="Z27" s="14">
        <v>2.9999999999999997E-4</v>
      </c>
      <c r="AA27" s="14">
        <v>2.9999999999999997E-4</v>
      </c>
      <c r="AB27" s="14">
        <v>2.9999999999999997E-4</v>
      </c>
      <c r="AC27" s="14">
        <v>2.9999999999999997E-4</v>
      </c>
      <c r="AD27" s="14">
        <v>2.9999999999999997E-4</v>
      </c>
      <c r="AE27" s="14">
        <v>2.9999999999999997E-4</v>
      </c>
      <c r="AF27" s="14">
        <v>2.9999999999999997E-4</v>
      </c>
      <c r="AG27" s="14">
        <v>2.9999999999999997E-4</v>
      </c>
      <c r="AH27" s="14">
        <v>2.9999999999999997E-4</v>
      </c>
      <c r="AI27" s="14">
        <v>2.9999999999999997E-4</v>
      </c>
      <c r="AJ27" s="14">
        <v>2.9999999999999997E-4</v>
      </c>
      <c r="AK27" s="14">
        <v>2.9999999999999997E-4</v>
      </c>
      <c r="AL27" s="14">
        <v>2.9999999999999997E-4</v>
      </c>
      <c r="AM27" s="14">
        <v>2.9999999999999997E-4</v>
      </c>
      <c r="AN27" s="14">
        <v>2.9999999999999997E-4</v>
      </c>
      <c r="AO27" s="14">
        <v>2.9999999999999997E-4</v>
      </c>
      <c r="AP27" s="14">
        <v>2.9999999999999997E-4</v>
      </c>
      <c r="AQ27" s="12">
        <v>2.9999999999999997E-4</v>
      </c>
      <c r="AR27" s="12">
        <v>2.9999999999999997E-4</v>
      </c>
      <c r="AS27" s="12">
        <v>2.9999999999999997E-4</v>
      </c>
      <c r="AT27" s="12">
        <v>2.9999999999999997E-4</v>
      </c>
      <c r="AU27" s="12">
        <v>2.9999999999999997E-4</v>
      </c>
      <c r="AV27" s="12">
        <v>2.9999999999999997E-4</v>
      </c>
      <c r="AW27" s="12">
        <v>2.9999999999999997E-4</v>
      </c>
      <c r="AX27" s="12">
        <v>0</v>
      </c>
      <c r="AY27" s="12">
        <v>0</v>
      </c>
      <c r="AZ27" s="12">
        <v>0</v>
      </c>
      <c r="BA27" s="12">
        <v>0</v>
      </c>
      <c r="BB27" s="12">
        <v>0</v>
      </c>
      <c r="BC27" s="12">
        <v>0</v>
      </c>
      <c r="BD27" s="12">
        <v>0</v>
      </c>
      <c r="BE27" s="12">
        <v>0</v>
      </c>
      <c r="BF27" s="12">
        <v>0</v>
      </c>
      <c r="BG27" s="12">
        <v>0</v>
      </c>
      <c r="BH27" s="12">
        <v>0</v>
      </c>
      <c r="BI27" s="12">
        <v>0</v>
      </c>
      <c r="BJ27" s="12">
        <v>0</v>
      </c>
      <c r="BK27" s="12">
        <v>0</v>
      </c>
      <c r="BL27" s="12">
        <v>0</v>
      </c>
      <c r="BM27" s="12">
        <v>0</v>
      </c>
      <c r="BN27" s="12">
        <v>0</v>
      </c>
      <c r="BO27" s="12">
        <v>0</v>
      </c>
      <c r="BP27" s="12">
        <v>0</v>
      </c>
      <c r="BQ27" s="12">
        <v>0</v>
      </c>
      <c r="BR27" s="12">
        <v>0</v>
      </c>
      <c r="BS27" s="12">
        <v>0</v>
      </c>
    </row>
    <row r="28" spans="1:71" x14ac:dyDescent="0.2">
      <c r="A28" s="66">
        <v>23</v>
      </c>
      <c r="B28" s="14">
        <v>2.9999999999999997E-4</v>
      </c>
      <c r="C28" s="14">
        <v>2.9999999999999997E-4</v>
      </c>
      <c r="D28" s="14">
        <v>2.9999999999999997E-4</v>
      </c>
      <c r="E28" s="14">
        <v>2.9999999999999997E-4</v>
      </c>
      <c r="F28" s="14">
        <v>2.9999999999999997E-4</v>
      </c>
      <c r="G28" s="14">
        <v>2.9999999999999997E-4</v>
      </c>
      <c r="H28" s="14">
        <v>2.9999999999999997E-4</v>
      </c>
      <c r="I28" s="14">
        <v>2.9999999999999997E-4</v>
      </c>
      <c r="J28" s="14">
        <v>2.9999999999999997E-4</v>
      </c>
      <c r="K28" s="14">
        <v>2.9999999999999997E-4</v>
      </c>
      <c r="L28" s="14">
        <v>2.9999999999999997E-4</v>
      </c>
      <c r="M28" s="14">
        <v>2.9999999999999997E-4</v>
      </c>
      <c r="N28" s="14">
        <v>2.9999999999999997E-4</v>
      </c>
      <c r="O28" s="14">
        <v>2.9999999999999997E-4</v>
      </c>
      <c r="P28" s="14">
        <v>2.9999999999999997E-4</v>
      </c>
      <c r="Q28" s="14">
        <v>2.9999999999999997E-4</v>
      </c>
      <c r="R28" s="14">
        <v>2.9999999999999997E-4</v>
      </c>
      <c r="S28" s="14">
        <v>2.9999999999999997E-4</v>
      </c>
      <c r="T28" s="14">
        <v>2.9999999999999997E-4</v>
      </c>
      <c r="U28" s="14">
        <v>2.9999999999999997E-4</v>
      </c>
      <c r="V28" s="14">
        <v>2.9999999999999997E-4</v>
      </c>
      <c r="W28" s="14">
        <v>2.9999999999999997E-4</v>
      </c>
      <c r="X28" s="14">
        <v>2.9999999999999997E-4</v>
      </c>
      <c r="Y28" s="14">
        <v>2.9999999999999997E-4</v>
      </c>
      <c r="Z28" s="14">
        <v>2.9999999999999997E-4</v>
      </c>
      <c r="AA28" s="14">
        <v>2.9999999999999997E-4</v>
      </c>
      <c r="AB28" s="14">
        <v>2.9999999999999997E-4</v>
      </c>
      <c r="AC28" s="14">
        <v>2.9999999999999997E-4</v>
      </c>
      <c r="AD28" s="14">
        <v>2.9999999999999997E-4</v>
      </c>
      <c r="AE28" s="14">
        <v>2.9999999999999997E-4</v>
      </c>
      <c r="AF28" s="14">
        <v>2.9999999999999997E-4</v>
      </c>
      <c r="AG28" s="14">
        <v>2.9999999999999997E-4</v>
      </c>
      <c r="AH28" s="14">
        <v>2.9999999999999997E-4</v>
      </c>
      <c r="AI28" s="14">
        <v>2.9999999999999997E-4</v>
      </c>
      <c r="AJ28" s="14">
        <v>2.9999999999999997E-4</v>
      </c>
      <c r="AK28" s="14">
        <v>2.9999999999999997E-4</v>
      </c>
      <c r="AL28" s="14">
        <v>2.9999999999999997E-4</v>
      </c>
      <c r="AM28" s="14">
        <v>2.9999999999999997E-4</v>
      </c>
      <c r="AN28" s="14">
        <v>2.9999999999999997E-4</v>
      </c>
      <c r="AO28" s="14">
        <v>2.9999999999999997E-4</v>
      </c>
      <c r="AP28" s="14">
        <v>2.9999999999999997E-4</v>
      </c>
      <c r="AQ28" s="12">
        <v>2.9999999999999997E-4</v>
      </c>
      <c r="AR28" s="12">
        <v>2.9999999999999997E-4</v>
      </c>
      <c r="AS28" s="12">
        <v>2.9999999999999997E-4</v>
      </c>
      <c r="AT28" s="12">
        <v>2.9999999999999997E-4</v>
      </c>
      <c r="AU28" s="12">
        <v>2.9999999999999997E-4</v>
      </c>
      <c r="AV28" s="12">
        <v>2.9999999999999997E-4</v>
      </c>
      <c r="AW28" s="12">
        <v>0</v>
      </c>
      <c r="AX28" s="12">
        <v>0</v>
      </c>
      <c r="AY28" s="12">
        <v>0</v>
      </c>
      <c r="AZ28" s="12">
        <v>0</v>
      </c>
      <c r="BA28" s="12">
        <v>0</v>
      </c>
      <c r="BB28" s="12">
        <v>0</v>
      </c>
      <c r="BC28" s="12">
        <v>0</v>
      </c>
      <c r="BD28" s="12">
        <v>0</v>
      </c>
      <c r="BE28" s="12">
        <v>0</v>
      </c>
      <c r="BF28" s="12">
        <v>0</v>
      </c>
      <c r="BG28" s="12">
        <v>0</v>
      </c>
      <c r="BH28" s="12">
        <v>0</v>
      </c>
      <c r="BI28" s="12">
        <v>0</v>
      </c>
      <c r="BJ28" s="12">
        <v>0</v>
      </c>
      <c r="BK28" s="12">
        <v>0</v>
      </c>
      <c r="BL28" s="12">
        <v>0</v>
      </c>
      <c r="BM28" s="12">
        <v>0</v>
      </c>
      <c r="BN28" s="12">
        <v>0</v>
      </c>
      <c r="BO28" s="12">
        <v>0</v>
      </c>
      <c r="BP28" s="12">
        <v>0</v>
      </c>
      <c r="BQ28" s="12">
        <v>0</v>
      </c>
      <c r="BR28" s="12">
        <v>0</v>
      </c>
      <c r="BS28" s="12">
        <v>0</v>
      </c>
    </row>
    <row r="29" spans="1:71" x14ac:dyDescent="0.2">
      <c r="A29" s="66">
        <v>24</v>
      </c>
      <c r="B29" s="14">
        <v>2.9999999999999997E-4</v>
      </c>
      <c r="C29" s="14">
        <v>2.9999999999999997E-4</v>
      </c>
      <c r="D29" s="14">
        <v>2.9999999999999997E-4</v>
      </c>
      <c r="E29" s="14">
        <v>2.9999999999999997E-4</v>
      </c>
      <c r="F29" s="14">
        <v>2.9999999999999997E-4</v>
      </c>
      <c r="G29" s="14">
        <v>2.9999999999999997E-4</v>
      </c>
      <c r="H29" s="14">
        <v>2.9999999999999997E-4</v>
      </c>
      <c r="I29" s="14">
        <v>2.9999999999999997E-4</v>
      </c>
      <c r="J29" s="14">
        <v>2.9999999999999997E-4</v>
      </c>
      <c r="K29" s="14">
        <v>2.9999999999999997E-4</v>
      </c>
      <c r="L29" s="14">
        <v>2.9999999999999997E-4</v>
      </c>
      <c r="M29" s="14">
        <v>2.9999999999999997E-4</v>
      </c>
      <c r="N29" s="14">
        <v>2.9999999999999997E-4</v>
      </c>
      <c r="O29" s="14">
        <v>2.9999999999999997E-4</v>
      </c>
      <c r="P29" s="14">
        <v>2.9999999999999997E-4</v>
      </c>
      <c r="Q29" s="14">
        <v>2.9999999999999997E-4</v>
      </c>
      <c r="R29" s="14">
        <v>2.9999999999999997E-4</v>
      </c>
      <c r="S29" s="14">
        <v>2.9999999999999997E-4</v>
      </c>
      <c r="T29" s="14">
        <v>2.9999999999999997E-4</v>
      </c>
      <c r="U29" s="14">
        <v>2.9999999999999997E-4</v>
      </c>
      <c r="V29" s="14">
        <v>2.9999999999999997E-4</v>
      </c>
      <c r="W29" s="14">
        <v>2.9999999999999997E-4</v>
      </c>
      <c r="X29" s="14">
        <v>2.9999999999999997E-4</v>
      </c>
      <c r="Y29" s="14">
        <v>2.9999999999999997E-4</v>
      </c>
      <c r="Z29" s="14">
        <v>2.9999999999999997E-4</v>
      </c>
      <c r="AA29" s="14">
        <v>2.9999999999999997E-4</v>
      </c>
      <c r="AB29" s="14">
        <v>2.9999999999999997E-4</v>
      </c>
      <c r="AC29" s="14">
        <v>2.9999999999999997E-4</v>
      </c>
      <c r="AD29" s="14">
        <v>2.9999999999999997E-4</v>
      </c>
      <c r="AE29" s="14">
        <v>2.9999999999999997E-4</v>
      </c>
      <c r="AF29" s="14">
        <v>2.9999999999999997E-4</v>
      </c>
      <c r="AG29" s="14">
        <v>2.9999999999999997E-4</v>
      </c>
      <c r="AH29" s="14">
        <v>2.9999999999999997E-4</v>
      </c>
      <c r="AI29" s="14">
        <v>2.9999999999999997E-4</v>
      </c>
      <c r="AJ29" s="14">
        <v>2.9999999999999997E-4</v>
      </c>
      <c r="AK29" s="14">
        <v>2.9999999999999997E-4</v>
      </c>
      <c r="AL29" s="14">
        <v>2.9999999999999997E-4</v>
      </c>
      <c r="AM29" s="14">
        <v>2.9999999999999997E-4</v>
      </c>
      <c r="AN29" s="14">
        <v>2.9999999999999997E-4</v>
      </c>
      <c r="AO29" s="14">
        <v>2.9999999999999997E-4</v>
      </c>
      <c r="AP29" s="14">
        <v>2.9999999999999997E-4</v>
      </c>
      <c r="AQ29" s="12">
        <v>2.9999999999999997E-4</v>
      </c>
      <c r="AR29" s="12">
        <v>2.9999999999999997E-4</v>
      </c>
      <c r="AS29" s="12">
        <v>2.9999999999999997E-4</v>
      </c>
      <c r="AT29" s="12">
        <v>2.9999999999999997E-4</v>
      </c>
      <c r="AU29" s="12">
        <v>2.9999999999999997E-4</v>
      </c>
      <c r="AV29" s="12">
        <v>0</v>
      </c>
      <c r="AW29" s="12">
        <v>0</v>
      </c>
      <c r="AX29" s="12">
        <v>0</v>
      </c>
      <c r="AY29" s="12">
        <v>0</v>
      </c>
      <c r="AZ29" s="12">
        <v>0</v>
      </c>
      <c r="BA29" s="12">
        <v>0</v>
      </c>
      <c r="BB29" s="12">
        <v>0</v>
      </c>
      <c r="BC29" s="12">
        <v>0</v>
      </c>
      <c r="BD29" s="12">
        <v>0</v>
      </c>
      <c r="BE29" s="12">
        <v>0</v>
      </c>
      <c r="BF29" s="12">
        <v>0</v>
      </c>
      <c r="BG29" s="12">
        <v>0</v>
      </c>
      <c r="BH29" s="12">
        <v>0</v>
      </c>
      <c r="BI29" s="12">
        <v>0</v>
      </c>
      <c r="BJ29" s="12">
        <v>0</v>
      </c>
      <c r="BK29" s="12">
        <v>0</v>
      </c>
      <c r="BL29" s="12">
        <v>0</v>
      </c>
      <c r="BM29" s="12">
        <v>0</v>
      </c>
      <c r="BN29" s="12">
        <v>0</v>
      </c>
      <c r="BO29" s="12">
        <v>0</v>
      </c>
      <c r="BP29" s="12">
        <v>0</v>
      </c>
      <c r="BQ29" s="12">
        <v>0</v>
      </c>
      <c r="BR29" s="12">
        <v>0</v>
      </c>
      <c r="BS29" s="12">
        <v>0</v>
      </c>
    </row>
    <row r="30" spans="1:71" x14ac:dyDescent="0.2">
      <c r="A30" s="66">
        <v>25</v>
      </c>
      <c r="B30" s="14">
        <v>2.0000000000000001E-4</v>
      </c>
      <c r="C30" s="14">
        <v>2.0000000000000001E-4</v>
      </c>
      <c r="D30" s="14">
        <v>2.0000000000000001E-4</v>
      </c>
      <c r="E30" s="14">
        <v>2.0000000000000001E-4</v>
      </c>
      <c r="F30" s="14">
        <v>2.0000000000000001E-4</v>
      </c>
      <c r="G30" s="14">
        <v>2.0000000000000001E-4</v>
      </c>
      <c r="H30" s="14">
        <v>2.0000000000000001E-4</v>
      </c>
      <c r="I30" s="14">
        <v>2.0000000000000001E-4</v>
      </c>
      <c r="J30" s="14">
        <v>2.0000000000000001E-4</v>
      </c>
      <c r="K30" s="14">
        <v>2.0000000000000001E-4</v>
      </c>
      <c r="L30" s="14">
        <v>2.0000000000000001E-4</v>
      </c>
      <c r="M30" s="14">
        <v>2.0000000000000001E-4</v>
      </c>
      <c r="N30" s="14">
        <v>2.0000000000000001E-4</v>
      </c>
      <c r="O30" s="14">
        <v>2.0000000000000001E-4</v>
      </c>
      <c r="P30" s="14">
        <v>2.0000000000000001E-4</v>
      </c>
      <c r="Q30" s="14">
        <v>2.0000000000000001E-4</v>
      </c>
      <c r="R30" s="14">
        <v>2.0000000000000001E-4</v>
      </c>
      <c r="S30" s="14">
        <v>2.0000000000000001E-4</v>
      </c>
      <c r="T30" s="14">
        <v>2.0000000000000001E-4</v>
      </c>
      <c r="U30" s="14">
        <v>2.0000000000000001E-4</v>
      </c>
      <c r="V30" s="14">
        <v>2.0000000000000001E-4</v>
      </c>
      <c r="W30" s="14">
        <v>2.0000000000000001E-4</v>
      </c>
      <c r="X30" s="14">
        <v>2.0000000000000001E-4</v>
      </c>
      <c r="Y30" s="14">
        <v>2.0000000000000001E-4</v>
      </c>
      <c r="Z30" s="14">
        <v>2.0000000000000001E-4</v>
      </c>
      <c r="AA30" s="14">
        <v>2.0000000000000001E-4</v>
      </c>
      <c r="AB30" s="14">
        <v>2.0000000000000001E-4</v>
      </c>
      <c r="AC30" s="14">
        <v>2.0000000000000001E-4</v>
      </c>
      <c r="AD30" s="14">
        <v>2.0000000000000001E-4</v>
      </c>
      <c r="AE30" s="14">
        <v>2.0000000000000001E-4</v>
      </c>
      <c r="AF30" s="14">
        <v>2.0000000000000001E-4</v>
      </c>
      <c r="AG30" s="14">
        <v>2.0000000000000001E-4</v>
      </c>
      <c r="AH30" s="14">
        <v>2.0000000000000001E-4</v>
      </c>
      <c r="AI30" s="14">
        <v>2.0000000000000001E-4</v>
      </c>
      <c r="AJ30" s="14">
        <v>2.0000000000000001E-4</v>
      </c>
      <c r="AK30" s="14">
        <v>2.0000000000000001E-4</v>
      </c>
      <c r="AL30" s="14">
        <v>2.0000000000000001E-4</v>
      </c>
      <c r="AM30" s="14">
        <v>2.0000000000000001E-4</v>
      </c>
      <c r="AN30" s="14">
        <v>2.0000000000000001E-4</v>
      </c>
      <c r="AO30" s="14">
        <v>2.0000000000000001E-4</v>
      </c>
      <c r="AP30" s="14">
        <v>2.0000000000000001E-4</v>
      </c>
      <c r="AQ30" s="12">
        <v>2.0000000000000001E-4</v>
      </c>
      <c r="AR30" s="12">
        <v>2.0000000000000001E-4</v>
      </c>
      <c r="AS30" s="12">
        <v>2.0000000000000001E-4</v>
      </c>
      <c r="AT30" s="12">
        <v>2.0000000000000001E-4</v>
      </c>
      <c r="AU30" s="12">
        <v>0</v>
      </c>
      <c r="AV30" s="12">
        <v>0</v>
      </c>
      <c r="AW30" s="12">
        <v>0</v>
      </c>
      <c r="AX30" s="12">
        <v>0</v>
      </c>
      <c r="AY30" s="12">
        <v>0</v>
      </c>
      <c r="AZ30" s="12">
        <v>0</v>
      </c>
      <c r="BA30" s="12">
        <v>0</v>
      </c>
      <c r="BB30" s="12">
        <v>0</v>
      </c>
      <c r="BC30" s="12">
        <v>0</v>
      </c>
      <c r="BD30" s="12">
        <v>0</v>
      </c>
      <c r="BE30" s="12">
        <v>0</v>
      </c>
      <c r="BF30" s="12">
        <v>0</v>
      </c>
      <c r="BG30" s="12">
        <v>0</v>
      </c>
      <c r="BH30" s="12">
        <v>0</v>
      </c>
      <c r="BI30" s="12">
        <v>0</v>
      </c>
      <c r="BJ30" s="12">
        <v>0</v>
      </c>
      <c r="BK30" s="12">
        <v>0</v>
      </c>
      <c r="BL30" s="12">
        <v>0</v>
      </c>
      <c r="BM30" s="12">
        <v>0</v>
      </c>
      <c r="BN30" s="12">
        <v>0</v>
      </c>
      <c r="BO30" s="12">
        <v>0</v>
      </c>
      <c r="BP30" s="12">
        <v>0</v>
      </c>
      <c r="BQ30" s="12">
        <v>0</v>
      </c>
      <c r="BR30" s="12">
        <v>0</v>
      </c>
      <c r="BS30" s="12">
        <v>0</v>
      </c>
    </row>
    <row r="31" spans="1:71" x14ac:dyDescent="0.2">
      <c r="A31" s="66">
        <v>26</v>
      </c>
      <c r="B31" s="14">
        <v>2.0000000000000001E-4</v>
      </c>
      <c r="C31" s="14">
        <v>2.0000000000000001E-4</v>
      </c>
      <c r="D31" s="14">
        <v>2.0000000000000001E-4</v>
      </c>
      <c r="E31" s="14">
        <v>2.0000000000000001E-4</v>
      </c>
      <c r="F31" s="14">
        <v>2.0000000000000001E-4</v>
      </c>
      <c r="G31" s="14">
        <v>2.0000000000000001E-4</v>
      </c>
      <c r="H31" s="14">
        <v>2.0000000000000001E-4</v>
      </c>
      <c r="I31" s="14">
        <v>2.0000000000000001E-4</v>
      </c>
      <c r="J31" s="14">
        <v>2.0000000000000001E-4</v>
      </c>
      <c r="K31" s="14">
        <v>2.0000000000000001E-4</v>
      </c>
      <c r="L31" s="14">
        <v>2.0000000000000001E-4</v>
      </c>
      <c r="M31" s="14">
        <v>2.0000000000000001E-4</v>
      </c>
      <c r="N31" s="14">
        <v>2.0000000000000001E-4</v>
      </c>
      <c r="O31" s="14">
        <v>2.0000000000000001E-4</v>
      </c>
      <c r="P31" s="14">
        <v>2.0000000000000001E-4</v>
      </c>
      <c r="Q31" s="14">
        <v>2.0000000000000001E-4</v>
      </c>
      <c r="R31" s="14">
        <v>2.0000000000000001E-4</v>
      </c>
      <c r="S31" s="14">
        <v>2.0000000000000001E-4</v>
      </c>
      <c r="T31" s="14">
        <v>2.0000000000000001E-4</v>
      </c>
      <c r="U31" s="14">
        <v>2.0000000000000001E-4</v>
      </c>
      <c r="V31" s="14">
        <v>2.0000000000000001E-4</v>
      </c>
      <c r="W31" s="14">
        <v>2.0000000000000001E-4</v>
      </c>
      <c r="X31" s="14">
        <v>2.0000000000000001E-4</v>
      </c>
      <c r="Y31" s="14">
        <v>2.0000000000000001E-4</v>
      </c>
      <c r="Z31" s="14">
        <v>2.0000000000000001E-4</v>
      </c>
      <c r="AA31" s="14">
        <v>2.0000000000000001E-4</v>
      </c>
      <c r="AB31" s="14">
        <v>2.0000000000000001E-4</v>
      </c>
      <c r="AC31" s="14">
        <v>2.0000000000000001E-4</v>
      </c>
      <c r="AD31" s="14">
        <v>2.0000000000000001E-4</v>
      </c>
      <c r="AE31" s="14">
        <v>2.0000000000000001E-4</v>
      </c>
      <c r="AF31" s="14">
        <v>2.0000000000000001E-4</v>
      </c>
      <c r="AG31" s="14">
        <v>2.0000000000000001E-4</v>
      </c>
      <c r="AH31" s="14">
        <v>2.0000000000000001E-4</v>
      </c>
      <c r="AI31" s="14">
        <v>2.0000000000000001E-4</v>
      </c>
      <c r="AJ31" s="14">
        <v>2.0000000000000001E-4</v>
      </c>
      <c r="AK31" s="14">
        <v>2.0000000000000001E-4</v>
      </c>
      <c r="AL31" s="14">
        <v>2.0000000000000001E-4</v>
      </c>
      <c r="AM31" s="14">
        <v>2.0000000000000001E-4</v>
      </c>
      <c r="AN31" s="14">
        <v>2.0000000000000001E-4</v>
      </c>
      <c r="AO31" s="14">
        <v>2.0000000000000001E-4</v>
      </c>
      <c r="AP31" s="14">
        <v>2.0000000000000001E-4</v>
      </c>
      <c r="AQ31" s="12">
        <v>2.0000000000000001E-4</v>
      </c>
      <c r="AR31" s="12">
        <v>2.0000000000000001E-4</v>
      </c>
      <c r="AS31" s="12">
        <v>2.0000000000000001E-4</v>
      </c>
      <c r="AT31" s="12">
        <v>0</v>
      </c>
      <c r="AU31" s="12">
        <v>0</v>
      </c>
      <c r="AV31" s="12">
        <v>0</v>
      </c>
      <c r="AW31" s="12">
        <v>0</v>
      </c>
      <c r="AX31" s="12">
        <v>0</v>
      </c>
      <c r="AY31" s="12">
        <v>0</v>
      </c>
      <c r="AZ31" s="12">
        <v>0</v>
      </c>
      <c r="BA31" s="12">
        <v>0</v>
      </c>
      <c r="BB31" s="12">
        <v>0</v>
      </c>
      <c r="BC31" s="12">
        <v>0</v>
      </c>
      <c r="BD31" s="12">
        <v>0</v>
      </c>
      <c r="BE31" s="12">
        <v>0</v>
      </c>
      <c r="BF31" s="12">
        <v>0</v>
      </c>
      <c r="BG31" s="12">
        <v>0</v>
      </c>
      <c r="BH31" s="12">
        <v>0</v>
      </c>
      <c r="BI31" s="12">
        <v>0</v>
      </c>
      <c r="BJ31" s="12">
        <v>0</v>
      </c>
      <c r="BK31" s="12">
        <v>0</v>
      </c>
      <c r="BL31" s="12">
        <v>0</v>
      </c>
      <c r="BM31" s="12">
        <v>0</v>
      </c>
      <c r="BN31" s="12">
        <v>0</v>
      </c>
      <c r="BO31" s="12">
        <v>0</v>
      </c>
      <c r="BP31" s="12">
        <v>0</v>
      </c>
      <c r="BQ31" s="12">
        <v>0</v>
      </c>
      <c r="BR31" s="12">
        <v>0</v>
      </c>
      <c r="BS31" s="12">
        <v>0</v>
      </c>
    </row>
    <row r="32" spans="1:71" x14ac:dyDescent="0.2">
      <c r="A32" s="66">
        <v>27</v>
      </c>
      <c r="B32" s="14">
        <v>2.0000000000000001E-4</v>
      </c>
      <c r="C32" s="14">
        <v>2.0000000000000001E-4</v>
      </c>
      <c r="D32" s="14">
        <v>2.0000000000000001E-4</v>
      </c>
      <c r="E32" s="14">
        <v>2.0000000000000001E-4</v>
      </c>
      <c r="F32" s="14">
        <v>2.0000000000000001E-4</v>
      </c>
      <c r="G32" s="14">
        <v>2.0000000000000001E-4</v>
      </c>
      <c r="H32" s="14">
        <v>2.0000000000000001E-4</v>
      </c>
      <c r="I32" s="14">
        <v>2.0000000000000001E-4</v>
      </c>
      <c r="J32" s="14">
        <v>2.0000000000000001E-4</v>
      </c>
      <c r="K32" s="14">
        <v>2.0000000000000001E-4</v>
      </c>
      <c r="L32" s="14">
        <v>2.0000000000000001E-4</v>
      </c>
      <c r="M32" s="14">
        <v>2.0000000000000001E-4</v>
      </c>
      <c r="N32" s="14">
        <v>2.0000000000000001E-4</v>
      </c>
      <c r="O32" s="14">
        <v>2.0000000000000001E-4</v>
      </c>
      <c r="P32" s="14">
        <v>2.0000000000000001E-4</v>
      </c>
      <c r="Q32" s="14">
        <v>2.0000000000000001E-4</v>
      </c>
      <c r="R32" s="14">
        <v>2.0000000000000001E-4</v>
      </c>
      <c r="S32" s="14">
        <v>2.0000000000000001E-4</v>
      </c>
      <c r="T32" s="14">
        <v>2.0000000000000001E-4</v>
      </c>
      <c r="U32" s="14">
        <v>2.0000000000000001E-4</v>
      </c>
      <c r="V32" s="14">
        <v>2.0000000000000001E-4</v>
      </c>
      <c r="W32" s="14">
        <v>2.0000000000000001E-4</v>
      </c>
      <c r="X32" s="14">
        <v>2.0000000000000001E-4</v>
      </c>
      <c r="Y32" s="14">
        <v>2.0000000000000001E-4</v>
      </c>
      <c r="Z32" s="14">
        <v>2.0000000000000001E-4</v>
      </c>
      <c r="AA32" s="14">
        <v>2.0000000000000001E-4</v>
      </c>
      <c r="AB32" s="14">
        <v>2.0000000000000001E-4</v>
      </c>
      <c r="AC32" s="14">
        <v>2.0000000000000001E-4</v>
      </c>
      <c r="AD32" s="14">
        <v>2.0000000000000001E-4</v>
      </c>
      <c r="AE32" s="14">
        <v>2.0000000000000001E-4</v>
      </c>
      <c r="AF32" s="14">
        <v>2.0000000000000001E-4</v>
      </c>
      <c r="AG32" s="14">
        <v>2.0000000000000001E-4</v>
      </c>
      <c r="AH32" s="14">
        <v>2.0000000000000001E-4</v>
      </c>
      <c r="AI32" s="14">
        <v>2.0000000000000001E-4</v>
      </c>
      <c r="AJ32" s="14">
        <v>2.0000000000000001E-4</v>
      </c>
      <c r="AK32" s="14">
        <v>2.0000000000000001E-4</v>
      </c>
      <c r="AL32" s="14">
        <v>2.0000000000000001E-4</v>
      </c>
      <c r="AM32" s="14">
        <v>2.0000000000000001E-4</v>
      </c>
      <c r="AN32" s="14">
        <v>2.0000000000000001E-4</v>
      </c>
      <c r="AO32" s="14">
        <v>2.0000000000000001E-4</v>
      </c>
      <c r="AP32" s="14">
        <v>2.0000000000000001E-4</v>
      </c>
      <c r="AQ32" s="12">
        <v>2.0000000000000001E-4</v>
      </c>
      <c r="AR32" s="12">
        <v>2.0000000000000001E-4</v>
      </c>
      <c r="AS32" s="12">
        <v>0</v>
      </c>
      <c r="AT32" s="12">
        <v>0</v>
      </c>
      <c r="AU32" s="12">
        <v>0</v>
      </c>
      <c r="AV32" s="12">
        <v>0</v>
      </c>
      <c r="AW32" s="12">
        <v>0</v>
      </c>
      <c r="AX32" s="12">
        <v>0</v>
      </c>
      <c r="AY32" s="12">
        <v>0</v>
      </c>
      <c r="AZ32" s="12">
        <v>0</v>
      </c>
      <c r="BA32" s="12">
        <v>0</v>
      </c>
      <c r="BB32" s="12">
        <v>0</v>
      </c>
      <c r="BC32" s="12">
        <v>0</v>
      </c>
      <c r="BD32" s="12">
        <v>0</v>
      </c>
      <c r="BE32" s="12">
        <v>0</v>
      </c>
      <c r="BF32" s="12">
        <v>0</v>
      </c>
      <c r="BG32" s="12">
        <v>0</v>
      </c>
      <c r="BH32" s="12">
        <v>0</v>
      </c>
      <c r="BI32" s="12">
        <v>0</v>
      </c>
      <c r="BJ32" s="12">
        <v>0</v>
      </c>
      <c r="BK32" s="12">
        <v>0</v>
      </c>
      <c r="BL32" s="12">
        <v>0</v>
      </c>
      <c r="BM32" s="12">
        <v>0</v>
      </c>
      <c r="BN32" s="12">
        <v>0</v>
      </c>
      <c r="BO32" s="12">
        <v>0</v>
      </c>
      <c r="BP32" s="12">
        <v>0</v>
      </c>
      <c r="BQ32" s="12">
        <v>0</v>
      </c>
      <c r="BR32" s="12">
        <v>0</v>
      </c>
      <c r="BS32" s="12">
        <v>0</v>
      </c>
    </row>
    <row r="33" spans="1:71" x14ac:dyDescent="0.2">
      <c r="A33" s="66">
        <v>28</v>
      </c>
      <c r="B33" s="14">
        <v>2.0000000000000001E-4</v>
      </c>
      <c r="C33" s="14">
        <v>2.0000000000000001E-4</v>
      </c>
      <c r="D33" s="14">
        <v>2.0000000000000001E-4</v>
      </c>
      <c r="E33" s="14">
        <v>2.0000000000000001E-4</v>
      </c>
      <c r="F33" s="14">
        <v>2.0000000000000001E-4</v>
      </c>
      <c r="G33" s="14">
        <v>2.0000000000000001E-4</v>
      </c>
      <c r="H33" s="14">
        <v>2.0000000000000001E-4</v>
      </c>
      <c r="I33" s="14">
        <v>2.0000000000000001E-4</v>
      </c>
      <c r="J33" s="14">
        <v>2.0000000000000001E-4</v>
      </c>
      <c r="K33" s="14">
        <v>2.0000000000000001E-4</v>
      </c>
      <c r="L33" s="14">
        <v>2.0000000000000001E-4</v>
      </c>
      <c r="M33" s="14">
        <v>2.0000000000000001E-4</v>
      </c>
      <c r="N33" s="14">
        <v>2.0000000000000001E-4</v>
      </c>
      <c r="O33" s="14">
        <v>2.0000000000000001E-4</v>
      </c>
      <c r="P33" s="14">
        <v>2.0000000000000001E-4</v>
      </c>
      <c r="Q33" s="14">
        <v>2.0000000000000001E-4</v>
      </c>
      <c r="R33" s="14">
        <v>2.0000000000000001E-4</v>
      </c>
      <c r="S33" s="14">
        <v>2.0000000000000001E-4</v>
      </c>
      <c r="T33" s="14">
        <v>2.0000000000000001E-4</v>
      </c>
      <c r="U33" s="14">
        <v>2.0000000000000001E-4</v>
      </c>
      <c r="V33" s="14">
        <v>2.0000000000000001E-4</v>
      </c>
      <c r="W33" s="14">
        <v>2.0000000000000001E-4</v>
      </c>
      <c r="X33" s="14">
        <v>2.0000000000000001E-4</v>
      </c>
      <c r="Y33" s="14">
        <v>2.0000000000000001E-4</v>
      </c>
      <c r="Z33" s="14">
        <v>2.0000000000000001E-4</v>
      </c>
      <c r="AA33" s="14">
        <v>2.0000000000000001E-4</v>
      </c>
      <c r="AB33" s="14">
        <v>2.0000000000000001E-4</v>
      </c>
      <c r="AC33" s="14">
        <v>2.0000000000000001E-4</v>
      </c>
      <c r="AD33" s="14">
        <v>2.0000000000000001E-4</v>
      </c>
      <c r="AE33" s="14">
        <v>2.0000000000000001E-4</v>
      </c>
      <c r="AF33" s="14">
        <v>2.0000000000000001E-4</v>
      </c>
      <c r="AG33" s="14">
        <v>2.0000000000000001E-4</v>
      </c>
      <c r="AH33" s="14">
        <v>2.0000000000000001E-4</v>
      </c>
      <c r="AI33" s="14">
        <v>2.0000000000000001E-4</v>
      </c>
      <c r="AJ33" s="14">
        <v>2.0000000000000001E-4</v>
      </c>
      <c r="AK33" s="14">
        <v>2.0000000000000001E-4</v>
      </c>
      <c r="AL33" s="14">
        <v>2.0000000000000001E-4</v>
      </c>
      <c r="AM33" s="14">
        <v>2.0000000000000001E-4</v>
      </c>
      <c r="AN33" s="14">
        <v>2.0000000000000001E-4</v>
      </c>
      <c r="AO33" s="14">
        <v>2.0000000000000001E-4</v>
      </c>
      <c r="AP33" s="14">
        <v>2.0000000000000001E-4</v>
      </c>
      <c r="AQ33" s="12">
        <v>2.0000000000000001E-4</v>
      </c>
      <c r="AR33" s="12">
        <v>0</v>
      </c>
      <c r="AS33" s="12">
        <v>0</v>
      </c>
      <c r="AT33" s="12">
        <v>0</v>
      </c>
      <c r="AU33" s="12">
        <v>0</v>
      </c>
      <c r="AV33" s="12">
        <v>0</v>
      </c>
      <c r="AW33" s="12">
        <v>0</v>
      </c>
      <c r="AX33" s="12">
        <v>0</v>
      </c>
      <c r="AY33" s="12">
        <v>0</v>
      </c>
      <c r="AZ33" s="12">
        <v>0</v>
      </c>
      <c r="BA33" s="12">
        <v>0</v>
      </c>
      <c r="BB33" s="12">
        <v>0</v>
      </c>
      <c r="BC33" s="12">
        <v>0</v>
      </c>
      <c r="BD33" s="12">
        <v>0</v>
      </c>
      <c r="BE33" s="12">
        <v>0</v>
      </c>
      <c r="BF33" s="12">
        <v>0</v>
      </c>
      <c r="BG33" s="12">
        <v>0</v>
      </c>
      <c r="BH33" s="12">
        <v>0</v>
      </c>
      <c r="BI33" s="12">
        <v>0</v>
      </c>
      <c r="BJ33" s="12">
        <v>0</v>
      </c>
      <c r="BK33" s="12">
        <v>0</v>
      </c>
      <c r="BL33" s="12">
        <v>0</v>
      </c>
      <c r="BM33" s="12">
        <v>0</v>
      </c>
      <c r="BN33" s="12">
        <v>0</v>
      </c>
      <c r="BO33" s="12">
        <v>0</v>
      </c>
      <c r="BP33" s="12">
        <v>0</v>
      </c>
      <c r="BQ33" s="12">
        <v>0</v>
      </c>
      <c r="BR33" s="12">
        <v>0</v>
      </c>
      <c r="BS33" s="12">
        <v>0</v>
      </c>
    </row>
    <row r="34" spans="1:71" x14ac:dyDescent="0.2">
      <c r="A34" s="66">
        <v>29</v>
      </c>
      <c r="B34" s="14">
        <v>2.0000000000000001E-4</v>
      </c>
      <c r="C34" s="14">
        <v>2.0000000000000001E-4</v>
      </c>
      <c r="D34" s="14">
        <v>2.0000000000000001E-4</v>
      </c>
      <c r="E34" s="14">
        <v>2.0000000000000001E-4</v>
      </c>
      <c r="F34" s="14">
        <v>2.0000000000000001E-4</v>
      </c>
      <c r="G34" s="14">
        <v>2.0000000000000001E-4</v>
      </c>
      <c r="H34" s="14">
        <v>2.0000000000000001E-4</v>
      </c>
      <c r="I34" s="14">
        <v>2.0000000000000001E-4</v>
      </c>
      <c r="J34" s="14">
        <v>2.0000000000000001E-4</v>
      </c>
      <c r="K34" s="14">
        <v>2.0000000000000001E-4</v>
      </c>
      <c r="L34" s="14">
        <v>2.0000000000000001E-4</v>
      </c>
      <c r="M34" s="14">
        <v>2.0000000000000001E-4</v>
      </c>
      <c r="N34" s="14">
        <v>2.0000000000000001E-4</v>
      </c>
      <c r="O34" s="14">
        <v>2.0000000000000001E-4</v>
      </c>
      <c r="P34" s="14">
        <v>2.0000000000000001E-4</v>
      </c>
      <c r="Q34" s="14">
        <v>2.0000000000000001E-4</v>
      </c>
      <c r="R34" s="14">
        <v>2.0000000000000001E-4</v>
      </c>
      <c r="S34" s="14">
        <v>2.0000000000000001E-4</v>
      </c>
      <c r="T34" s="14">
        <v>2.0000000000000001E-4</v>
      </c>
      <c r="U34" s="14">
        <v>2.0000000000000001E-4</v>
      </c>
      <c r="V34" s="14">
        <v>2.0000000000000001E-4</v>
      </c>
      <c r="W34" s="14">
        <v>2.0000000000000001E-4</v>
      </c>
      <c r="X34" s="14">
        <v>2.0000000000000001E-4</v>
      </c>
      <c r="Y34" s="14">
        <v>2.0000000000000001E-4</v>
      </c>
      <c r="Z34" s="14">
        <v>2.0000000000000001E-4</v>
      </c>
      <c r="AA34" s="14">
        <v>2.0000000000000001E-4</v>
      </c>
      <c r="AB34" s="14">
        <v>2.0000000000000001E-4</v>
      </c>
      <c r="AC34" s="14">
        <v>2.0000000000000001E-4</v>
      </c>
      <c r="AD34" s="14">
        <v>2.0000000000000001E-4</v>
      </c>
      <c r="AE34" s="14">
        <v>2.0000000000000001E-4</v>
      </c>
      <c r="AF34" s="14">
        <v>2.0000000000000001E-4</v>
      </c>
      <c r="AG34" s="14">
        <v>2.0000000000000001E-4</v>
      </c>
      <c r="AH34" s="14">
        <v>2.0000000000000001E-4</v>
      </c>
      <c r="AI34" s="14">
        <v>2.0000000000000001E-4</v>
      </c>
      <c r="AJ34" s="14">
        <v>2.0000000000000001E-4</v>
      </c>
      <c r="AK34" s="14">
        <v>2.0000000000000001E-4</v>
      </c>
      <c r="AL34" s="14">
        <v>2.0000000000000001E-4</v>
      </c>
      <c r="AM34" s="14">
        <v>2.0000000000000001E-4</v>
      </c>
      <c r="AN34" s="14">
        <v>2.0000000000000001E-4</v>
      </c>
      <c r="AO34" s="14">
        <v>2.0000000000000001E-4</v>
      </c>
      <c r="AP34" s="14">
        <v>2.0000000000000001E-4</v>
      </c>
      <c r="AQ34" s="12">
        <v>0</v>
      </c>
      <c r="AR34" s="12">
        <v>0</v>
      </c>
      <c r="AS34" s="12">
        <v>0</v>
      </c>
      <c r="AT34" s="12">
        <v>0</v>
      </c>
      <c r="AU34" s="12">
        <v>0</v>
      </c>
      <c r="AV34" s="12">
        <v>0</v>
      </c>
      <c r="AW34" s="12">
        <v>0</v>
      </c>
      <c r="AX34" s="12">
        <v>0</v>
      </c>
      <c r="AY34" s="12">
        <v>0</v>
      </c>
      <c r="AZ34" s="12">
        <v>0</v>
      </c>
      <c r="BA34" s="12">
        <v>0</v>
      </c>
      <c r="BB34" s="12">
        <v>0</v>
      </c>
      <c r="BC34" s="12">
        <v>0</v>
      </c>
      <c r="BD34" s="12">
        <v>0</v>
      </c>
      <c r="BE34" s="12">
        <v>0</v>
      </c>
      <c r="BF34" s="12">
        <v>0</v>
      </c>
      <c r="BG34" s="12">
        <v>0</v>
      </c>
      <c r="BH34" s="12">
        <v>0</v>
      </c>
      <c r="BI34" s="12">
        <v>0</v>
      </c>
      <c r="BJ34" s="12">
        <v>0</v>
      </c>
      <c r="BK34" s="12">
        <v>0</v>
      </c>
      <c r="BL34" s="12">
        <v>0</v>
      </c>
      <c r="BM34" s="12">
        <v>0</v>
      </c>
      <c r="BN34" s="12">
        <v>0</v>
      </c>
      <c r="BO34" s="12">
        <v>0</v>
      </c>
      <c r="BP34" s="12">
        <v>0</v>
      </c>
      <c r="BQ34" s="12">
        <v>0</v>
      </c>
      <c r="BR34" s="12">
        <v>0</v>
      </c>
      <c r="BS34" s="12">
        <v>0</v>
      </c>
    </row>
    <row r="35" spans="1:71" x14ac:dyDescent="0.2">
      <c r="A35" s="66">
        <v>30</v>
      </c>
      <c r="B35" s="14">
        <v>2.0000000000000001E-4</v>
      </c>
      <c r="C35" s="14">
        <v>2.0000000000000001E-4</v>
      </c>
      <c r="D35" s="14">
        <v>2.0000000000000001E-4</v>
      </c>
      <c r="E35" s="14">
        <v>2.0000000000000001E-4</v>
      </c>
      <c r="F35" s="14">
        <v>2.0000000000000001E-4</v>
      </c>
      <c r="G35" s="14">
        <v>2.0000000000000001E-4</v>
      </c>
      <c r="H35" s="14">
        <v>2.0000000000000001E-4</v>
      </c>
      <c r="I35" s="14">
        <v>2.0000000000000001E-4</v>
      </c>
      <c r="J35" s="14">
        <v>2.0000000000000001E-4</v>
      </c>
      <c r="K35" s="14">
        <v>2.0000000000000001E-4</v>
      </c>
      <c r="L35" s="14">
        <v>2.0000000000000001E-4</v>
      </c>
      <c r="M35" s="14">
        <v>2.0000000000000001E-4</v>
      </c>
      <c r="N35" s="14">
        <v>2.0000000000000001E-4</v>
      </c>
      <c r="O35" s="14">
        <v>2.0000000000000001E-4</v>
      </c>
      <c r="P35" s="14">
        <v>2.0000000000000001E-4</v>
      </c>
      <c r="Q35" s="14">
        <v>2.0000000000000001E-4</v>
      </c>
      <c r="R35" s="14">
        <v>2.0000000000000001E-4</v>
      </c>
      <c r="S35" s="14">
        <v>2.0000000000000001E-4</v>
      </c>
      <c r="T35" s="14">
        <v>2.0000000000000001E-4</v>
      </c>
      <c r="U35" s="14">
        <v>2.0000000000000001E-4</v>
      </c>
      <c r="V35" s="14">
        <v>2.0000000000000001E-4</v>
      </c>
      <c r="W35" s="14">
        <v>2.0000000000000001E-4</v>
      </c>
      <c r="X35" s="14">
        <v>2.0000000000000001E-4</v>
      </c>
      <c r="Y35" s="14">
        <v>2.0000000000000001E-4</v>
      </c>
      <c r="Z35" s="14">
        <v>2.0000000000000001E-4</v>
      </c>
      <c r="AA35" s="14">
        <v>2.0000000000000001E-4</v>
      </c>
      <c r="AB35" s="14">
        <v>2.0000000000000001E-4</v>
      </c>
      <c r="AC35" s="14">
        <v>2.0000000000000001E-4</v>
      </c>
      <c r="AD35" s="14">
        <v>2.0000000000000001E-4</v>
      </c>
      <c r="AE35" s="14">
        <v>2.0000000000000001E-4</v>
      </c>
      <c r="AF35" s="14">
        <v>2.0000000000000001E-4</v>
      </c>
      <c r="AG35" s="14">
        <v>2.0000000000000001E-4</v>
      </c>
      <c r="AH35" s="14">
        <v>2.0000000000000001E-4</v>
      </c>
      <c r="AI35" s="14">
        <v>2.0000000000000001E-4</v>
      </c>
      <c r="AJ35" s="14">
        <v>2.0000000000000001E-4</v>
      </c>
      <c r="AK35" s="14">
        <v>2.0000000000000001E-4</v>
      </c>
      <c r="AL35" s="14">
        <v>2.0000000000000001E-4</v>
      </c>
      <c r="AM35" s="14">
        <v>2.0000000000000001E-4</v>
      </c>
      <c r="AN35" s="14">
        <v>2.0000000000000001E-4</v>
      </c>
      <c r="AO35" s="14">
        <v>2.0000000000000001E-4</v>
      </c>
      <c r="AP35" s="14">
        <v>0</v>
      </c>
      <c r="AQ35" s="12">
        <v>0</v>
      </c>
      <c r="AR35" s="12">
        <v>0</v>
      </c>
      <c r="AS35" s="12">
        <v>0</v>
      </c>
      <c r="AT35" s="12">
        <v>0</v>
      </c>
      <c r="AU35" s="12">
        <v>0</v>
      </c>
      <c r="AV35" s="12">
        <v>0</v>
      </c>
      <c r="AW35" s="12">
        <v>0</v>
      </c>
      <c r="AX35" s="12">
        <v>0</v>
      </c>
      <c r="AY35" s="12">
        <v>0</v>
      </c>
      <c r="AZ35" s="12">
        <v>0</v>
      </c>
      <c r="BA35" s="12">
        <v>0</v>
      </c>
      <c r="BB35" s="12">
        <v>0</v>
      </c>
      <c r="BC35" s="12">
        <v>0</v>
      </c>
      <c r="BD35" s="12">
        <v>0</v>
      </c>
      <c r="BE35" s="12">
        <v>0</v>
      </c>
      <c r="BF35" s="12">
        <v>0</v>
      </c>
      <c r="BG35" s="12">
        <v>0</v>
      </c>
      <c r="BH35" s="12">
        <v>0</v>
      </c>
      <c r="BI35" s="12">
        <v>0</v>
      </c>
      <c r="BJ35" s="12">
        <v>0</v>
      </c>
      <c r="BK35" s="12">
        <v>0</v>
      </c>
      <c r="BL35" s="12">
        <v>0</v>
      </c>
      <c r="BM35" s="12">
        <v>0</v>
      </c>
      <c r="BN35" s="12">
        <v>0</v>
      </c>
      <c r="BO35" s="12">
        <v>0</v>
      </c>
      <c r="BP35" s="12">
        <v>0</v>
      </c>
      <c r="BQ35" s="12">
        <v>0</v>
      </c>
      <c r="BR35" s="12">
        <v>0</v>
      </c>
      <c r="BS35" s="12">
        <v>0</v>
      </c>
    </row>
    <row r="36" spans="1:71" x14ac:dyDescent="0.2">
      <c r="A36" s="66">
        <v>31</v>
      </c>
      <c r="B36" s="14">
        <v>2.0000000000000001E-4</v>
      </c>
      <c r="C36" s="14">
        <v>2.0000000000000001E-4</v>
      </c>
      <c r="D36" s="14">
        <v>2.0000000000000001E-4</v>
      </c>
      <c r="E36" s="14">
        <v>2.0000000000000001E-4</v>
      </c>
      <c r="F36" s="14">
        <v>2.0000000000000001E-4</v>
      </c>
      <c r="G36" s="14">
        <v>2.0000000000000001E-4</v>
      </c>
      <c r="H36" s="14">
        <v>2.0000000000000001E-4</v>
      </c>
      <c r="I36" s="14">
        <v>2.0000000000000001E-4</v>
      </c>
      <c r="J36" s="14">
        <v>2.0000000000000001E-4</v>
      </c>
      <c r="K36" s="14">
        <v>2.0000000000000001E-4</v>
      </c>
      <c r="L36" s="14">
        <v>2.0000000000000001E-4</v>
      </c>
      <c r="M36" s="14">
        <v>2.0000000000000001E-4</v>
      </c>
      <c r="N36" s="14">
        <v>2.0000000000000001E-4</v>
      </c>
      <c r="O36" s="14">
        <v>2.0000000000000001E-4</v>
      </c>
      <c r="P36" s="14">
        <v>2.0000000000000001E-4</v>
      </c>
      <c r="Q36" s="14">
        <v>2.0000000000000001E-4</v>
      </c>
      <c r="R36" s="14">
        <v>2.0000000000000001E-4</v>
      </c>
      <c r="S36" s="14">
        <v>2.0000000000000001E-4</v>
      </c>
      <c r="T36" s="14">
        <v>2.0000000000000001E-4</v>
      </c>
      <c r="U36" s="14">
        <v>2.0000000000000001E-4</v>
      </c>
      <c r="V36" s="14">
        <v>2.0000000000000001E-4</v>
      </c>
      <c r="W36" s="14">
        <v>2.0000000000000001E-4</v>
      </c>
      <c r="X36" s="14">
        <v>2.0000000000000001E-4</v>
      </c>
      <c r="Y36" s="14">
        <v>2.0000000000000001E-4</v>
      </c>
      <c r="Z36" s="14">
        <v>2.0000000000000001E-4</v>
      </c>
      <c r="AA36" s="14">
        <v>2.0000000000000001E-4</v>
      </c>
      <c r="AB36" s="14">
        <v>2.0000000000000001E-4</v>
      </c>
      <c r="AC36" s="14">
        <v>2.0000000000000001E-4</v>
      </c>
      <c r="AD36" s="14">
        <v>2.0000000000000001E-4</v>
      </c>
      <c r="AE36" s="14">
        <v>2.0000000000000001E-4</v>
      </c>
      <c r="AF36" s="14">
        <v>2.0000000000000001E-4</v>
      </c>
      <c r="AG36" s="14">
        <v>2.0000000000000001E-4</v>
      </c>
      <c r="AH36" s="14">
        <v>2.0000000000000001E-4</v>
      </c>
      <c r="AI36" s="14">
        <v>2.0000000000000001E-4</v>
      </c>
      <c r="AJ36" s="14">
        <v>2.0000000000000001E-4</v>
      </c>
      <c r="AK36" s="14">
        <v>2.0000000000000001E-4</v>
      </c>
      <c r="AL36" s="14">
        <v>2.0000000000000001E-4</v>
      </c>
      <c r="AM36" s="14">
        <v>2.0000000000000001E-4</v>
      </c>
      <c r="AN36" s="14">
        <v>2.0000000000000001E-4</v>
      </c>
      <c r="AO36" s="14">
        <v>0</v>
      </c>
      <c r="AP36" s="14">
        <v>0</v>
      </c>
      <c r="AQ36" s="12">
        <v>0</v>
      </c>
      <c r="AR36" s="12">
        <v>0</v>
      </c>
      <c r="AS36" s="12">
        <v>0</v>
      </c>
      <c r="AT36" s="12">
        <v>0</v>
      </c>
      <c r="AU36" s="12">
        <v>0</v>
      </c>
      <c r="AV36" s="12">
        <v>0</v>
      </c>
      <c r="AW36" s="12">
        <v>0</v>
      </c>
      <c r="AX36" s="12">
        <v>0</v>
      </c>
      <c r="AY36" s="12">
        <v>0</v>
      </c>
      <c r="AZ36" s="12">
        <v>0</v>
      </c>
      <c r="BA36" s="12">
        <v>0</v>
      </c>
      <c r="BB36" s="12">
        <v>0</v>
      </c>
      <c r="BC36" s="12">
        <v>0</v>
      </c>
      <c r="BD36" s="12">
        <v>0</v>
      </c>
      <c r="BE36" s="12">
        <v>0</v>
      </c>
      <c r="BF36" s="12">
        <v>0</v>
      </c>
      <c r="BG36" s="12">
        <v>0</v>
      </c>
      <c r="BH36" s="12">
        <v>0</v>
      </c>
      <c r="BI36" s="12">
        <v>0</v>
      </c>
      <c r="BJ36" s="12">
        <v>0</v>
      </c>
      <c r="BK36" s="12">
        <v>0</v>
      </c>
      <c r="BL36" s="12">
        <v>0</v>
      </c>
      <c r="BM36" s="12">
        <v>0</v>
      </c>
      <c r="BN36" s="12">
        <v>0</v>
      </c>
      <c r="BO36" s="12">
        <v>0</v>
      </c>
      <c r="BP36" s="12">
        <v>0</v>
      </c>
      <c r="BQ36" s="12">
        <v>0</v>
      </c>
      <c r="BR36" s="12">
        <v>0</v>
      </c>
      <c r="BS36" s="12">
        <v>0</v>
      </c>
    </row>
    <row r="37" spans="1:71" x14ac:dyDescent="0.2">
      <c r="A37" s="66">
        <v>32</v>
      </c>
      <c r="B37" s="14">
        <v>2.0000000000000001E-4</v>
      </c>
      <c r="C37" s="14">
        <v>2.0000000000000001E-4</v>
      </c>
      <c r="D37" s="14">
        <v>2.0000000000000001E-4</v>
      </c>
      <c r="E37" s="14">
        <v>2.0000000000000001E-4</v>
      </c>
      <c r="F37" s="14">
        <v>2.0000000000000001E-4</v>
      </c>
      <c r="G37" s="14">
        <v>2.0000000000000001E-4</v>
      </c>
      <c r="H37" s="14">
        <v>2.0000000000000001E-4</v>
      </c>
      <c r="I37" s="14">
        <v>2.0000000000000001E-4</v>
      </c>
      <c r="J37" s="14">
        <v>2.0000000000000001E-4</v>
      </c>
      <c r="K37" s="14">
        <v>2.0000000000000001E-4</v>
      </c>
      <c r="L37" s="14">
        <v>2.0000000000000001E-4</v>
      </c>
      <c r="M37" s="14">
        <v>2.0000000000000001E-4</v>
      </c>
      <c r="N37" s="14">
        <v>2.0000000000000001E-4</v>
      </c>
      <c r="O37" s="14">
        <v>2.0000000000000001E-4</v>
      </c>
      <c r="P37" s="14">
        <v>2.0000000000000001E-4</v>
      </c>
      <c r="Q37" s="14">
        <v>2.0000000000000001E-4</v>
      </c>
      <c r="R37" s="14">
        <v>2.0000000000000001E-4</v>
      </c>
      <c r="S37" s="14">
        <v>2.0000000000000001E-4</v>
      </c>
      <c r="T37" s="14">
        <v>2.0000000000000001E-4</v>
      </c>
      <c r="U37" s="14">
        <v>2.0000000000000001E-4</v>
      </c>
      <c r="V37" s="14">
        <v>2.0000000000000001E-4</v>
      </c>
      <c r="W37" s="14">
        <v>2.0000000000000001E-4</v>
      </c>
      <c r="X37" s="14">
        <v>2.0000000000000001E-4</v>
      </c>
      <c r="Y37" s="14">
        <v>2.0000000000000001E-4</v>
      </c>
      <c r="Z37" s="14">
        <v>2.0000000000000001E-4</v>
      </c>
      <c r="AA37" s="14">
        <v>2.0000000000000001E-4</v>
      </c>
      <c r="AB37" s="14">
        <v>2.0000000000000001E-4</v>
      </c>
      <c r="AC37" s="14">
        <v>2.0000000000000001E-4</v>
      </c>
      <c r="AD37" s="14">
        <v>2.0000000000000001E-4</v>
      </c>
      <c r="AE37" s="14">
        <v>2.0000000000000001E-4</v>
      </c>
      <c r="AF37" s="14">
        <v>2.0000000000000001E-4</v>
      </c>
      <c r="AG37" s="14">
        <v>2.0000000000000001E-4</v>
      </c>
      <c r="AH37" s="14">
        <v>2.0000000000000001E-4</v>
      </c>
      <c r="AI37" s="14">
        <v>2.0000000000000001E-4</v>
      </c>
      <c r="AJ37" s="14">
        <v>2.0000000000000001E-4</v>
      </c>
      <c r="AK37" s="14">
        <v>2.0000000000000001E-4</v>
      </c>
      <c r="AL37" s="14">
        <v>2.0000000000000001E-4</v>
      </c>
      <c r="AM37" s="14">
        <v>2.0000000000000001E-4</v>
      </c>
      <c r="AN37" s="14">
        <v>0</v>
      </c>
      <c r="AO37" s="14">
        <v>0</v>
      </c>
      <c r="AP37" s="14">
        <v>0</v>
      </c>
      <c r="AQ37" s="12">
        <v>0</v>
      </c>
      <c r="AR37" s="12">
        <v>0</v>
      </c>
      <c r="AS37" s="12">
        <v>0</v>
      </c>
      <c r="AT37" s="12">
        <v>0</v>
      </c>
      <c r="AU37" s="12">
        <v>0</v>
      </c>
      <c r="AV37" s="12">
        <v>0</v>
      </c>
      <c r="AW37" s="12">
        <v>0</v>
      </c>
      <c r="AX37" s="12">
        <v>0</v>
      </c>
      <c r="AY37" s="12">
        <v>0</v>
      </c>
      <c r="AZ37" s="12">
        <v>0</v>
      </c>
      <c r="BA37" s="12">
        <v>0</v>
      </c>
      <c r="BB37" s="12">
        <v>0</v>
      </c>
      <c r="BC37" s="12">
        <v>0</v>
      </c>
      <c r="BD37" s="12">
        <v>0</v>
      </c>
      <c r="BE37" s="12">
        <v>0</v>
      </c>
      <c r="BF37" s="12">
        <v>0</v>
      </c>
      <c r="BG37" s="12">
        <v>0</v>
      </c>
      <c r="BH37" s="12">
        <v>0</v>
      </c>
      <c r="BI37" s="12">
        <v>0</v>
      </c>
      <c r="BJ37" s="12">
        <v>0</v>
      </c>
      <c r="BK37" s="12">
        <v>0</v>
      </c>
      <c r="BL37" s="12">
        <v>0</v>
      </c>
      <c r="BM37" s="12">
        <v>0</v>
      </c>
      <c r="BN37" s="12">
        <v>0</v>
      </c>
      <c r="BO37" s="12">
        <v>0</v>
      </c>
      <c r="BP37" s="12">
        <v>0</v>
      </c>
      <c r="BQ37" s="12">
        <v>0</v>
      </c>
      <c r="BR37" s="12">
        <v>0</v>
      </c>
      <c r="BS37" s="12">
        <v>0</v>
      </c>
    </row>
    <row r="38" spans="1:71" x14ac:dyDescent="0.2">
      <c r="A38" s="66">
        <v>33</v>
      </c>
      <c r="B38" s="14">
        <v>2.0000000000000001E-4</v>
      </c>
      <c r="C38" s="14">
        <v>2.0000000000000001E-4</v>
      </c>
      <c r="D38" s="14">
        <v>2.0000000000000001E-4</v>
      </c>
      <c r="E38" s="14">
        <v>2.0000000000000001E-4</v>
      </c>
      <c r="F38" s="14">
        <v>2.0000000000000001E-4</v>
      </c>
      <c r="G38" s="14">
        <v>2.0000000000000001E-4</v>
      </c>
      <c r="H38" s="14">
        <v>2.0000000000000001E-4</v>
      </c>
      <c r="I38" s="14">
        <v>2.0000000000000001E-4</v>
      </c>
      <c r="J38" s="14">
        <v>2.0000000000000001E-4</v>
      </c>
      <c r="K38" s="14">
        <v>2.0000000000000001E-4</v>
      </c>
      <c r="L38" s="14">
        <v>2.0000000000000001E-4</v>
      </c>
      <c r="M38" s="14">
        <v>2.0000000000000001E-4</v>
      </c>
      <c r="N38" s="14">
        <v>2.0000000000000001E-4</v>
      </c>
      <c r="O38" s="14">
        <v>2.0000000000000001E-4</v>
      </c>
      <c r="P38" s="14">
        <v>2.0000000000000001E-4</v>
      </c>
      <c r="Q38" s="14">
        <v>2.0000000000000001E-4</v>
      </c>
      <c r="R38" s="14">
        <v>2.0000000000000001E-4</v>
      </c>
      <c r="S38" s="14">
        <v>2.0000000000000001E-4</v>
      </c>
      <c r="T38" s="14">
        <v>2.0000000000000001E-4</v>
      </c>
      <c r="U38" s="14">
        <v>2.0000000000000001E-4</v>
      </c>
      <c r="V38" s="14">
        <v>2.0000000000000001E-4</v>
      </c>
      <c r="W38" s="14">
        <v>2.0000000000000001E-4</v>
      </c>
      <c r="X38" s="14">
        <v>2.0000000000000001E-4</v>
      </c>
      <c r="Y38" s="14">
        <v>2.0000000000000001E-4</v>
      </c>
      <c r="Z38" s="14">
        <v>2.0000000000000001E-4</v>
      </c>
      <c r="AA38" s="14">
        <v>2.0000000000000001E-4</v>
      </c>
      <c r="AB38" s="14">
        <v>2.0000000000000001E-4</v>
      </c>
      <c r="AC38" s="14">
        <v>2.0000000000000001E-4</v>
      </c>
      <c r="AD38" s="14">
        <v>2.0000000000000001E-4</v>
      </c>
      <c r="AE38" s="14">
        <v>2.0000000000000001E-4</v>
      </c>
      <c r="AF38" s="14">
        <v>2.0000000000000001E-4</v>
      </c>
      <c r="AG38" s="14">
        <v>2.0000000000000001E-4</v>
      </c>
      <c r="AH38" s="14">
        <v>2.0000000000000001E-4</v>
      </c>
      <c r="AI38" s="14">
        <v>2.0000000000000001E-4</v>
      </c>
      <c r="AJ38" s="14">
        <v>2.0000000000000001E-4</v>
      </c>
      <c r="AK38" s="14">
        <v>2.0000000000000001E-4</v>
      </c>
      <c r="AL38" s="14">
        <v>2.0000000000000001E-4</v>
      </c>
      <c r="AM38" s="14">
        <v>0</v>
      </c>
      <c r="AN38" s="14">
        <v>0</v>
      </c>
      <c r="AO38" s="14">
        <v>0</v>
      </c>
      <c r="AP38" s="14">
        <v>0</v>
      </c>
      <c r="AQ38" s="12">
        <v>0</v>
      </c>
      <c r="AR38" s="12">
        <v>0</v>
      </c>
      <c r="AS38" s="12">
        <v>0</v>
      </c>
      <c r="AT38" s="12">
        <v>0</v>
      </c>
      <c r="AU38" s="12">
        <v>0</v>
      </c>
      <c r="AV38" s="12">
        <v>0</v>
      </c>
      <c r="AW38" s="12">
        <v>0</v>
      </c>
      <c r="AX38" s="12">
        <v>0</v>
      </c>
      <c r="AY38" s="12">
        <v>0</v>
      </c>
      <c r="AZ38" s="12">
        <v>0</v>
      </c>
      <c r="BA38" s="12">
        <v>0</v>
      </c>
      <c r="BB38" s="12">
        <v>0</v>
      </c>
      <c r="BC38" s="12">
        <v>0</v>
      </c>
      <c r="BD38" s="12">
        <v>0</v>
      </c>
      <c r="BE38" s="12">
        <v>0</v>
      </c>
      <c r="BF38" s="12">
        <v>0</v>
      </c>
      <c r="BG38" s="12">
        <v>0</v>
      </c>
      <c r="BH38" s="12">
        <v>0</v>
      </c>
      <c r="BI38" s="12">
        <v>0</v>
      </c>
      <c r="BJ38" s="12">
        <v>0</v>
      </c>
      <c r="BK38" s="12">
        <v>0</v>
      </c>
      <c r="BL38" s="12">
        <v>0</v>
      </c>
      <c r="BM38" s="12">
        <v>0</v>
      </c>
      <c r="BN38" s="12">
        <v>0</v>
      </c>
      <c r="BO38" s="12">
        <v>0</v>
      </c>
      <c r="BP38" s="12">
        <v>0</v>
      </c>
      <c r="BQ38" s="12">
        <v>0</v>
      </c>
      <c r="BR38" s="12">
        <v>0</v>
      </c>
      <c r="BS38" s="12">
        <v>0</v>
      </c>
    </row>
    <row r="39" spans="1:71" x14ac:dyDescent="0.2">
      <c r="A39" s="66">
        <v>34</v>
      </c>
      <c r="B39" s="14">
        <v>2.0000000000000001E-4</v>
      </c>
      <c r="C39" s="14">
        <v>2.0000000000000001E-4</v>
      </c>
      <c r="D39" s="14">
        <v>2.0000000000000001E-4</v>
      </c>
      <c r="E39" s="14">
        <v>2.0000000000000001E-4</v>
      </c>
      <c r="F39" s="14">
        <v>2.0000000000000001E-4</v>
      </c>
      <c r="G39" s="14">
        <v>2.0000000000000001E-4</v>
      </c>
      <c r="H39" s="14">
        <v>2.0000000000000001E-4</v>
      </c>
      <c r="I39" s="14">
        <v>2.0000000000000001E-4</v>
      </c>
      <c r="J39" s="14">
        <v>2.0000000000000001E-4</v>
      </c>
      <c r="K39" s="14">
        <v>2.0000000000000001E-4</v>
      </c>
      <c r="L39" s="14">
        <v>2.0000000000000001E-4</v>
      </c>
      <c r="M39" s="14">
        <v>2.0000000000000001E-4</v>
      </c>
      <c r="N39" s="14">
        <v>2.0000000000000001E-4</v>
      </c>
      <c r="O39" s="14">
        <v>2.0000000000000001E-4</v>
      </c>
      <c r="P39" s="14">
        <v>2.0000000000000001E-4</v>
      </c>
      <c r="Q39" s="14">
        <v>2.0000000000000001E-4</v>
      </c>
      <c r="R39" s="14">
        <v>2.0000000000000001E-4</v>
      </c>
      <c r="S39" s="14">
        <v>2.0000000000000001E-4</v>
      </c>
      <c r="T39" s="14">
        <v>2.0000000000000001E-4</v>
      </c>
      <c r="U39" s="14">
        <v>2.0000000000000001E-4</v>
      </c>
      <c r="V39" s="14">
        <v>2.0000000000000001E-4</v>
      </c>
      <c r="W39" s="14">
        <v>2.0000000000000001E-4</v>
      </c>
      <c r="X39" s="14">
        <v>2.0000000000000001E-4</v>
      </c>
      <c r="Y39" s="14">
        <v>2.0000000000000001E-4</v>
      </c>
      <c r="Z39" s="14">
        <v>2.0000000000000001E-4</v>
      </c>
      <c r="AA39" s="14">
        <v>2.0000000000000001E-4</v>
      </c>
      <c r="AB39" s="14">
        <v>2.0000000000000001E-4</v>
      </c>
      <c r="AC39" s="14">
        <v>2.0000000000000001E-4</v>
      </c>
      <c r="AD39" s="14">
        <v>2.0000000000000001E-4</v>
      </c>
      <c r="AE39" s="14">
        <v>2.0000000000000001E-4</v>
      </c>
      <c r="AF39" s="14">
        <v>2.0000000000000001E-4</v>
      </c>
      <c r="AG39" s="14">
        <v>2.0000000000000001E-4</v>
      </c>
      <c r="AH39" s="14">
        <v>2.0000000000000001E-4</v>
      </c>
      <c r="AI39" s="14">
        <v>2.0000000000000001E-4</v>
      </c>
      <c r="AJ39" s="14">
        <v>2.0000000000000001E-4</v>
      </c>
      <c r="AK39" s="14">
        <v>2.0000000000000001E-4</v>
      </c>
      <c r="AL39" s="14">
        <v>0</v>
      </c>
      <c r="AM39" s="14">
        <v>0</v>
      </c>
      <c r="AN39" s="14">
        <v>0</v>
      </c>
      <c r="AO39" s="14">
        <v>0</v>
      </c>
      <c r="AP39" s="14">
        <v>0</v>
      </c>
      <c r="AQ39" s="12">
        <v>0</v>
      </c>
      <c r="AR39" s="12">
        <v>0</v>
      </c>
      <c r="AS39" s="12">
        <v>0</v>
      </c>
      <c r="AT39" s="12">
        <v>0</v>
      </c>
      <c r="AU39" s="12">
        <v>0</v>
      </c>
      <c r="AV39" s="12">
        <v>0</v>
      </c>
      <c r="AW39" s="12">
        <v>0</v>
      </c>
      <c r="AX39" s="12">
        <v>0</v>
      </c>
      <c r="AY39" s="12">
        <v>0</v>
      </c>
      <c r="AZ39" s="12">
        <v>0</v>
      </c>
      <c r="BA39" s="12">
        <v>0</v>
      </c>
      <c r="BB39" s="12">
        <v>0</v>
      </c>
      <c r="BC39" s="12">
        <v>0</v>
      </c>
      <c r="BD39" s="12">
        <v>0</v>
      </c>
      <c r="BE39" s="12">
        <v>0</v>
      </c>
      <c r="BF39" s="12">
        <v>0</v>
      </c>
      <c r="BG39" s="12">
        <v>0</v>
      </c>
      <c r="BH39" s="12">
        <v>0</v>
      </c>
      <c r="BI39" s="12">
        <v>0</v>
      </c>
      <c r="BJ39" s="12">
        <v>0</v>
      </c>
      <c r="BK39" s="12">
        <v>0</v>
      </c>
      <c r="BL39" s="12">
        <v>0</v>
      </c>
      <c r="BM39" s="12">
        <v>0</v>
      </c>
      <c r="BN39" s="12">
        <v>0</v>
      </c>
      <c r="BO39" s="12">
        <v>0</v>
      </c>
      <c r="BP39" s="12">
        <v>0</v>
      </c>
      <c r="BQ39" s="12">
        <v>0</v>
      </c>
      <c r="BR39" s="12">
        <v>0</v>
      </c>
      <c r="BS39" s="12">
        <v>0</v>
      </c>
    </row>
    <row r="40" spans="1:71" x14ac:dyDescent="0.2">
      <c r="A40" s="66">
        <v>35</v>
      </c>
      <c r="B40" s="14">
        <v>1E-4</v>
      </c>
      <c r="C40" s="14">
        <v>1E-4</v>
      </c>
      <c r="D40" s="14">
        <v>1E-4</v>
      </c>
      <c r="E40" s="14">
        <v>1E-4</v>
      </c>
      <c r="F40" s="14">
        <v>1E-4</v>
      </c>
      <c r="G40" s="14">
        <v>1E-4</v>
      </c>
      <c r="H40" s="14">
        <v>1E-4</v>
      </c>
      <c r="I40" s="14">
        <v>1E-4</v>
      </c>
      <c r="J40" s="14">
        <v>1E-4</v>
      </c>
      <c r="K40" s="14">
        <v>1E-4</v>
      </c>
      <c r="L40" s="14">
        <v>1E-4</v>
      </c>
      <c r="M40" s="14">
        <v>1E-4</v>
      </c>
      <c r="N40" s="14">
        <v>1E-4</v>
      </c>
      <c r="O40" s="14">
        <v>1E-4</v>
      </c>
      <c r="P40" s="14">
        <v>1E-4</v>
      </c>
      <c r="Q40" s="14">
        <v>1E-4</v>
      </c>
      <c r="R40" s="14">
        <v>1E-4</v>
      </c>
      <c r="S40" s="14">
        <v>1E-4</v>
      </c>
      <c r="T40" s="14">
        <v>1E-4</v>
      </c>
      <c r="U40" s="14">
        <v>1E-4</v>
      </c>
      <c r="V40" s="14">
        <v>1E-4</v>
      </c>
      <c r="W40" s="14">
        <v>1E-4</v>
      </c>
      <c r="X40" s="14">
        <v>1E-4</v>
      </c>
      <c r="Y40" s="14">
        <v>1E-4</v>
      </c>
      <c r="Z40" s="14">
        <v>1E-4</v>
      </c>
      <c r="AA40" s="14">
        <v>1E-4</v>
      </c>
      <c r="AB40" s="14">
        <v>1E-4</v>
      </c>
      <c r="AC40" s="14">
        <v>1E-4</v>
      </c>
      <c r="AD40" s="14">
        <v>1E-4</v>
      </c>
      <c r="AE40" s="14">
        <v>1E-4</v>
      </c>
      <c r="AF40" s="14">
        <v>1E-4</v>
      </c>
      <c r="AG40" s="14">
        <v>1E-4</v>
      </c>
      <c r="AH40" s="14">
        <v>1E-4</v>
      </c>
      <c r="AI40" s="14">
        <v>1E-4</v>
      </c>
      <c r="AJ40" s="14">
        <v>1E-4</v>
      </c>
      <c r="AK40" s="14">
        <v>0</v>
      </c>
      <c r="AL40" s="14">
        <v>0</v>
      </c>
      <c r="AM40" s="14">
        <v>0</v>
      </c>
      <c r="AN40" s="14">
        <v>0</v>
      </c>
      <c r="AO40" s="14">
        <v>0</v>
      </c>
      <c r="AP40" s="14">
        <v>0</v>
      </c>
      <c r="AQ40" s="12">
        <v>0</v>
      </c>
      <c r="AR40" s="12">
        <v>0</v>
      </c>
      <c r="AS40" s="12">
        <v>0</v>
      </c>
      <c r="AT40" s="12">
        <v>0</v>
      </c>
      <c r="AU40" s="12">
        <v>0</v>
      </c>
      <c r="AV40" s="12">
        <v>0</v>
      </c>
      <c r="AW40" s="12">
        <v>0</v>
      </c>
      <c r="AX40" s="12">
        <v>0</v>
      </c>
      <c r="AY40" s="12">
        <v>0</v>
      </c>
      <c r="AZ40" s="12">
        <v>0</v>
      </c>
      <c r="BA40" s="12">
        <v>0</v>
      </c>
      <c r="BB40" s="12">
        <v>0</v>
      </c>
      <c r="BC40" s="12">
        <v>0</v>
      </c>
      <c r="BD40" s="12">
        <v>0</v>
      </c>
      <c r="BE40" s="12">
        <v>0</v>
      </c>
      <c r="BF40" s="12">
        <v>0</v>
      </c>
      <c r="BG40" s="12">
        <v>0</v>
      </c>
      <c r="BH40" s="12">
        <v>0</v>
      </c>
      <c r="BI40" s="12">
        <v>0</v>
      </c>
      <c r="BJ40" s="12">
        <v>0</v>
      </c>
      <c r="BK40" s="12">
        <v>0</v>
      </c>
      <c r="BL40" s="12">
        <v>0</v>
      </c>
      <c r="BM40" s="12">
        <v>0</v>
      </c>
      <c r="BN40" s="12">
        <v>0</v>
      </c>
      <c r="BO40" s="12">
        <v>0</v>
      </c>
      <c r="BP40" s="12">
        <v>0</v>
      </c>
      <c r="BQ40" s="12">
        <v>0</v>
      </c>
      <c r="BR40" s="12">
        <v>0</v>
      </c>
      <c r="BS40" s="12">
        <v>0</v>
      </c>
    </row>
    <row r="41" spans="1:71" x14ac:dyDescent="0.2">
      <c r="A41" s="66">
        <v>36</v>
      </c>
      <c r="B41" s="14">
        <v>1E-4</v>
      </c>
      <c r="C41" s="14">
        <v>1E-4</v>
      </c>
      <c r="D41" s="14">
        <v>1E-4</v>
      </c>
      <c r="E41" s="14">
        <v>1E-4</v>
      </c>
      <c r="F41" s="14">
        <v>1E-4</v>
      </c>
      <c r="G41" s="14">
        <v>1E-4</v>
      </c>
      <c r="H41" s="14">
        <v>1E-4</v>
      </c>
      <c r="I41" s="14">
        <v>1E-4</v>
      </c>
      <c r="J41" s="14">
        <v>1E-4</v>
      </c>
      <c r="K41" s="14">
        <v>1E-4</v>
      </c>
      <c r="L41" s="14">
        <v>1E-4</v>
      </c>
      <c r="M41" s="14">
        <v>1E-4</v>
      </c>
      <c r="N41" s="14">
        <v>1E-4</v>
      </c>
      <c r="O41" s="14">
        <v>1E-4</v>
      </c>
      <c r="P41" s="14">
        <v>1E-4</v>
      </c>
      <c r="Q41" s="14">
        <v>1E-4</v>
      </c>
      <c r="R41" s="14">
        <v>1E-4</v>
      </c>
      <c r="S41" s="14">
        <v>1E-4</v>
      </c>
      <c r="T41" s="14">
        <v>1E-4</v>
      </c>
      <c r="U41" s="14">
        <v>1E-4</v>
      </c>
      <c r="V41" s="14">
        <v>1E-4</v>
      </c>
      <c r="W41" s="14">
        <v>1E-4</v>
      </c>
      <c r="X41" s="14">
        <v>1E-4</v>
      </c>
      <c r="Y41" s="14">
        <v>1E-4</v>
      </c>
      <c r="Z41" s="14">
        <v>1E-4</v>
      </c>
      <c r="AA41" s="14">
        <v>1E-4</v>
      </c>
      <c r="AB41" s="14">
        <v>1E-4</v>
      </c>
      <c r="AC41" s="14">
        <v>1E-4</v>
      </c>
      <c r="AD41" s="14">
        <v>1E-4</v>
      </c>
      <c r="AE41" s="14">
        <v>1E-4</v>
      </c>
      <c r="AF41" s="14">
        <v>1E-4</v>
      </c>
      <c r="AG41" s="14">
        <v>1E-4</v>
      </c>
      <c r="AH41" s="14">
        <v>1E-4</v>
      </c>
      <c r="AI41" s="14">
        <v>1E-4</v>
      </c>
      <c r="AJ41" s="14">
        <v>0</v>
      </c>
      <c r="AK41" s="14">
        <v>0</v>
      </c>
      <c r="AL41" s="14">
        <v>0</v>
      </c>
      <c r="AM41" s="14">
        <v>0</v>
      </c>
      <c r="AN41" s="14">
        <v>0</v>
      </c>
      <c r="AO41" s="14">
        <v>0</v>
      </c>
      <c r="AP41" s="14">
        <v>0</v>
      </c>
      <c r="AQ41" s="12">
        <v>0</v>
      </c>
      <c r="AR41" s="12">
        <v>0</v>
      </c>
      <c r="AS41" s="12">
        <v>0</v>
      </c>
      <c r="AT41" s="12">
        <v>0</v>
      </c>
      <c r="AU41" s="12">
        <v>0</v>
      </c>
      <c r="AV41" s="12">
        <v>0</v>
      </c>
      <c r="AW41" s="12">
        <v>0</v>
      </c>
      <c r="AX41" s="12">
        <v>0</v>
      </c>
      <c r="AY41" s="12">
        <v>0</v>
      </c>
      <c r="AZ41" s="12">
        <v>0</v>
      </c>
      <c r="BA41" s="12">
        <v>0</v>
      </c>
      <c r="BB41" s="12">
        <v>0</v>
      </c>
      <c r="BC41" s="12">
        <v>0</v>
      </c>
      <c r="BD41" s="12">
        <v>0</v>
      </c>
      <c r="BE41" s="12">
        <v>0</v>
      </c>
      <c r="BF41" s="12">
        <v>0</v>
      </c>
      <c r="BG41" s="12">
        <v>0</v>
      </c>
      <c r="BH41" s="12">
        <v>0</v>
      </c>
      <c r="BI41" s="12">
        <v>0</v>
      </c>
      <c r="BJ41" s="12">
        <v>0</v>
      </c>
      <c r="BK41" s="12">
        <v>0</v>
      </c>
      <c r="BL41" s="12">
        <v>0</v>
      </c>
      <c r="BM41" s="12">
        <v>0</v>
      </c>
      <c r="BN41" s="12">
        <v>0</v>
      </c>
      <c r="BO41" s="12">
        <v>0</v>
      </c>
      <c r="BP41" s="12">
        <v>0</v>
      </c>
      <c r="BQ41" s="12">
        <v>0</v>
      </c>
      <c r="BR41" s="12">
        <v>0</v>
      </c>
      <c r="BS41" s="12">
        <v>0</v>
      </c>
    </row>
    <row r="42" spans="1:71" x14ac:dyDescent="0.2">
      <c r="A42" s="66">
        <v>37</v>
      </c>
      <c r="B42" s="14">
        <v>1E-4</v>
      </c>
      <c r="C42" s="14">
        <v>1E-4</v>
      </c>
      <c r="D42" s="14">
        <v>1E-4</v>
      </c>
      <c r="E42" s="14">
        <v>1E-4</v>
      </c>
      <c r="F42" s="14">
        <v>1E-4</v>
      </c>
      <c r="G42" s="14">
        <v>1E-4</v>
      </c>
      <c r="H42" s="14">
        <v>1E-4</v>
      </c>
      <c r="I42" s="14">
        <v>1E-4</v>
      </c>
      <c r="J42" s="14">
        <v>1E-4</v>
      </c>
      <c r="K42" s="14">
        <v>1E-4</v>
      </c>
      <c r="L42" s="14">
        <v>1E-4</v>
      </c>
      <c r="M42" s="14">
        <v>1E-4</v>
      </c>
      <c r="N42" s="14">
        <v>1E-4</v>
      </c>
      <c r="O42" s="14">
        <v>1E-4</v>
      </c>
      <c r="P42" s="14">
        <v>1E-4</v>
      </c>
      <c r="Q42" s="14">
        <v>1E-4</v>
      </c>
      <c r="R42" s="14">
        <v>1E-4</v>
      </c>
      <c r="S42" s="14">
        <v>1E-4</v>
      </c>
      <c r="T42" s="14">
        <v>1E-4</v>
      </c>
      <c r="U42" s="14">
        <v>1E-4</v>
      </c>
      <c r="V42" s="14">
        <v>1E-4</v>
      </c>
      <c r="W42" s="14">
        <v>1E-4</v>
      </c>
      <c r="X42" s="14">
        <v>1E-4</v>
      </c>
      <c r="Y42" s="14">
        <v>1E-4</v>
      </c>
      <c r="Z42" s="14">
        <v>1E-4</v>
      </c>
      <c r="AA42" s="14">
        <v>1E-4</v>
      </c>
      <c r="AB42" s="14">
        <v>1E-4</v>
      </c>
      <c r="AC42" s="14">
        <v>1E-4</v>
      </c>
      <c r="AD42" s="14">
        <v>1E-4</v>
      </c>
      <c r="AE42" s="14">
        <v>1E-4</v>
      </c>
      <c r="AF42" s="14">
        <v>1E-4</v>
      </c>
      <c r="AG42" s="14">
        <v>1E-4</v>
      </c>
      <c r="AH42" s="14">
        <v>1E-4</v>
      </c>
      <c r="AI42" s="14">
        <v>0</v>
      </c>
      <c r="AJ42" s="14">
        <v>0</v>
      </c>
      <c r="AK42" s="14">
        <v>0</v>
      </c>
      <c r="AL42" s="14">
        <v>0</v>
      </c>
      <c r="AM42" s="14">
        <v>0</v>
      </c>
      <c r="AN42" s="14">
        <v>0</v>
      </c>
      <c r="AO42" s="14">
        <v>0</v>
      </c>
      <c r="AP42" s="14">
        <v>0</v>
      </c>
      <c r="AQ42" s="12">
        <v>0</v>
      </c>
      <c r="AR42" s="12">
        <v>0</v>
      </c>
      <c r="AS42" s="12">
        <v>0</v>
      </c>
      <c r="AT42" s="12">
        <v>0</v>
      </c>
      <c r="AU42" s="12">
        <v>0</v>
      </c>
      <c r="AV42" s="12">
        <v>0</v>
      </c>
      <c r="AW42" s="12">
        <v>0</v>
      </c>
      <c r="AX42" s="12">
        <v>0</v>
      </c>
      <c r="AY42" s="12">
        <v>0</v>
      </c>
      <c r="AZ42" s="12">
        <v>0</v>
      </c>
      <c r="BA42" s="12">
        <v>0</v>
      </c>
      <c r="BB42" s="12">
        <v>0</v>
      </c>
      <c r="BC42" s="12">
        <v>0</v>
      </c>
      <c r="BD42" s="12">
        <v>0</v>
      </c>
      <c r="BE42" s="12">
        <v>0</v>
      </c>
      <c r="BF42" s="12">
        <v>0</v>
      </c>
      <c r="BG42" s="12">
        <v>0</v>
      </c>
      <c r="BH42" s="12">
        <v>0</v>
      </c>
      <c r="BI42" s="12">
        <v>0</v>
      </c>
      <c r="BJ42" s="12">
        <v>0</v>
      </c>
      <c r="BK42" s="12">
        <v>0</v>
      </c>
      <c r="BL42" s="12">
        <v>0</v>
      </c>
      <c r="BM42" s="12">
        <v>0</v>
      </c>
      <c r="BN42" s="12">
        <v>0</v>
      </c>
      <c r="BO42" s="12">
        <v>0</v>
      </c>
      <c r="BP42" s="12">
        <v>0</v>
      </c>
      <c r="BQ42" s="12">
        <v>0</v>
      </c>
      <c r="BR42" s="12">
        <v>0</v>
      </c>
      <c r="BS42" s="12">
        <v>0</v>
      </c>
    </row>
    <row r="43" spans="1:71" x14ac:dyDescent="0.2">
      <c r="A43" s="66">
        <v>38</v>
      </c>
      <c r="B43" s="14">
        <v>1E-4</v>
      </c>
      <c r="C43" s="14">
        <v>1E-4</v>
      </c>
      <c r="D43" s="14">
        <v>1E-4</v>
      </c>
      <c r="E43" s="14">
        <v>1E-4</v>
      </c>
      <c r="F43" s="14">
        <v>1E-4</v>
      </c>
      <c r="G43" s="14">
        <v>1E-4</v>
      </c>
      <c r="H43" s="14">
        <v>1E-4</v>
      </c>
      <c r="I43" s="14">
        <v>1E-4</v>
      </c>
      <c r="J43" s="14">
        <v>1E-4</v>
      </c>
      <c r="K43" s="14">
        <v>1E-4</v>
      </c>
      <c r="L43" s="14">
        <v>1E-4</v>
      </c>
      <c r="M43" s="14">
        <v>1E-4</v>
      </c>
      <c r="N43" s="14">
        <v>1E-4</v>
      </c>
      <c r="O43" s="14">
        <v>1E-4</v>
      </c>
      <c r="P43" s="14">
        <v>1E-4</v>
      </c>
      <c r="Q43" s="14">
        <v>1E-4</v>
      </c>
      <c r="R43" s="14">
        <v>1E-4</v>
      </c>
      <c r="S43" s="14">
        <v>1E-4</v>
      </c>
      <c r="T43" s="14">
        <v>1E-4</v>
      </c>
      <c r="U43" s="14">
        <v>1E-4</v>
      </c>
      <c r="V43" s="14">
        <v>1E-4</v>
      </c>
      <c r="W43" s="14">
        <v>1E-4</v>
      </c>
      <c r="X43" s="14">
        <v>1E-4</v>
      </c>
      <c r="Y43" s="14">
        <v>1E-4</v>
      </c>
      <c r="Z43" s="14">
        <v>1E-4</v>
      </c>
      <c r="AA43" s="14">
        <v>1E-4</v>
      </c>
      <c r="AB43" s="14">
        <v>1E-4</v>
      </c>
      <c r="AC43" s="14">
        <v>1E-4</v>
      </c>
      <c r="AD43" s="14">
        <v>1E-4</v>
      </c>
      <c r="AE43" s="14">
        <v>1E-4</v>
      </c>
      <c r="AF43" s="14">
        <v>1E-4</v>
      </c>
      <c r="AG43" s="14">
        <v>1E-4</v>
      </c>
      <c r="AH43" s="14">
        <v>0</v>
      </c>
      <c r="AI43" s="14">
        <v>0</v>
      </c>
      <c r="AJ43" s="14">
        <v>0</v>
      </c>
      <c r="AK43" s="14">
        <v>0</v>
      </c>
      <c r="AL43" s="14">
        <v>0</v>
      </c>
      <c r="AM43" s="14">
        <v>0</v>
      </c>
      <c r="AN43" s="14">
        <v>0</v>
      </c>
      <c r="AO43" s="14">
        <v>0</v>
      </c>
      <c r="AP43" s="14">
        <v>0</v>
      </c>
      <c r="AQ43" s="12">
        <v>0</v>
      </c>
      <c r="AR43" s="12">
        <v>0</v>
      </c>
      <c r="AS43" s="12">
        <v>0</v>
      </c>
      <c r="AT43" s="12">
        <v>0</v>
      </c>
      <c r="AU43" s="12">
        <v>0</v>
      </c>
      <c r="AV43" s="12">
        <v>0</v>
      </c>
      <c r="AW43" s="12">
        <v>0</v>
      </c>
      <c r="AX43" s="12">
        <v>0</v>
      </c>
      <c r="AY43" s="12">
        <v>0</v>
      </c>
      <c r="AZ43" s="12">
        <v>0</v>
      </c>
      <c r="BA43" s="12">
        <v>0</v>
      </c>
      <c r="BB43" s="12">
        <v>0</v>
      </c>
      <c r="BC43" s="12">
        <v>0</v>
      </c>
      <c r="BD43" s="12">
        <v>0</v>
      </c>
      <c r="BE43" s="12">
        <v>0</v>
      </c>
      <c r="BF43" s="12">
        <v>0</v>
      </c>
      <c r="BG43" s="12">
        <v>0</v>
      </c>
      <c r="BH43" s="12">
        <v>0</v>
      </c>
      <c r="BI43" s="12">
        <v>0</v>
      </c>
      <c r="BJ43" s="12">
        <v>0</v>
      </c>
      <c r="BK43" s="12">
        <v>0</v>
      </c>
      <c r="BL43" s="12">
        <v>0</v>
      </c>
      <c r="BM43" s="12">
        <v>0</v>
      </c>
      <c r="BN43" s="12">
        <v>0</v>
      </c>
      <c r="BO43" s="12">
        <v>0</v>
      </c>
      <c r="BP43" s="12">
        <v>0</v>
      </c>
      <c r="BQ43" s="12">
        <v>0</v>
      </c>
      <c r="BR43" s="12">
        <v>0</v>
      </c>
      <c r="BS43" s="12">
        <v>0</v>
      </c>
    </row>
    <row r="44" spans="1:71" x14ac:dyDescent="0.2">
      <c r="A44" s="66">
        <v>39</v>
      </c>
      <c r="B44" s="14">
        <v>1E-4</v>
      </c>
      <c r="C44" s="14">
        <v>1E-4</v>
      </c>
      <c r="D44" s="14">
        <v>1E-4</v>
      </c>
      <c r="E44" s="14">
        <v>1E-4</v>
      </c>
      <c r="F44" s="14">
        <v>1E-4</v>
      </c>
      <c r="G44" s="14">
        <v>1E-4</v>
      </c>
      <c r="H44" s="14">
        <v>1E-4</v>
      </c>
      <c r="I44" s="14">
        <v>1E-4</v>
      </c>
      <c r="J44" s="14">
        <v>1E-4</v>
      </c>
      <c r="K44" s="14">
        <v>1E-4</v>
      </c>
      <c r="L44" s="14">
        <v>1E-4</v>
      </c>
      <c r="M44" s="14">
        <v>1E-4</v>
      </c>
      <c r="N44" s="14">
        <v>1E-4</v>
      </c>
      <c r="O44" s="14">
        <v>1E-4</v>
      </c>
      <c r="P44" s="14">
        <v>1E-4</v>
      </c>
      <c r="Q44" s="14">
        <v>1E-4</v>
      </c>
      <c r="R44" s="14">
        <v>1E-4</v>
      </c>
      <c r="S44" s="14">
        <v>1E-4</v>
      </c>
      <c r="T44" s="14">
        <v>1E-4</v>
      </c>
      <c r="U44" s="14">
        <v>1E-4</v>
      </c>
      <c r="V44" s="14">
        <v>1E-4</v>
      </c>
      <c r="W44" s="14">
        <v>1E-4</v>
      </c>
      <c r="X44" s="14">
        <v>1E-4</v>
      </c>
      <c r="Y44" s="14">
        <v>1E-4</v>
      </c>
      <c r="Z44" s="14">
        <v>1E-4</v>
      </c>
      <c r="AA44" s="14">
        <v>1E-4</v>
      </c>
      <c r="AB44" s="14">
        <v>1E-4</v>
      </c>
      <c r="AC44" s="14">
        <v>1E-4</v>
      </c>
      <c r="AD44" s="14">
        <v>1E-4</v>
      </c>
      <c r="AE44" s="14">
        <v>1E-4</v>
      </c>
      <c r="AF44" s="14">
        <v>1E-4</v>
      </c>
      <c r="AG44" s="14">
        <v>0</v>
      </c>
      <c r="AH44" s="14">
        <v>0</v>
      </c>
      <c r="AI44" s="14">
        <v>0</v>
      </c>
      <c r="AJ44" s="14">
        <v>0</v>
      </c>
      <c r="AK44" s="14">
        <v>0</v>
      </c>
      <c r="AL44" s="14">
        <v>0</v>
      </c>
      <c r="AM44" s="14">
        <v>0</v>
      </c>
      <c r="AN44" s="14">
        <v>0</v>
      </c>
      <c r="AO44" s="14">
        <v>0</v>
      </c>
      <c r="AP44" s="14">
        <v>0</v>
      </c>
      <c r="AQ44" s="12">
        <v>0</v>
      </c>
      <c r="AR44" s="12">
        <v>0</v>
      </c>
      <c r="AS44" s="12">
        <v>0</v>
      </c>
      <c r="AT44" s="12">
        <v>0</v>
      </c>
      <c r="AU44" s="12">
        <v>0</v>
      </c>
      <c r="AV44" s="12">
        <v>0</v>
      </c>
      <c r="AW44" s="12">
        <v>0</v>
      </c>
      <c r="AX44" s="12">
        <v>0</v>
      </c>
      <c r="AY44" s="12">
        <v>0</v>
      </c>
      <c r="AZ44" s="12">
        <v>0</v>
      </c>
      <c r="BA44" s="12">
        <v>0</v>
      </c>
      <c r="BB44" s="12">
        <v>0</v>
      </c>
      <c r="BC44" s="12">
        <v>0</v>
      </c>
      <c r="BD44" s="12">
        <v>0</v>
      </c>
      <c r="BE44" s="12">
        <v>0</v>
      </c>
      <c r="BF44" s="12">
        <v>0</v>
      </c>
      <c r="BG44" s="12">
        <v>0</v>
      </c>
      <c r="BH44" s="12">
        <v>0</v>
      </c>
      <c r="BI44" s="12">
        <v>0</v>
      </c>
      <c r="BJ44" s="12">
        <v>0</v>
      </c>
      <c r="BK44" s="12">
        <v>0</v>
      </c>
      <c r="BL44" s="12">
        <v>0</v>
      </c>
      <c r="BM44" s="12">
        <v>0</v>
      </c>
      <c r="BN44" s="12">
        <v>0</v>
      </c>
      <c r="BO44" s="12">
        <v>0</v>
      </c>
      <c r="BP44" s="12">
        <v>0</v>
      </c>
      <c r="BQ44" s="12">
        <v>0</v>
      </c>
      <c r="BR44" s="12">
        <v>0</v>
      </c>
      <c r="BS44" s="12">
        <v>0</v>
      </c>
    </row>
    <row r="45" spans="1:71" x14ac:dyDescent="0.2">
      <c r="A45" s="66">
        <v>40</v>
      </c>
      <c r="B45" s="14">
        <v>1E-4</v>
      </c>
      <c r="C45" s="14">
        <v>1E-4</v>
      </c>
      <c r="D45" s="14">
        <v>1E-4</v>
      </c>
      <c r="E45" s="14">
        <v>1E-4</v>
      </c>
      <c r="F45" s="14">
        <v>1E-4</v>
      </c>
      <c r="G45" s="14">
        <v>1E-4</v>
      </c>
      <c r="H45" s="14">
        <v>1E-4</v>
      </c>
      <c r="I45" s="14">
        <v>1E-4</v>
      </c>
      <c r="J45" s="14">
        <v>1E-4</v>
      </c>
      <c r="K45" s="14">
        <v>1E-4</v>
      </c>
      <c r="L45" s="14">
        <v>1E-4</v>
      </c>
      <c r="M45" s="14">
        <v>1E-4</v>
      </c>
      <c r="N45" s="14">
        <v>1E-4</v>
      </c>
      <c r="O45" s="14">
        <v>1E-4</v>
      </c>
      <c r="P45" s="14">
        <v>1E-4</v>
      </c>
      <c r="Q45" s="14">
        <v>1E-4</v>
      </c>
      <c r="R45" s="14">
        <v>1E-4</v>
      </c>
      <c r="S45" s="14">
        <v>1E-4</v>
      </c>
      <c r="T45" s="14">
        <v>1E-4</v>
      </c>
      <c r="U45" s="14">
        <v>1E-4</v>
      </c>
      <c r="V45" s="14">
        <v>1E-4</v>
      </c>
      <c r="W45" s="14">
        <v>1E-4</v>
      </c>
      <c r="X45" s="14">
        <v>1E-4</v>
      </c>
      <c r="Y45" s="14">
        <v>1E-4</v>
      </c>
      <c r="Z45" s="14">
        <v>1E-4</v>
      </c>
      <c r="AA45" s="14">
        <v>1E-4</v>
      </c>
      <c r="AB45" s="14">
        <v>1E-4</v>
      </c>
      <c r="AC45" s="14">
        <v>1E-4</v>
      </c>
      <c r="AD45" s="14">
        <v>1E-4</v>
      </c>
      <c r="AE45" s="14">
        <v>1E-4</v>
      </c>
      <c r="AF45" s="14">
        <v>0</v>
      </c>
      <c r="AG45" s="14">
        <v>0</v>
      </c>
      <c r="AH45" s="14">
        <v>0</v>
      </c>
      <c r="AI45" s="14">
        <v>0</v>
      </c>
      <c r="AJ45" s="14">
        <v>0</v>
      </c>
      <c r="AK45" s="14">
        <v>0</v>
      </c>
      <c r="AL45" s="14">
        <v>0</v>
      </c>
      <c r="AM45" s="14">
        <v>0</v>
      </c>
      <c r="AN45" s="14">
        <v>0</v>
      </c>
      <c r="AO45" s="14">
        <v>0</v>
      </c>
      <c r="AP45" s="14">
        <v>0</v>
      </c>
      <c r="AQ45" s="12">
        <v>0</v>
      </c>
      <c r="AR45" s="12">
        <v>0</v>
      </c>
      <c r="AS45" s="12">
        <v>0</v>
      </c>
      <c r="AT45" s="12">
        <v>0</v>
      </c>
      <c r="AU45" s="12">
        <v>0</v>
      </c>
      <c r="AV45" s="12">
        <v>0</v>
      </c>
      <c r="AW45" s="12">
        <v>0</v>
      </c>
      <c r="AX45" s="12">
        <v>0</v>
      </c>
      <c r="AY45" s="12">
        <v>0</v>
      </c>
      <c r="AZ45" s="12">
        <v>0</v>
      </c>
      <c r="BA45" s="12">
        <v>0</v>
      </c>
      <c r="BB45" s="12">
        <v>0</v>
      </c>
      <c r="BC45" s="12">
        <v>0</v>
      </c>
      <c r="BD45" s="12">
        <v>0</v>
      </c>
      <c r="BE45" s="12">
        <v>0</v>
      </c>
      <c r="BF45" s="12">
        <v>0</v>
      </c>
      <c r="BG45" s="12">
        <v>0</v>
      </c>
      <c r="BH45" s="12">
        <v>0</v>
      </c>
      <c r="BI45" s="12">
        <v>0</v>
      </c>
      <c r="BJ45" s="12">
        <v>0</v>
      </c>
      <c r="BK45" s="12">
        <v>0</v>
      </c>
      <c r="BL45" s="12">
        <v>0</v>
      </c>
      <c r="BM45" s="12">
        <v>0</v>
      </c>
      <c r="BN45" s="12">
        <v>0</v>
      </c>
      <c r="BO45" s="12">
        <v>0</v>
      </c>
      <c r="BP45" s="12">
        <v>0</v>
      </c>
      <c r="BQ45" s="12">
        <v>0</v>
      </c>
      <c r="BR45" s="12">
        <v>0</v>
      </c>
      <c r="BS45" s="12">
        <v>0</v>
      </c>
    </row>
    <row r="46" spans="1:71" x14ac:dyDescent="0.2">
      <c r="A46" s="66">
        <v>41</v>
      </c>
      <c r="B46" s="14">
        <v>1E-4</v>
      </c>
      <c r="C46" s="14">
        <v>1E-4</v>
      </c>
      <c r="D46" s="14">
        <v>1E-4</v>
      </c>
      <c r="E46" s="14">
        <v>1E-4</v>
      </c>
      <c r="F46" s="14">
        <v>1E-4</v>
      </c>
      <c r="G46" s="14">
        <v>1E-4</v>
      </c>
      <c r="H46" s="14">
        <v>1E-4</v>
      </c>
      <c r="I46" s="14">
        <v>1E-4</v>
      </c>
      <c r="J46" s="14">
        <v>1E-4</v>
      </c>
      <c r="K46" s="14">
        <v>1E-4</v>
      </c>
      <c r="L46" s="14">
        <v>1E-4</v>
      </c>
      <c r="M46" s="14">
        <v>1E-4</v>
      </c>
      <c r="N46" s="14">
        <v>1E-4</v>
      </c>
      <c r="O46" s="14">
        <v>1E-4</v>
      </c>
      <c r="P46" s="14">
        <v>1E-4</v>
      </c>
      <c r="Q46" s="14">
        <v>1E-4</v>
      </c>
      <c r="R46" s="14">
        <v>1E-4</v>
      </c>
      <c r="S46" s="14">
        <v>1E-4</v>
      </c>
      <c r="T46" s="14">
        <v>1E-4</v>
      </c>
      <c r="U46" s="14">
        <v>1E-4</v>
      </c>
      <c r="V46" s="14">
        <v>1E-4</v>
      </c>
      <c r="W46" s="14">
        <v>1E-4</v>
      </c>
      <c r="X46" s="14">
        <v>1E-4</v>
      </c>
      <c r="Y46" s="14">
        <v>1E-4</v>
      </c>
      <c r="Z46" s="14">
        <v>1E-4</v>
      </c>
      <c r="AA46" s="14">
        <v>1E-4</v>
      </c>
      <c r="AB46" s="14">
        <v>1E-4</v>
      </c>
      <c r="AC46" s="14">
        <v>1E-4</v>
      </c>
      <c r="AD46" s="14">
        <v>1E-4</v>
      </c>
      <c r="AE46" s="14">
        <v>0</v>
      </c>
      <c r="AF46" s="14">
        <v>0</v>
      </c>
      <c r="AG46" s="14">
        <v>0</v>
      </c>
      <c r="AH46" s="14">
        <v>0</v>
      </c>
      <c r="AI46" s="14">
        <v>0</v>
      </c>
      <c r="AJ46" s="14">
        <v>0</v>
      </c>
      <c r="AK46" s="14">
        <v>0</v>
      </c>
      <c r="AL46" s="14">
        <v>0</v>
      </c>
      <c r="AM46" s="14">
        <v>0</v>
      </c>
      <c r="AN46" s="14">
        <v>0</v>
      </c>
      <c r="AO46" s="14">
        <v>0</v>
      </c>
      <c r="AP46" s="14">
        <v>0</v>
      </c>
      <c r="AQ46" s="12">
        <v>0</v>
      </c>
      <c r="AR46" s="12">
        <v>0</v>
      </c>
      <c r="AS46" s="12">
        <v>0</v>
      </c>
      <c r="AT46" s="12">
        <v>0</v>
      </c>
      <c r="AU46" s="12">
        <v>0</v>
      </c>
      <c r="AV46" s="12">
        <v>0</v>
      </c>
      <c r="AW46" s="12">
        <v>0</v>
      </c>
      <c r="AX46" s="12">
        <v>0</v>
      </c>
      <c r="AY46" s="12">
        <v>0</v>
      </c>
      <c r="AZ46" s="12">
        <v>0</v>
      </c>
      <c r="BA46" s="12">
        <v>0</v>
      </c>
      <c r="BB46" s="12">
        <v>0</v>
      </c>
      <c r="BC46" s="12">
        <v>0</v>
      </c>
      <c r="BD46" s="12">
        <v>0</v>
      </c>
      <c r="BE46" s="12">
        <v>0</v>
      </c>
      <c r="BF46" s="12">
        <v>0</v>
      </c>
      <c r="BG46" s="12">
        <v>0</v>
      </c>
      <c r="BH46" s="12">
        <v>0</v>
      </c>
      <c r="BI46" s="12">
        <v>0</v>
      </c>
      <c r="BJ46" s="12">
        <v>0</v>
      </c>
      <c r="BK46" s="12">
        <v>0</v>
      </c>
      <c r="BL46" s="12">
        <v>0</v>
      </c>
      <c r="BM46" s="12">
        <v>0</v>
      </c>
      <c r="BN46" s="12">
        <v>0</v>
      </c>
      <c r="BO46" s="12">
        <v>0</v>
      </c>
      <c r="BP46" s="12">
        <v>0</v>
      </c>
      <c r="BQ46" s="12">
        <v>0</v>
      </c>
      <c r="BR46" s="12">
        <v>0</v>
      </c>
      <c r="BS46" s="12">
        <v>0</v>
      </c>
    </row>
    <row r="47" spans="1:71" x14ac:dyDescent="0.2">
      <c r="A47" s="66">
        <v>42</v>
      </c>
      <c r="B47" s="14">
        <v>1E-4</v>
      </c>
      <c r="C47" s="14">
        <v>1E-4</v>
      </c>
      <c r="D47" s="14">
        <v>1E-4</v>
      </c>
      <c r="E47" s="14">
        <v>1E-4</v>
      </c>
      <c r="F47" s="14">
        <v>1E-4</v>
      </c>
      <c r="G47" s="14">
        <v>1E-4</v>
      </c>
      <c r="H47" s="14">
        <v>1E-4</v>
      </c>
      <c r="I47" s="14">
        <v>1E-4</v>
      </c>
      <c r="J47" s="14">
        <v>1E-4</v>
      </c>
      <c r="K47" s="14">
        <v>1E-4</v>
      </c>
      <c r="L47" s="14">
        <v>1E-4</v>
      </c>
      <c r="M47" s="14">
        <v>1E-4</v>
      </c>
      <c r="N47" s="14">
        <v>1E-4</v>
      </c>
      <c r="O47" s="14">
        <v>1E-4</v>
      </c>
      <c r="P47" s="14">
        <v>1E-4</v>
      </c>
      <c r="Q47" s="14">
        <v>1E-4</v>
      </c>
      <c r="R47" s="14">
        <v>1E-4</v>
      </c>
      <c r="S47" s="14">
        <v>1E-4</v>
      </c>
      <c r="T47" s="14">
        <v>1E-4</v>
      </c>
      <c r="U47" s="14">
        <v>1E-4</v>
      </c>
      <c r="V47" s="14">
        <v>1E-4</v>
      </c>
      <c r="W47" s="14">
        <v>1E-4</v>
      </c>
      <c r="X47" s="14">
        <v>1E-4</v>
      </c>
      <c r="Y47" s="14">
        <v>1E-4</v>
      </c>
      <c r="Z47" s="14">
        <v>1E-4</v>
      </c>
      <c r="AA47" s="14">
        <v>1E-4</v>
      </c>
      <c r="AB47" s="14">
        <v>1E-4</v>
      </c>
      <c r="AC47" s="14">
        <v>1E-4</v>
      </c>
      <c r="AD47" s="14">
        <v>0</v>
      </c>
      <c r="AE47" s="14">
        <v>0</v>
      </c>
      <c r="AF47" s="14">
        <v>0</v>
      </c>
      <c r="AG47" s="14">
        <v>0</v>
      </c>
      <c r="AH47" s="14">
        <v>0</v>
      </c>
      <c r="AI47" s="14">
        <v>0</v>
      </c>
      <c r="AJ47" s="14">
        <v>0</v>
      </c>
      <c r="AK47" s="14">
        <v>0</v>
      </c>
      <c r="AL47" s="14">
        <v>0</v>
      </c>
      <c r="AM47" s="14">
        <v>0</v>
      </c>
      <c r="AN47" s="14">
        <v>0</v>
      </c>
      <c r="AO47" s="14">
        <v>0</v>
      </c>
      <c r="AP47" s="14">
        <v>0</v>
      </c>
      <c r="AQ47" s="12">
        <v>0</v>
      </c>
      <c r="AR47" s="12">
        <v>0</v>
      </c>
      <c r="AS47" s="12">
        <v>0</v>
      </c>
      <c r="AT47" s="12">
        <v>0</v>
      </c>
      <c r="AU47" s="12">
        <v>0</v>
      </c>
      <c r="AV47" s="12">
        <v>0</v>
      </c>
      <c r="AW47" s="12">
        <v>0</v>
      </c>
      <c r="AX47" s="12">
        <v>0</v>
      </c>
      <c r="AY47" s="12">
        <v>0</v>
      </c>
      <c r="AZ47" s="12">
        <v>0</v>
      </c>
      <c r="BA47" s="12">
        <v>0</v>
      </c>
      <c r="BB47" s="12">
        <v>0</v>
      </c>
      <c r="BC47" s="12">
        <v>0</v>
      </c>
      <c r="BD47" s="12">
        <v>0</v>
      </c>
      <c r="BE47" s="12">
        <v>0</v>
      </c>
      <c r="BF47" s="12">
        <v>0</v>
      </c>
      <c r="BG47" s="12">
        <v>0</v>
      </c>
      <c r="BH47" s="12">
        <v>0</v>
      </c>
      <c r="BI47" s="12">
        <v>0</v>
      </c>
      <c r="BJ47" s="12">
        <v>0</v>
      </c>
      <c r="BK47" s="12">
        <v>0</v>
      </c>
      <c r="BL47" s="12">
        <v>0</v>
      </c>
      <c r="BM47" s="12">
        <v>0</v>
      </c>
      <c r="BN47" s="12">
        <v>0</v>
      </c>
      <c r="BO47" s="12">
        <v>0</v>
      </c>
      <c r="BP47" s="12">
        <v>0</v>
      </c>
      <c r="BQ47" s="12">
        <v>0</v>
      </c>
      <c r="BR47" s="12">
        <v>0</v>
      </c>
      <c r="BS47" s="12">
        <v>0</v>
      </c>
    </row>
    <row r="48" spans="1:71" x14ac:dyDescent="0.2">
      <c r="A48" s="66">
        <v>43</v>
      </c>
      <c r="B48" s="14">
        <v>1E-4</v>
      </c>
      <c r="C48" s="14">
        <v>1E-4</v>
      </c>
      <c r="D48" s="14">
        <v>1E-4</v>
      </c>
      <c r="E48" s="14">
        <v>1E-4</v>
      </c>
      <c r="F48" s="14">
        <v>1E-4</v>
      </c>
      <c r="G48" s="14">
        <v>1E-4</v>
      </c>
      <c r="H48" s="14">
        <v>1E-4</v>
      </c>
      <c r="I48" s="14">
        <v>1E-4</v>
      </c>
      <c r="J48" s="14">
        <v>1E-4</v>
      </c>
      <c r="K48" s="14">
        <v>1E-4</v>
      </c>
      <c r="L48" s="14">
        <v>1E-4</v>
      </c>
      <c r="M48" s="14">
        <v>1E-4</v>
      </c>
      <c r="N48" s="14">
        <v>1E-4</v>
      </c>
      <c r="O48" s="14">
        <v>1E-4</v>
      </c>
      <c r="P48" s="14">
        <v>1E-4</v>
      </c>
      <c r="Q48" s="14">
        <v>1E-4</v>
      </c>
      <c r="R48" s="14">
        <v>1E-4</v>
      </c>
      <c r="S48" s="14">
        <v>1E-4</v>
      </c>
      <c r="T48" s="14">
        <v>1E-4</v>
      </c>
      <c r="U48" s="14">
        <v>1E-4</v>
      </c>
      <c r="V48" s="14">
        <v>1E-4</v>
      </c>
      <c r="W48" s="14">
        <v>1E-4</v>
      </c>
      <c r="X48" s="14">
        <v>1E-4</v>
      </c>
      <c r="Y48" s="14">
        <v>1E-4</v>
      </c>
      <c r="Z48" s="14">
        <v>1E-4</v>
      </c>
      <c r="AA48" s="14">
        <v>1E-4</v>
      </c>
      <c r="AB48" s="14">
        <v>1E-4</v>
      </c>
      <c r="AC48" s="14">
        <v>0</v>
      </c>
      <c r="AD48" s="14">
        <v>0</v>
      </c>
      <c r="AE48" s="14">
        <v>0</v>
      </c>
      <c r="AF48" s="14">
        <v>0</v>
      </c>
      <c r="AG48" s="14">
        <v>0</v>
      </c>
      <c r="AH48" s="14">
        <v>0</v>
      </c>
      <c r="AI48" s="14">
        <v>0</v>
      </c>
      <c r="AJ48" s="14">
        <v>0</v>
      </c>
      <c r="AK48" s="14">
        <v>0</v>
      </c>
      <c r="AL48" s="14">
        <v>0</v>
      </c>
      <c r="AM48" s="14">
        <v>0</v>
      </c>
      <c r="AN48" s="14">
        <v>0</v>
      </c>
      <c r="AO48" s="14">
        <v>0</v>
      </c>
      <c r="AP48" s="14">
        <v>0</v>
      </c>
      <c r="AQ48" s="12">
        <v>0</v>
      </c>
      <c r="AR48" s="12">
        <v>0</v>
      </c>
      <c r="AS48" s="12">
        <v>0</v>
      </c>
      <c r="AT48" s="12">
        <v>0</v>
      </c>
      <c r="AU48" s="12">
        <v>0</v>
      </c>
      <c r="AV48" s="12">
        <v>0</v>
      </c>
      <c r="AW48" s="12">
        <v>0</v>
      </c>
      <c r="AX48" s="12">
        <v>0</v>
      </c>
      <c r="AY48" s="12">
        <v>0</v>
      </c>
      <c r="AZ48" s="12">
        <v>0</v>
      </c>
      <c r="BA48" s="12">
        <v>0</v>
      </c>
      <c r="BB48" s="12">
        <v>0</v>
      </c>
      <c r="BC48" s="12">
        <v>0</v>
      </c>
      <c r="BD48" s="12">
        <v>0</v>
      </c>
      <c r="BE48" s="12">
        <v>0</v>
      </c>
      <c r="BF48" s="12">
        <v>0</v>
      </c>
      <c r="BG48" s="12">
        <v>0</v>
      </c>
      <c r="BH48" s="12">
        <v>0</v>
      </c>
      <c r="BI48" s="12">
        <v>0</v>
      </c>
      <c r="BJ48" s="12">
        <v>0</v>
      </c>
      <c r="BK48" s="12">
        <v>0</v>
      </c>
      <c r="BL48" s="12">
        <v>0</v>
      </c>
      <c r="BM48" s="12">
        <v>0</v>
      </c>
      <c r="BN48" s="12">
        <v>0</v>
      </c>
      <c r="BO48" s="12">
        <v>0</v>
      </c>
      <c r="BP48" s="12">
        <v>0</v>
      </c>
      <c r="BQ48" s="12">
        <v>0</v>
      </c>
      <c r="BR48" s="12">
        <v>0</v>
      </c>
      <c r="BS48" s="12">
        <v>0</v>
      </c>
    </row>
    <row r="49" spans="1:71" x14ac:dyDescent="0.2">
      <c r="A49" s="66">
        <v>44</v>
      </c>
      <c r="B49" s="14">
        <v>1E-4</v>
      </c>
      <c r="C49" s="14">
        <v>1E-4</v>
      </c>
      <c r="D49" s="14">
        <v>1E-4</v>
      </c>
      <c r="E49" s="14">
        <v>1E-4</v>
      </c>
      <c r="F49" s="14">
        <v>1E-4</v>
      </c>
      <c r="G49" s="14">
        <v>1E-4</v>
      </c>
      <c r="H49" s="14">
        <v>1E-4</v>
      </c>
      <c r="I49" s="14">
        <v>1E-4</v>
      </c>
      <c r="J49" s="14">
        <v>1E-4</v>
      </c>
      <c r="K49" s="14">
        <v>1E-4</v>
      </c>
      <c r="L49" s="14">
        <v>1E-4</v>
      </c>
      <c r="M49" s="14">
        <v>1E-4</v>
      </c>
      <c r="N49" s="14">
        <v>1E-4</v>
      </c>
      <c r="O49" s="14">
        <v>1E-4</v>
      </c>
      <c r="P49" s="14">
        <v>1E-4</v>
      </c>
      <c r="Q49" s="14">
        <v>1E-4</v>
      </c>
      <c r="R49" s="14">
        <v>1E-4</v>
      </c>
      <c r="S49" s="14">
        <v>1E-4</v>
      </c>
      <c r="T49" s="14">
        <v>1E-4</v>
      </c>
      <c r="U49" s="14">
        <v>1E-4</v>
      </c>
      <c r="V49" s="14">
        <v>1E-4</v>
      </c>
      <c r="W49" s="14">
        <v>1E-4</v>
      </c>
      <c r="X49" s="14">
        <v>1E-4</v>
      </c>
      <c r="Y49" s="14">
        <v>1E-4</v>
      </c>
      <c r="Z49" s="14">
        <v>1E-4</v>
      </c>
      <c r="AA49" s="14">
        <v>1E-4</v>
      </c>
      <c r="AB49" s="14">
        <v>0</v>
      </c>
      <c r="AC49" s="14">
        <v>0</v>
      </c>
      <c r="AD49" s="14">
        <v>0</v>
      </c>
      <c r="AE49" s="14">
        <v>0</v>
      </c>
      <c r="AF49" s="14">
        <v>0</v>
      </c>
      <c r="AG49" s="14">
        <v>0</v>
      </c>
      <c r="AH49" s="14">
        <v>0</v>
      </c>
      <c r="AI49" s="14">
        <v>0</v>
      </c>
      <c r="AJ49" s="14">
        <v>0</v>
      </c>
      <c r="AK49" s="14">
        <v>0</v>
      </c>
      <c r="AL49" s="14">
        <v>0</v>
      </c>
      <c r="AM49" s="14">
        <v>0</v>
      </c>
      <c r="AN49" s="14">
        <v>0</v>
      </c>
      <c r="AO49" s="14">
        <v>0</v>
      </c>
      <c r="AP49" s="14">
        <v>0</v>
      </c>
      <c r="AQ49" s="12">
        <v>0</v>
      </c>
      <c r="AR49" s="12">
        <v>0</v>
      </c>
      <c r="AS49" s="12">
        <v>0</v>
      </c>
      <c r="AT49" s="12">
        <v>0</v>
      </c>
      <c r="AU49" s="12">
        <v>0</v>
      </c>
      <c r="AV49" s="12">
        <v>0</v>
      </c>
      <c r="AW49" s="12">
        <v>0</v>
      </c>
      <c r="AX49" s="12">
        <v>0</v>
      </c>
      <c r="AY49" s="12">
        <v>0</v>
      </c>
      <c r="AZ49" s="12">
        <v>0</v>
      </c>
      <c r="BA49" s="12">
        <v>0</v>
      </c>
      <c r="BB49" s="12">
        <v>0</v>
      </c>
      <c r="BC49" s="12">
        <v>0</v>
      </c>
      <c r="BD49" s="12">
        <v>0</v>
      </c>
      <c r="BE49" s="12">
        <v>0</v>
      </c>
      <c r="BF49" s="12">
        <v>0</v>
      </c>
      <c r="BG49" s="12">
        <v>0</v>
      </c>
      <c r="BH49" s="12">
        <v>0</v>
      </c>
      <c r="BI49" s="12">
        <v>0</v>
      </c>
      <c r="BJ49" s="12">
        <v>0</v>
      </c>
      <c r="BK49" s="12">
        <v>0</v>
      </c>
      <c r="BL49" s="12">
        <v>0</v>
      </c>
      <c r="BM49" s="12">
        <v>0</v>
      </c>
      <c r="BN49" s="12">
        <v>0</v>
      </c>
      <c r="BO49" s="12">
        <v>0</v>
      </c>
      <c r="BP49" s="12">
        <v>0</v>
      </c>
      <c r="BQ49" s="12">
        <v>0</v>
      </c>
      <c r="BR49" s="12">
        <v>0</v>
      </c>
      <c r="BS49" s="12">
        <v>0</v>
      </c>
    </row>
    <row r="50" spans="1:71" x14ac:dyDescent="0.2">
      <c r="A50" s="66">
        <v>45</v>
      </c>
      <c r="B50" s="14">
        <v>1E-4</v>
      </c>
      <c r="C50" s="14">
        <v>1E-4</v>
      </c>
      <c r="D50" s="14">
        <v>1E-4</v>
      </c>
      <c r="E50" s="14">
        <v>1E-4</v>
      </c>
      <c r="F50" s="14">
        <v>1E-4</v>
      </c>
      <c r="G50" s="14">
        <v>1E-4</v>
      </c>
      <c r="H50" s="14">
        <v>1E-4</v>
      </c>
      <c r="I50" s="14">
        <v>1E-4</v>
      </c>
      <c r="J50" s="14">
        <v>1E-4</v>
      </c>
      <c r="K50" s="14">
        <v>1E-4</v>
      </c>
      <c r="L50" s="14">
        <v>1E-4</v>
      </c>
      <c r="M50" s="14">
        <v>1E-4</v>
      </c>
      <c r="N50" s="14">
        <v>1E-4</v>
      </c>
      <c r="O50" s="14">
        <v>1E-4</v>
      </c>
      <c r="P50" s="14">
        <v>1E-4</v>
      </c>
      <c r="Q50" s="14">
        <v>1E-4</v>
      </c>
      <c r="R50" s="14">
        <v>1E-4</v>
      </c>
      <c r="S50" s="14">
        <v>1E-4</v>
      </c>
      <c r="T50" s="14">
        <v>1E-4</v>
      </c>
      <c r="U50" s="14">
        <v>1E-4</v>
      </c>
      <c r="V50" s="14">
        <v>1E-4</v>
      </c>
      <c r="W50" s="14">
        <v>1E-4</v>
      </c>
      <c r="X50" s="14">
        <v>1E-4</v>
      </c>
      <c r="Y50" s="14">
        <v>1E-4</v>
      </c>
      <c r="Z50" s="14">
        <v>1E-4</v>
      </c>
      <c r="AA50" s="14">
        <v>0</v>
      </c>
      <c r="AB50" s="14">
        <v>0</v>
      </c>
      <c r="AC50" s="14">
        <v>0</v>
      </c>
      <c r="AD50" s="14">
        <v>0</v>
      </c>
      <c r="AE50" s="14">
        <v>0</v>
      </c>
      <c r="AF50" s="14">
        <v>0</v>
      </c>
      <c r="AG50" s="14">
        <v>0</v>
      </c>
      <c r="AH50" s="14">
        <v>0</v>
      </c>
      <c r="AI50" s="14">
        <v>0</v>
      </c>
      <c r="AJ50" s="14">
        <v>0</v>
      </c>
      <c r="AK50" s="14">
        <v>0</v>
      </c>
      <c r="AL50" s="14">
        <v>0</v>
      </c>
      <c r="AM50" s="14">
        <v>0</v>
      </c>
      <c r="AN50" s="14">
        <v>0</v>
      </c>
      <c r="AO50" s="14">
        <v>0</v>
      </c>
      <c r="AP50" s="14">
        <v>0</v>
      </c>
      <c r="AQ50" s="12">
        <v>0</v>
      </c>
      <c r="AR50" s="12">
        <v>0</v>
      </c>
      <c r="AS50" s="12">
        <v>0</v>
      </c>
      <c r="AT50" s="12">
        <v>0</v>
      </c>
      <c r="AU50" s="12">
        <v>0</v>
      </c>
      <c r="AV50" s="12">
        <v>0</v>
      </c>
      <c r="AW50" s="12">
        <v>0</v>
      </c>
      <c r="AX50" s="12">
        <v>0</v>
      </c>
      <c r="AY50" s="12">
        <v>0</v>
      </c>
      <c r="AZ50" s="12">
        <v>0</v>
      </c>
      <c r="BA50" s="12">
        <v>0</v>
      </c>
      <c r="BB50" s="12">
        <v>0</v>
      </c>
      <c r="BC50" s="12">
        <v>0</v>
      </c>
      <c r="BD50" s="12">
        <v>0</v>
      </c>
      <c r="BE50" s="12">
        <v>0</v>
      </c>
      <c r="BF50" s="12">
        <v>0</v>
      </c>
      <c r="BG50" s="12">
        <v>0</v>
      </c>
      <c r="BH50" s="12">
        <v>0</v>
      </c>
      <c r="BI50" s="12">
        <v>0</v>
      </c>
      <c r="BJ50" s="12">
        <v>0</v>
      </c>
      <c r="BK50" s="12">
        <v>0</v>
      </c>
      <c r="BL50" s="12">
        <v>0</v>
      </c>
      <c r="BM50" s="12">
        <v>0</v>
      </c>
      <c r="BN50" s="12">
        <v>0</v>
      </c>
      <c r="BO50" s="12">
        <v>0</v>
      </c>
      <c r="BP50" s="12">
        <v>0</v>
      </c>
      <c r="BQ50" s="12">
        <v>0</v>
      </c>
      <c r="BR50" s="12">
        <v>0</v>
      </c>
      <c r="BS50" s="12">
        <v>0</v>
      </c>
    </row>
    <row r="51" spans="1:71" x14ac:dyDescent="0.2">
      <c r="A51" s="66">
        <v>46</v>
      </c>
      <c r="B51" s="14">
        <v>0</v>
      </c>
      <c r="C51" s="14">
        <v>0</v>
      </c>
      <c r="D51" s="14">
        <v>0</v>
      </c>
      <c r="E51" s="14">
        <v>0</v>
      </c>
      <c r="F51" s="14">
        <v>0</v>
      </c>
      <c r="G51" s="14">
        <v>0</v>
      </c>
      <c r="H51" s="14">
        <v>0</v>
      </c>
      <c r="I51" s="14">
        <v>0</v>
      </c>
      <c r="J51" s="14">
        <v>0</v>
      </c>
      <c r="K51" s="14">
        <v>0</v>
      </c>
      <c r="L51" s="14">
        <v>0</v>
      </c>
      <c r="M51" s="14">
        <v>0</v>
      </c>
      <c r="N51" s="14">
        <v>0</v>
      </c>
      <c r="O51" s="14">
        <v>0</v>
      </c>
      <c r="P51" s="14">
        <v>0</v>
      </c>
      <c r="Q51" s="14">
        <v>0</v>
      </c>
      <c r="R51" s="14">
        <v>0</v>
      </c>
      <c r="S51" s="14">
        <v>0</v>
      </c>
      <c r="T51" s="14">
        <v>0</v>
      </c>
      <c r="U51" s="14">
        <v>0</v>
      </c>
      <c r="V51" s="14">
        <v>0</v>
      </c>
      <c r="W51" s="14">
        <v>0</v>
      </c>
      <c r="X51" s="14">
        <v>0</v>
      </c>
      <c r="Y51" s="14">
        <v>0</v>
      </c>
      <c r="Z51" s="14">
        <v>0</v>
      </c>
      <c r="AA51" s="14">
        <v>0</v>
      </c>
      <c r="AB51" s="14">
        <v>0</v>
      </c>
      <c r="AC51" s="14">
        <v>0</v>
      </c>
      <c r="AD51" s="14">
        <v>0</v>
      </c>
      <c r="AE51" s="14">
        <v>0</v>
      </c>
      <c r="AF51" s="14">
        <v>0</v>
      </c>
      <c r="AG51" s="14">
        <v>0</v>
      </c>
      <c r="AH51" s="14">
        <v>0</v>
      </c>
      <c r="AI51" s="14">
        <v>0</v>
      </c>
      <c r="AJ51" s="14">
        <v>0</v>
      </c>
      <c r="AK51" s="14">
        <v>0</v>
      </c>
      <c r="AL51" s="14">
        <v>0</v>
      </c>
      <c r="AM51" s="14">
        <v>0</v>
      </c>
      <c r="AN51" s="14">
        <v>0</v>
      </c>
      <c r="AO51" s="14">
        <v>0</v>
      </c>
      <c r="AP51" s="14">
        <v>0</v>
      </c>
      <c r="AQ51" s="12">
        <v>0</v>
      </c>
      <c r="AR51" s="12">
        <v>0</v>
      </c>
      <c r="AS51" s="12">
        <v>0</v>
      </c>
      <c r="AT51" s="12">
        <v>0</v>
      </c>
      <c r="AU51" s="12">
        <v>0</v>
      </c>
      <c r="AV51" s="12">
        <v>0</v>
      </c>
      <c r="AW51" s="12">
        <v>0</v>
      </c>
      <c r="AX51" s="12">
        <v>0</v>
      </c>
      <c r="AY51" s="12">
        <v>0</v>
      </c>
      <c r="AZ51" s="12">
        <v>0</v>
      </c>
      <c r="BA51" s="12">
        <v>0</v>
      </c>
      <c r="BB51" s="12">
        <v>0</v>
      </c>
      <c r="BC51" s="12">
        <v>0</v>
      </c>
      <c r="BD51" s="12">
        <v>0</v>
      </c>
      <c r="BE51" s="12">
        <v>0</v>
      </c>
      <c r="BF51" s="12">
        <v>0</v>
      </c>
      <c r="BG51" s="12">
        <v>0</v>
      </c>
      <c r="BH51" s="12">
        <v>0</v>
      </c>
      <c r="BI51" s="12">
        <v>0</v>
      </c>
      <c r="BJ51" s="12">
        <v>0</v>
      </c>
      <c r="BK51" s="12">
        <v>0</v>
      </c>
      <c r="BL51" s="12">
        <v>0</v>
      </c>
      <c r="BM51" s="12">
        <v>0</v>
      </c>
      <c r="BN51" s="12">
        <v>0</v>
      </c>
      <c r="BO51" s="12">
        <v>0</v>
      </c>
      <c r="BP51" s="12">
        <v>0</v>
      </c>
      <c r="BQ51" s="12">
        <v>0</v>
      </c>
      <c r="BR51" s="12">
        <v>0</v>
      </c>
      <c r="BS51" s="12">
        <v>0</v>
      </c>
    </row>
    <row r="52" spans="1:71" x14ac:dyDescent="0.2">
      <c r="A52" s="66">
        <v>47</v>
      </c>
      <c r="B52" s="14">
        <v>0</v>
      </c>
      <c r="C52" s="14">
        <v>0</v>
      </c>
      <c r="D52" s="14">
        <v>0</v>
      </c>
      <c r="E52" s="14">
        <v>0</v>
      </c>
      <c r="F52" s="14">
        <v>0</v>
      </c>
      <c r="G52" s="14">
        <v>0</v>
      </c>
      <c r="H52" s="14">
        <v>0</v>
      </c>
      <c r="I52" s="14">
        <v>0</v>
      </c>
      <c r="J52" s="14">
        <v>0</v>
      </c>
      <c r="K52" s="14">
        <v>0</v>
      </c>
      <c r="L52" s="14">
        <v>0</v>
      </c>
      <c r="M52" s="14">
        <v>0</v>
      </c>
      <c r="N52" s="14">
        <v>0</v>
      </c>
      <c r="O52" s="14">
        <v>0</v>
      </c>
      <c r="P52" s="14">
        <v>0</v>
      </c>
      <c r="Q52" s="14">
        <v>0</v>
      </c>
      <c r="R52" s="14">
        <v>0</v>
      </c>
      <c r="S52" s="14">
        <v>0</v>
      </c>
      <c r="T52" s="14">
        <v>0</v>
      </c>
      <c r="U52" s="14">
        <v>0</v>
      </c>
      <c r="V52" s="14">
        <v>0</v>
      </c>
      <c r="W52" s="14">
        <v>0</v>
      </c>
      <c r="X52" s="14">
        <v>0</v>
      </c>
      <c r="Y52" s="14">
        <v>0</v>
      </c>
      <c r="Z52" s="14">
        <v>0</v>
      </c>
      <c r="AA52" s="14">
        <v>0</v>
      </c>
      <c r="AB52" s="14">
        <v>0</v>
      </c>
      <c r="AC52" s="14">
        <v>0</v>
      </c>
      <c r="AD52" s="14">
        <v>0</v>
      </c>
      <c r="AE52" s="14">
        <v>0</v>
      </c>
      <c r="AF52" s="14">
        <v>0</v>
      </c>
      <c r="AG52" s="14">
        <v>0</v>
      </c>
      <c r="AH52" s="14">
        <v>0</v>
      </c>
      <c r="AI52" s="14">
        <v>0</v>
      </c>
      <c r="AJ52" s="14">
        <v>0</v>
      </c>
      <c r="AK52" s="14">
        <v>0</v>
      </c>
      <c r="AL52" s="14">
        <v>0</v>
      </c>
      <c r="AM52" s="14">
        <v>0</v>
      </c>
      <c r="AN52" s="14">
        <v>0</v>
      </c>
      <c r="AO52" s="14">
        <v>0</v>
      </c>
      <c r="AP52" s="14">
        <v>0</v>
      </c>
      <c r="AQ52" s="12">
        <v>0</v>
      </c>
      <c r="AR52" s="12">
        <v>0</v>
      </c>
      <c r="AS52" s="12">
        <v>0</v>
      </c>
      <c r="AT52" s="12">
        <v>0</v>
      </c>
      <c r="AU52" s="12">
        <v>0</v>
      </c>
      <c r="AV52" s="12">
        <v>0</v>
      </c>
      <c r="AW52" s="12">
        <v>0</v>
      </c>
      <c r="AX52" s="12">
        <v>0</v>
      </c>
      <c r="AY52" s="12">
        <v>0</v>
      </c>
      <c r="AZ52" s="12">
        <v>0</v>
      </c>
      <c r="BA52" s="12">
        <v>0</v>
      </c>
      <c r="BB52" s="12">
        <v>0</v>
      </c>
      <c r="BC52" s="12">
        <v>0</v>
      </c>
      <c r="BD52" s="12">
        <v>0</v>
      </c>
      <c r="BE52" s="12">
        <v>0</v>
      </c>
      <c r="BF52" s="12">
        <v>0</v>
      </c>
      <c r="BG52" s="12">
        <v>0</v>
      </c>
      <c r="BH52" s="12">
        <v>0</v>
      </c>
      <c r="BI52" s="12">
        <v>0</v>
      </c>
      <c r="BJ52" s="12">
        <v>0</v>
      </c>
      <c r="BK52" s="12">
        <v>0</v>
      </c>
      <c r="BL52" s="12">
        <v>0</v>
      </c>
      <c r="BM52" s="12">
        <v>0</v>
      </c>
      <c r="BN52" s="12">
        <v>0</v>
      </c>
      <c r="BO52" s="12">
        <v>0</v>
      </c>
      <c r="BP52" s="12">
        <v>0</v>
      </c>
      <c r="BQ52" s="12">
        <v>0</v>
      </c>
      <c r="BR52" s="12">
        <v>0</v>
      </c>
      <c r="BS52" s="12">
        <v>0</v>
      </c>
    </row>
    <row r="53" spans="1:71" x14ac:dyDescent="0.2">
      <c r="A53" s="66">
        <v>48</v>
      </c>
      <c r="B53" s="14">
        <v>0</v>
      </c>
      <c r="C53" s="14">
        <v>0</v>
      </c>
      <c r="D53" s="14">
        <v>0</v>
      </c>
      <c r="E53" s="14">
        <v>0</v>
      </c>
      <c r="F53" s="14">
        <v>0</v>
      </c>
      <c r="G53" s="14">
        <v>0</v>
      </c>
      <c r="H53" s="14">
        <v>0</v>
      </c>
      <c r="I53" s="14">
        <v>0</v>
      </c>
      <c r="J53" s="14">
        <v>0</v>
      </c>
      <c r="K53" s="14">
        <v>0</v>
      </c>
      <c r="L53" s="14">
        <v>0</v>
      </c>
      <c r="M53" s="14">
        <v>0</v>
      </c>
      <c r="N53" s="14">
        <v>0</v>
      </c>
      <c r="O53" s="14">
        <v>0</v>
      </c>
      <c r="P53" s="14">
        <v>0</v>
      </c>
      <c r="Q53" s="14">
        <v>0</v>
      </c>
      <c r="R53" s="14">
        <v>0</v>
      </c>
      <c r="S53" s="14">
        <v>0</v>
      </c>
      <c r="T53" s="14">
        <v>0</v>
      </c>
      <c r="U53" s="14">
        <v>0</v>
      </c>
      <c r="V53" s="14">
        <v>0</v>
      </c>
      <c r="W53" s="14">
        <v>0</v>
      </c>
      <c r="X53" s="14">
        <v>0</v>
      </c>
      <c r="Y53" s="14">
        <v>0</v>
      </c>
      <c r="Z53" s="14">
        <v>0</v>
      </c>
      <c r="AA53" s="14">
        <v>0</v>
      </c>
      <c r="AB53" s="14">
        <v>0</v>
      </c>
      <c r="AC53" s="14">
        <v>0</v>
      </c>
      <c r="AD53" s="14">
        <v>0</v>
      </c>
      <c r="AE53" s="14">
        <v>0</v>
      </c>
      <c r="AF53" s="14">
        <v>0</v>
      </c>
      <c r="AG53" s="14">
        <v>0</v>
      </c>
      <c r="AH53" s="14">
        <v>0</v>
      </c>
      <c r="AI53" s="14">
        <v>0</v>
      </c>
      <c r="AJ53" s="14">
        <v>0</v>
      </c>
      <c r="AK53" s="14">
        <v>0</v>
      </c>
      <c r="AL53" s="14">
        <v>0</v>
      </c>
      <c r="AM53" s="14">
        <v>0</v>
      </c>
      <c r="AN53" s="14">
        <v>0</v>
      </c>
      <c r="AO53" s="14">
        <v>0</v>
      </c>
      <c r="AP53" s="14">
        <v>0</v>
      </c>
      <c r="AQ53" s="12">
        <v>0</v>
      </c>
      <c r="AR53" s="12">
        <v>0</v>
      </c>
      <c r="AS53" s="12">
        <v>0</v>
      </c>
      <c r="AT53" s="12">
        <v>0</v>
      </c>
      <c r="AU53" s="12">
        <v>0</v>
      </c>
      <c r="AV53" s="12">
        <v>0</v>
      </c>
      <c r="AW53" s="12">
        <v>0</v>
      </c>
      <c r="AX53" s="12">
        <v>0</v>
      </c>
      <c r="AY53" s="12">
        <v>0</v>
      </c>
      <c r="AZ53" s="12">
        <v>0</v>
      </c>
      <c r="BA53" s="12">
        <v>0</v>
      </c>
      <c r="BB53" s="12">
        <v>0</v>
      </c>
      <c r="BC53" s="12">
        <v>0</v>
      </c>
      <c r="BD53" s="12">
        <v>0</v>
      </c>
      <c r="BE53" s="12">
        <v>0</v>
      </c>
      <c r="BF53" s="12">
        <v>0</v>
      </c>
      <c r="BG53" s="12">
        <v>0</v>
      </c>
      <c r="BH53" s="12">
        <v>0</v>
      </c>
      <c r="BI53" s="12">
        <v>0</v>
      </c>
      <c r="BJ53" s="12">
        <v>0</v>
      </c>
      <c r="BK53" s="12">
        <v>0</v>
      </c>
      <c r="BL53" s="12">
        <v>0</v>
      </c>
      <c r="BM53" s="12">
        <v>0</v>
      </c>
      <c r="BN53" s="12">
        <v>0</v>
      </c>
      <c r="BO53" s="12">
        <v>0</v>
      </c>
      <c r="BP53" s="12">
        <v>0</v>
      </c>
      <c r="BQ53" s="12">
        <v>0</v>
      </c>
      <c r="BR53" s="12">
        <v>0</v>
      </c>
      <c r="BS53" s="12">
        <v>0</v>
      </c>
    </row>
    <row r="54" spans="1:71" x14ac:dyDescent="0.2">
      <c r="A54" s="66">
        <v>49</v>
      </c>
      <c r="B54" s="14">
        <v>0</v>
      </c>
      <c r="C54" s="14">
        <v>0</v>
      </c>
      <c r="D54" s="14">
        <v>0</v>
      </c>
      <c r="E54" s="14">
        <v>0</v>
      </c>
      <c r="F54" s="14">
        <v>0</v>
      </c>
      <c r="G54" s="14">
        <v>0</v>
      </c>
      <c r="H54" s="14">
        <v>0</v>
      </c>
      <c r="I54" s="14">
        <v>0</v>
      </c>
      <c r="J54" s="14">
        <v>0</v>
      </c>
      <c r="K54" s="14">
        <v>0</v>
      </c>
      <c r="L54" s="14">
        <v>0</v>
      </c>
      <c r="M54" s="14">
        <v>0</v>
      </c>
      <c r="N54" s="14">
        <v>0</v>
      </c>
      <c r="O54" s="14">
        <v>0</v>
      </c>
      <c r="P54" s="14">
        <v>0</v>
      </c>
      <c r="Q54" s="14">
        <v>0</v>
      </c>
      <c r="R54" s="14">
        <v>0</v>
      </c>
      <c r="S54" s="14">
        <v>0</v>
      </c>
      <c r="T54" s="14">
        <v>0</v>
      </c>
      <c r="U54" s="14">
        <v>0</v>
      </c>
      <c r="V54" s="14">
        <v>0</v>
      </c>
      <c r="W54" s="14">
        <v>0</v>
      </c>
      <c r="X54" s="14">
        <v>0</v>
      </c>
      <c r="Y54" s="14">
        <v>0</v>
      </c>
      <c r="Z54" s="14">
        <v>0</v>
      </c>
      <c r="AA54" s="14">
        <v>0</v>
      </c>
      <c r="AB54" s="14">
        <v>0</v>
      </c>
      <c r="AC54" s="14">
        <v>0</v>
      </c>
      <c r="AD54" s="14">
        <v>0</v>
      </c>
      <c r="AE54" s="14">
        <v>0</v>
      </c>
      <c r="AF54" s="14">
        <v>0</v>
      </c>
      <c r="AG54" s="14">
        <v>0</v>
      </c>
      <c r="AH54" s="14">
        <v>0</v>
      </c>
      <c r="AI54" s="14">
        <v>0</v>
      </c>
      <c r="AJ54" s="14">
        <v>0</v>
      </c>
      <c r="AK54" s="14">
        <v>0</v>
      </c>
      <c r="AL54" s="14">
        <v>0</v>
      </c>
      <c r="AM54" s="14">
        <v>0</v>
      </c>
      <c r="AN54" s="14">
        <v>0</v>
      </c>
      <c r="AO54" s="14">
        <v>0</v>
      </c>
      <c r="AP54" s="14">
        <v>0</v>
      </c>
      <c r="AQ54" s="12">
        <v>0</v>
      </c>
      <c r="AR54" s="12">
        <v>0</v>
      </c>
      <c r="AS54" s="12">
        <v>0</v>
      </c>
      <c r="AT54" s="12">
        <v>0</v>
      </c>
      <c r="AU54" s="12">
        <v>0</v>
      </c>
      <c r="AV54" s="12">
        <v>0</v>
      </c>
      <c r="AW54" s="12">
        <v>0</v>
      </c>
      <c r="AX54" s="12">
        <v>0</v>
      </c>
      <c r="AY54" s="12">
        <v>0</v>
      </c>
      <c r="AZ54" s="12">
        <v>0</v>
      </c>
      <c r="BA54" s="12">
        <v>0</v>
      </c>
      <c r="BB54" s="12">
        <v>0</v>
      </c>
      <c r="BC54" s="12">
        <v>0</v>
      </c>
      <c r="BD54" s="12">
        <v>0</v>
      </c>
      <c r="BE54" s="12">
        <v>0</v>
      </c>
      <c r="BF54" s="12">
        <v>0</v>
      </c>
      <c r="BG54" s="12">
        <v>0</v>
      </c>
      <c r="BH54" s="12">
        <v>0</v>
      </c>
      <c r="BI54" s="12">
        <v>0</v>
      </c>
      <c r="BJ54" s="12">
        <v>0</v>
      </c>
      <c r="BK54" s="12">
        <v>0</v>
      </c>
      <c r="BL54" s="12">
        <v>0</v>
      </c>
      <c r="BM54" s="12">
        <v>0</v>
      </c>
      <c r="BN54" s="12">
        <v>0</v>
      </c>
      <c r="BO54" s="12">
        <v>0</v>
      </c>
      <c r="BP54" s="12">
        <v>0</v>
      </c>
      <c r="BQ54" s="12">
        <v>0</v>
      </c>
      <c r="BR54" s="12">
        <v>0</v>
      </c>
      <c r="BS54" s="12">
        <v>0</v>
      </c>
    </row>
    <row r="55" spans="1:71" ht="13.5" thickBot="1" x14ac:dyDescent="0.25">
      <c r="A55" s="66">
        <v>50</v>
      </c>
      <c r="B55" s="15">
        <v>0</v>
      </c>
      <c r="C55" s="15">
        <v>0</v>
      </c>
      <c r="D55" s="15">
        <v>0</v>
      </c>
      <c r="E55" s="15">
        <v>0</v>
      </c>
      <c r="F55" s="15">
        <v>0</v>
      </c>
      <c r="G55" s="15">
        <v>0</v>
      </c>
      <c r="H55" s="15">
        <v>0</v>
      </c>
      <c r="I55" s="15">
        <v>0</v>
      </c>
      <c r="J55" s="15">
        <v>0</v>
      </c>
      <c r="K55" s="15">
        <v>0</v>
      </c>
      <c r="L55" s="15">
        <v>0</v>
      </c>
      <c r="M55" s="15">
        <v>0</v>
      </c>
      <c r="N55" s="15">
        <v>0</v>
      </c>
      <c r="O55" s="15">
        <v>0</v>
      </c>
      <c r="P55" s="15">
        <v>0</v>
      </c>
      <c r="Q55" s="15">
        <v>0</v>
      </c>
      <c r="R55" s="15">
        <v>0</v>
      </c>
      <c r="S55" s="15">
        <v>0</v>
      </c>
      <c r="T55" s="15">
        <v>0</v>
      </c>
      <c r="U55" s="15">
        <v>0</v>
      </c>
      <c r="V55" s="15">
        <v>0</v>
      </c>
      <c r="W55" s="15">
        <v>0</v>
      </c>
      <c r="X55" s="15">
        <v>0</v>
      </c>
      <c r="Y55" s="15">
        <v>0</v>
      </c>
      <c r="Z55" s="15">
        <v>0</v>
      </c>
      <c r="AA55" s="15">
        <v>0</v>
      </c>
      <c r="AB55" s="15">
        <v>0</v>
      </c>
      <c r="AC55" s="15">
        <v>0</v>
      </c>
      <c r="AD55" s="15">
        <v>0</v>
      </c>
      <c r="AE55" s="15">
        <v>0</v>
      </c>
      <c r="AF55" s="15">
        <v>0</v>
      </c>
      <c r="AG55" s="15">
        <v>0</v>
      </c>
      <c r="AH55" s="15">
        <v>0</v>
      </c>
      <c r="AI55" s="15">
        <v>0</v>
      </c>
      <c r="AJ55" s="15">
        <v>0</v>
      </c>
      <c r="AK55" s="15">
        <v>0</v>
      </c>
      <c r="AL55" s="15">
        <v>0</v>
      </c>
      <c r="AM55" s="15">
        <v>0</v>
      </c>
      <c r="AN55" s="15">
        <v>0</v>
      </c>
      <c r="AO55" s="15">
        <v>0</v>
      </c>
      <c r="AP55" s="15">
        <v>0</v>
      </c>
      <c r="AQ55" s="13">
        <v>0</v>
      </c>
      <c r="AR55" s="13">
        <v>0</v>
      </c>
      <c r="AS55" s="13">
        <v>0</v>
      </c>
      <c r="AT55" s="13">
        <v>0</v>
      </c>
      <c r="AU55" s="13">
        <v>0</v>
      </c>
      <c r="AV55" s="13">
        <v>0</v>
      </c>
      <c r="AW55" s="13">
        <v>0</v>
      </c>
      <c r="AX55" s="13">
        <v>0</v>
      </c>
      <c r="AY55" s="13">
        <v>0</v>
      </c>
      <c r="AZ55" s="13">
        <v>0</v>
      </c>
      <c r="BA55" s="13">
        <v>0</v>
      </c>
      <c r="BB55" s="13">
        <v>0</v>
      </c>
      <c r="BC55" s="13">
        <v>0</v>
      </c>
      <c r="BD55" s="13">
        <v>0</v>
      </c>
      <c r="BE55" s="13">
        <v>0</v>
      </c>
      <c r="BF55" s="13">
        <v>0</v>
      </c>
      <c r="BG55" s="13">
        <v>0</v>
      </c>
      <c r="BH55" s="13">
        <v>0</v>
      </c>
      <c r="BI55" s="13">
        <v>0</v>
      </c>
      <c r="BJ55" s="13">
        <v>0</v>
      </c>
      <c r="BK55" s="13">
        <v>0</v>
      </c>
      <c r="BL55" s="13">
        <v>0</v>
      </c>
      <c r="BM55" s="13">
        <v>0</v>
      </c>
      <c r="BN55" s="13">
        <v>0</v>
      </c>
      <c r="BO55" s="13">
        <v>0</v>
      </c>
      <c r="BP55" s="13">
        <v>0</v>
      </c>
      <c r="BQ55" s="13">
        <v>0</v>
      </c>
      <c r="BR55" s="13">
        <v>0</v>
      </c>
      <c r="BS55" s="13">
        <v>0</v>
      </c>
    </row>
  </sheetData>
  <phoneticPr fontId="5" type="noConversion"/>
  <pageMargins left="0.2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1048575" man="1"/>
    <brk id="47" max="1048575" man="1"/>
  </colBreaks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9"/>
  <dimension ref="A1:AU57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7" sqref="B7"/>
    </sheetView>
  </sheetViews>
  <sheetFormatPr defaultRowHeight="12.75" x14ac:dyDescent="0.2"/>
  <sheetData>
    <row r="1" spans="1:47" ht="15.75" x14ac:dyDescent="0.25">
      <c r="B1" s="16" t="s">
        <v>70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70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6"/>
      <c r="AU1" s="16"/>
    </row>
    <row r="2" spans="1:47" x14ac:dyDescent="0.2">
      <c r="B2" s="18" t="s">
        <v>78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78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</row>
    <row r="3" spans="1:47" ht="13.5" thickBot="1" x14ac:dyDescent="0.25">
      <c r="B3" t="s">
        <v>23</v>
      </c>
      <c r="Y3" t="str">
        <f>B3</f>
        <v xml:space="preserve">Entry Ages                                                                                           </v>
      </c>
    </row>
    <row r="4" spans="1:47" ht="13.5" thickBot="1" x14ac:dyDescent="0.25">
      <c r="A4" s="66" t="s">
        <v>17</v>
      </c>
      <c r="B4" s="3">
        <v>15</v>
      </c>
      <c r="C4" s="3">
        <v>16</v>
      </c>
      <c r="D4" s="3">
        <v>17</v>
      </c>
      <c r="E4" s="3">
        <v>18</v>
      </c>
      <c r="F4" s="3">
        <v>19</v>
      </c>
      <c r="G4" s="3">
        <v>20</v>
      </c>
      <c r="H4" s="3">
        <v>21</v>
      </c>
      <c r="I4" s="3">
        <v>22</v>
      </c>
      <c r="J4" s="3">
        <v>23</v>
      </c>
      <c r="K4" s="3">
        <v>24</v>
      </c>
      <c r="L4" s="3">
        <v>25</v>
      </c>
      <c r="M4" s="3">
        <v>26</v>
      </c>
      <c r="N4" s="3">
        <v>27</v>
      </c>
      <c r="O4" s="3">
        <v>28</v>
      </c>
      <c r="P4" s="3">
        <v>29</v>
      </c>
      <c r="Q4" s="3">
        <v>30</v>
      </c>
      <c r="R4" s="3">
        <v>31</v>
      </c>
      <c r="S4" s="3">
        <v>32</v>
      </c>
      <c r="T4" s="3">
        <v>33</v>
      </c>
      <c r="U4" s="3">
        <v>34</v>
      </c>
      <c r="V4" s="3">
        <v>35</v>
      </c>
      <c r="W4" s="3">
        <v>36</v>
      </c>
      <c r="X4" s="3">
        <v>37</v>
      </c>
      <c r="Y4" s="3">
        <v>38</v>
      </c>
      <c r="Z4" s="3">
        <v>39</v>
      </c>
      <c r="AA4" s="3">
        <v>40</v>
      </c>
      <c r="AB4" s="3">
        <v>41</v>
      </c>
      <c r="AC4" s="3">
        <v>42</v>
      </c>
      <c r="AD4" s="3">
        <v>43</v>
      </c>
      <c r="AE4" s="3">
        <v>44</v>
      </c>
      <c r="AF4" s="3">
        <v>45</v>
      </c>
      <c r="AG4" s="3">
        <v>46</v>
      </c>
      <c r="AH4" s="3">
        <v>47</v>
      </c>
      <c r="AI4" s="3">
        <v>48</v>
      </c>
      <c r="AJ4" s="3">
        <v>49</v>
      </c>
      <c r="AK4" s="3">
        <v>50</v>
      </c>
      <c r="AL4" s="3">
        <v>51</v>
      </c>
      <c r="AM4" s="3">
        <v>52</v>
      </c>
      <c r="AN4" s="3">
        <v>53</v>
      </c>
      <c r="AO4" s="3">
        <v>54</v>
      </c>
      <c r="AP4" s="3">
        <v>55</v>
      </c>
      <c r="AQ4" s="3">
        <v>56</v>
      </c>
      <c r="AR4" s="3">
        <v>57</v>
      </c>
      <c r="AS4" s="3">
        <v>58</v>
      </c>
      <c r="AT4" s="3">
        <v>59</v>
      </c>
    </row>
    <row r="5" spans="1:47" ht="12.6" customHeight="1" x14ac:dyDescent="0.2">
      <c r="A5" s="66">
        <v>0</v>
      </c>
      <c r="B5" s="12">
        <v>0.1013</v>
      </c>
      <c r="C5" s="12">
        <v>0.1013</v>
      </c>
      <c r="D5" s="12">
        <v>0.1013</v>
      </c>
      <c r="E5" s="12">
        <v>0.1013</v>
      </c>
      <c r="F5" s="12">
        <v>0.1013</v>
      </c>
      <c r="G5" s="12">
        <v>0.1013</v>
      </c>
      <c r="H5" s="12">
        <v>0.1013</v>
      </c>
      <c r="I5" s="12">
        <v>0.1013</v>
      </c>
      <c r="J5" s="12">
        <v>0.1013</v>
      </c>
      <c r="K5" s="12">
        <v>0.1013</v>
      </c>
      <c r="L5" s="12">
        <v>0.1013</v>
      </c>
      <c r="M5" s="12">
        <v>0.1013</v>
      </c>
      <c r="N5" s="12">
        <v>0.1013</v>
      </c>
      <c r="O5" s="12">
        <v>0.1013</v>
      </c>
      <c r="P5" s="12">
        <v>0.1013</v>
      </c>
      <c r="Q5" s="12">
        <v>0.1013</v>
      </c>
      <c r="R5" s="12">
        <v>0.1013</v>
      </c>
      <c r="S5" s="12">
        <v>0.1013</v>
      </c>
      <c r="T5" s="12">
        <v>0.1013</v>
      </c>
      <c r="U5" s="12">
        <v>0.1013</v>
      </c>
      <c r="V5" s="12">
        <v>0.1013</v>
      </c>
      <c r="W5" s="12">
        <v>0.1013</v>
      </c>
      <c r="X5" s="12">
        <v>0.1013</v>
      </c>
      <c r="Y5" s="12">
        <v>0.1013</v>
      </c>
      <c r="Z5" s="12">
        <v>0.1013</v>
      </c>
      <c r="AA5" s="12">
        <v>0.1013</v>
      </c>
      <c r="AB5" s="12">
        <v>0.1013</v>
      </c>
      <c r="AC5" s="12">
        <v>0.1013</v>
      </c>
      <c r="AD5" s="12">
        <v>0.1013</v>
      </c>
      <c r="AE5" s="12">
        <v>0.1013</v>
      </c>
      <c r="AF5" s="12">
        <v>0.1013</v>
      </c>
      <c r="AG5" s="12">
        <v>0.1013</v>
      </c>
      <c r="AH5" s="12">
        <v>0.1013</v>
      </c>
      <c r="AI5" s="12">
        <v>0.1013</v>
      </c>
      <c r="AJ5" s="12">
        <v>0.1013</v>
      </c>
      <c r="AK5" s="12">
        <v>0.1013</v>
      </c>
      <c r="AL5" s="12">
        <v>0.1013</v>
      </c>
      <c r="AM5" s="12">
        <v>0.1013</v>
      </c>
      <c r="AN5" s="12">
        <v>0.1013</v>
      </c>
      <c r="AO5" s="12">
        <v>0.1013</v>
      </c>
      <c r="AP5" s="12">
        <v>0.1013</v>
      </c>
      <c r="AQ5" s="12">
        <v>0.1013</v>
      </c>
      <c r="AR5" s="12">
        <v>0.1013</v>
      </c>
      <c r="AS5" s="12">
        <v>0.1013</v>
      </c>
      <c r="AT5" s="12">
        <v>0.1013</v>
      </c>
    </row>
    <row r="6" spans="1:47" x14ac:dyDescent="0.2">
      <c r="A6" s="66">
        <v>1</v>
      </c>
      <c r="B6" s="12">
        <v>6.3600000000000004E-2</v>
      </c>
      <c r="C6" s="12">
        <v>6.3600000000000004E-2</v>
      </c>
      <c r="D6" s="12">
        <v>6.3600000000000004E-2</v>
      </c>
      <c r="E6" s="12">
        <v>6.3600000000000004E-2</v>
      </c>
      <c r="F6" s="12">
        <v>6.3600000000000004E-2</v>
      </c>
      <c r="G6" s="12">
        <v>6.3600000000000004E-2</v>
      </c>
      <c r="H6" s="12">
        <v>6.3600000000000004E-2</v>
      </c>
      <c r="I6" s="12">
        <v>6.3600000000000004E-2</v>
      </c>
      <c r="J6" s="12">
        <v>6.3600000000000004E-2</v>
      </c>
      <c r="K6" s="12">
        <v>6.3600000000000004E-2</v>
      </c>
      <c r="L6" s="12">
        <v>6.3600000000000004E-2</v>
      </c>
      <c r="M6" s="12">
        <v>6.3600000000000004E-2</v>
      </c>
      <c r="N6" s="12">
        <v>6.3600000000000004E-2</v>
      </c>
      <c r="O6" s="12">
        <v>6.3600000000000004E-2</v>
      </c>
      <c r="P6" s="12">
        <v>6.3600000000000004E-2</v>
      </c>
      <c r="Q6" s="12">
        <v>6.3600000000000004E-2</v>
      </c>
      <c r="R6" s="12">
        <v>6.3600000000000004E-2</v>
      </c>
      <c r="S6" s="12">
        <v>6.3600000000000004E-2</v>
      </c>
      <c r="T6" s="12">
        <v>6.3600000000000004E-2</v>
      </c>
      <c r="U6" s="12">
        <v>6.3600000000000004E-2</v>
      </c>
      <c r="V6" s="12">
        <v>6.3600000000000004E-2</v>
      </c>
      <c r="W6" s="12">
        <v>6.3600000000000004E-2</v>
      </c>
      <c r="X6" s="12">
        <v>6.3600000000000004E-2</v>
      </c>
      <c r="Y6" s="12">
        <v>6.3600000000000004E-2</v>
      </c>
      <c r="Z6" s="12">
        <v>6.3600000000000004E-2</v>
      </c>
      <c r="AA6" s="12">
        <v>6.3600000000000004E-2</v>
      </c>
      <c r="AB6" s="12">
        <v>6.3600000000000004E-2</v>
      </c>
      <c r="AC6" s="12">
        <v>6.3600000000000004E-2</v>
      </c>
      <c r="AD6" s="12">
        <v>6.3600000000000004E-2</v>
      </c>
      <c r="AE6" s="12">
        <v>6.3600000000000004E-2</v>
      </c>
      <c r="AF6" s="12">
        <v>6.3600000000000004E-2</v>
      </c>
      <c r="AG6" s="12">
        <v>6.3600000000000004E-2</v>
      </c>
      <c r="AH6" s="12">
        <v>6.3600000000000004E-2</v>
      </c>
      <c r="AI6" s="12">
        <v>6.3600000000000004E-2</v>
      </c>
      <c r="AJ6" s="12">
        <v>6.3600000000000004E-2</v>
      </c>
      <c r="AK6" s="12">
        <v>6.3600000000000004E-2</v>
      </c>
      <c r="AL6" s="12">
        <v>6.3600000000000004E-2</v>
      </c>
      <c r="AM6" s="12">
        <v>6.3600000000000004E-2</v>
      </c>
      <c r="AN6" s="12">
        <v>6.3600000000000004E-2</v>
      </c>
      <c r="AO6" s="12">
        <v>6.3600000000000004E-2</v>
      </c>
      <c r="AP6" s="12">
        <v>6.3600000000000004E-2</v>
      </c>
      <c r="AQ6" s="12">
        <v>6.3600000000000004E-2</v>
      </c>
      <c r="AR6" s="12">
        <v>6.3600000000000004E-2</v>
      </c>
      <c r="AS6" s="12">
        <v>6.3600000000000004E-2</v>
      </c>
      <c r="AT6" s="12">
        <v>6.3600000000000004E-2</v>
      </c>
    </row>
    <row r="7" spans="1:47" x14ac:dyDescent="0.2">
      <c r="A7" s="66">
        <v>2</v>
      </c>
      <c r="B7" s="12">
        <v>2.7099999999999999E-2</v>
      </c>
      <c r="C7" s="12">
        <v>2.7099999999999999E-2</v>
      </c>
      <c r="D7" s="12">
        <v>2.7099999999999999E-2</v>
      </c>
      <c r="E7" s="12">
        <v>2.7099999999999999E-2</v>
      </c>
      <c r="F7" s="12">
        <v>2.7099999999999999E-2</v>
      </c>
      <c r="G7" s="12">
        <v>2.7099999999999999E-2</v>
      </c>
      <c r="H7" s="12">
        <v>2.7099999999999999E-2</v>
      </c>
      <c r="I7" s="12">
        <v>2.7099999999999999E-2</v>
      </c>
      <c r="J7" s="12">
        <v>2.7099999999999999E-2</v>
      </c>
      <c r="K7" s="12">
        <v>2.7099999999999999E-2</v>
      </c>
      <c r="L7" s="12">
        <v>2.7099999999999999E-2</v>
      </c>
      <c r="M7" s="12">
        <v>2.7099999999999999E-2</v>
      </c>
      <c r="N7" s="12">
        <v>2.7099999999999999E-2</v>
      </c>
      <c r="O7" s="12">
        <v>2.7099999999999999E-2</v>
      </c>
      <c r="P7" s="12">
        <v>2.7099999999999999E-2</v>
      </c>
      <c r="Q7" s="12">
        <v>2.7099999999999999E-2</v>
      </c>
      <c r="R7" s="12">
        <v>2.7099999999999999E-2</v>
      </c>
      <c r="S7" s="12">
        <v>2.7099999999999999E-2</v>
      </c>
      <c r="T7" s="12">
        <v>2.7099999999999999E-2</v>
      </c>
      <c r="U7" s="12">
        <v>2.7099999999999999E-2</v>
      </c>
      <c r="V7" s="12">
        <v>2.7099999999999999E-2</v>
      </c>
      <c r="W7" s="12">
        <v>2.7099999999999999E-2</v>
      </c>
      <c r="X7" s="12">
        <v>2.7099999999999999E-2</v>
      </c>
      <c r="Y7" s="12">
        <v>2.7099999999999999E-2</v>
      </c>
      <c r="Z7" s="12">
        <v>2.7099999999999999E-2</v>
      </c>
      <c r="AA7" s="12">
        <v>2.7099999999999999E-2</v>
      </c>
      <c r="AB7" s="12">
        <v>2.7099999999999999E-2</v>
      </c>
      <c r="AC7" s="12">
        <v>2.7099999999999999E-2</v>
      </c>
      <c r="AD7" s="12">
        <v>2.7099999999999999E-2</v>
      </c>
      <c r="AE7" s="12">
        <v>2.7099999999999999E-2</v>
      </c>
      <c r="AF7" s="12">
        <v>2.7099999999999999E-2</v>
      </c>
      <c r="AG7" s="12">
        <v>2.7099999999999999E-2</v>
      </c>
      <c r="AH7" s="12">
        <v>2.7099999999999999E-2</v>
      </c>
      <c r="AI7" s="12">
        <v>2.7099999999999999E-2</v>
      </c>
      <c r="AJ7" s="12">
        <v>2.7099999999999999E-2</v>
      </c>
      <c r="AK7" s="12">
        <v>2.7099999999999999E-2</v>
      </c>
      <c r="AL7" s="12">
        <v>2.7099999999999999E-2</v>
      </c>
      <c r="AM7" s="12">
        <v>2.7099999999999999E-2</v>
      </c>
      <c r="AN7" s="12">
        <v>2.7099999999999999E-2</v>
      </c>
      <c r="AO7" s="12">
        <v>2.7099999999999999E-2</v>
      </c>
      <c r="AP7" s="12">
        <v>2.7099999999999999E-2</v>
      </c>
      <c r="AQ7" s="12">
        <v>2.7099999999999999E-2</v>
      </c>
      <c r="AR7" s="12">
        <v>2.7099999999999999E-2</v>
      </c>
      <c r="AS7" s="12">
        <v>2.7099999999999999E-2</v>
      </c>
      <c r="AT7" s="12">
        <v>2.7099999999999999E-2</v>
      </c>
    </row>
    <row r="8" spans="1:47" x14ac:dyDescent="0.2">
      <c r="A8" s="66">
        <v>3</v>
      </c>
      <c r="B8" s="12">
        <v>2.58E-2</v>
      </c>
      <c r="C8" s="12">
        <v>2.58E-2</v>
      </c>
      <c r="D8" s="12">
        <v>2.58E-2</v>
      </c>
      <c r="E8" s="12">
        <v>2.58E-2</v>
      </c>
      <c r="F8" s="12">
        <v>2.58E-2</v>
      </c>
      <c r="G8" s="12">
        <v>2.58E-2</v>
      </c>
      <c r="H8" s="12">
        <v>2.58E-2</v>
      </c>
      <c r="I8" s="12">
        <v>2.58E-2</v>
      </c>
      <c r="J8" s="12">
        <v>2.58E-2</v>
      </c>
      <c r="K8" s="12">
        <v>2.58E-2</v>
      </c>
      <c r="L8" s="12">
        <v>2.58E-2</v>
      </c>
      <c r="M8" s="12">
        <v>2.58E-2</v>
      </c>
      <c r="N8" s="12">
        <v>2.58E-2</v>
      </c>
      <c r="O8" s="12">
        <v>2.58E-2</v>
      </c>
      <c r="P8" s="12">
        <v>2.58E-2</v>
      </c>
      <c r="Q8" s="12">
        <v>2.58E-2</v>
      </c>
      <c r="R8" s="12">
        <v>2.58E-2</v>
      </c>
      <c r="S8" s="12">
        <v>2.58E-2</v>
      </c>
      <c r="T8" s="12">
        <v>2.58E-2</v>
      </c>
      <c r="U8" s="12">
        <v>2.58E-2</v>
      </c>
      <c r="V8" s="12">
        <v>2.58E-2</v>
      </c>
      <c r="W8" s="12">
        <v>2.58E-2</v>
      </c>
      <c r="X8" s="12">
        <v>2.58E-2</v>
      </c>
      <c r="Y8" s="12">
        <v>2.58E-2</v>
      </c>
      <c r="Z8" s="12">
        <v>2.58E-2</v>
      </c>
      <c r="AA8" s="12">
        <v>2.58E-2</v>
      </c>
      <c r="AB8" s="12">
        <v>2.58E-2</v>
      </c>
      <c r="AC8" s="12">
        <v>2.58E-2</v>
      </c>
      <c r="AD8" s="12">
        <v>2.58E-2</v>
      </c>
      <c r="AE8" s="12">
        <v>2.58E-2</v>
      </c>
      <c r="AF8" s="12">
        <v>2.58E-2</v>
      </c>
      <c r="AG8" s="12">
        <v>2.58E-2</v>
      </c>
      <c r="AH8" s="12">
        <v>2.58E-2</v>
      </c>
      <c r="AI8" s="12">
        <v>2.58E-2</v>
      </c>
      <c r="AJ8" s="12">
        <v>2.58E-2</v>
      </c>
      <c r="AK8" s="12">
        <v>2.58E-2</v>
      </c>
      <c r="AL8" s="12">
        <v>2.58E-2</v>
      </c>
      <c r="AM8" s="12">
        <v>2.58E-2</v>
      </c>
      <c r="AN8" s="12">
        <v>2.58E-2</v>
      </c>
      <c r="AO8" s="12">
        <v>2.58E-2</v>
      </c>
      <c r="AP8" s="12">
        <v>2.58E-2</v>
      </c>
      <c r="AQ8" s="12">
        <v>2.58E-2</v>
      </c>
      <c r="AR8" s="12">
        <v>2.58E-2</v>
      </c>
      <c r="AS8" s="12">
        <v>2.58E-2</v>
      </c>
      <c r="AT8" s="12">
        <v>2.58E-2</v>
      </c>
    </row>
    <row r="9" spans="1:47" x14ac:dyDescent="0.2">
      <c r="A9" s="66">
        <v>4</v>
      </c>
      <c r="B9" s="12">
        <v>2.4500000000000001E-2</v>
      </c>
      <c r="C9" s="12">
        <v>2.4500000000000001E-2</v>
      </c>
      <c r="D9" s="12">
        <v>2.4500000000000001E-2</v>
      </c>
      <c r="E9" s="12">
        <v>2.4500000000000001E-2</v>
      </c>
      <c r="F9" s="12">
        <v>2.4500000000000001E-2</v>
      </c>
      <c r="G9" s="12">
        <v>2.4500000000000001E-2</v>
      </c>
      <c r="H9" s="12">
        <v>2.4500000000000001E-2</v>
      </c>
      <c r="I9" s="12">
        <v>2.4500000000000001E-2</v>
      </c>
      <c r="J9" s="12">
        <v>2.4500000000000001E-2</v>
      </c>
      <c r="K9" s="12">
        <v>2.4500000000000001E-2</v>
      </c>
      <c r="L9" s="12">
        <v>2.4500000000000001E-2</v>
      </c>
      <c r="M9" s="12">
        <v>2.4500000000000001E-2</v>
      </c>
      <c r="N9" s="12">
        <v>2.4500000000000001E-2</v>
      </c>
      <c r="O9" s="12">
        <v>2.4500000000000001E-2</v>
      </c>
      <c r="P9" s="12">
        <v>2.4500000000000001E-2</v>
      </c>
      <c r="Q9" s="12">
        <v>2.4500000000000001E-2</v>
      </c>
      <c r="R9" s="12">
        <v>2.4500000000000001E-2</v>
      </c>
      <c r="S9" s="12">
        <v>2.4500000000000001E-2</v>
      </c>
      <c r="T9" s="12">
        <v>2.4500000000000001E-2</v>
      </c>
      <c r="U9" s="12">
        <v>2.4500000000000001E-2</v>
      </c>
      <c r="V9" s="12">
        <v>2.4500000000000001E-2</v>
      </c>
      <c r="W9" s="12">
        <v>2.4500000000000001E-2</v>
      </c>
      <c r="X9" s="12">
        <v>2.4500000000000001E-2</v>
      </c>
      <c r="Y9" s="12">
        <v>2.4500000000000001E-2</v>
      </c>
      <c r="Z9" s="12">
        <v>2.4500000000000001E-2</v>
      </c>
      <c r="AA9" s="12">
        <v>2.4500000000000001E-2</v>
      </c>
      <c r="AB9" s="12">
        <v>2.4500000000000001E-2</v>
      </c>
      <c r="AC9" s="12">
        <v>2.4500000000000001E-2</v>
      </c>
      <c r="AD9" s="12">
        <v>2.4500000000000001E-2</v>
      </c>
      <c r="AE9" s="12">
        <v>2.4500000000000001E-2</v>
      </c>
      <c r="AF9" s="12">
        <v>2.4500000000000001E-2</v>
      </c>
      <c r="AG9" s="12">
        <v>2.4500000000000001E-2</v>
      </c>
      <c r="AH9" s="12">
        <v>2.4500000000000001E-2</v>
      </c>
      <c r="AI9" s="12">
        <v>2.4500000000000001E-2</v>
      </c>
      <c r="AJ9" s="12">
        <v>2.4500000000000001E-2</v>
      </c>
      <c r="AK9" s="12">
        <v>2.4500000000000001E-2</v>
      </c>
      <c r="AL9" s="12">
        <v>2.4500000000000001E-2</v>
      </c>
      <c r="AM9" s="12">
        <v>2.4500000000000001E-2</v>
      </c>
      <c r="AN9" s="12">
        <v>2.4500000000000001E-2</v>
      </c>
      <c r="AO9" s="12">
        <v>2.4500000000000001E-2</v>
      </c>
      <c r="AP9" s="12">
        <v>2.4500000000000001E-2</v>
      </c>
      <c r="AQ9" s="12">
        <v>2.4500000000000001E-2</v>
      </c>
      <c r="AR9" s="12">
        <v>2.4500000000000001E-2</v>
      </c>
      <c r="AS9" s="12">
        <v>2.4500000000000001E-2</v>
      </c>
      <c r="AT9" s="12">
        <v>2.4500000000000001E-2</v>
      </c>
    </row>
    <row r="10" spans="1:47" x14ac:dyDescent="0.2">
      <c r="A10" s="66">
        <v>5</v>
      </c>
      <c r="B10" s="12">
        <v>8.6E-3</v>
      </c>
      <c r="C10" s="12">
        <v>8.6E-3</v>
      </c>
      <c r="D10" s="12">
        <v>8.6E-3</v>
      </c>
      <c r="E10" s="12">
        <v>8.6E-3</v>
      </c>
      <c r="F10" s="12">
        <v>8.6E-3</v>
      </c>
      <c r="G10" s="12">
        <v>8.6E-3</v>
      </c>
      <c r="H10" s="12">
        <v>8.6E-3</v>
      </c>
      <c r="I10" s="12">
        <v>8.6E-3</v>
      </c>
      <c r="J10" s="12">
        <v>8.6E-3</v>
      </c>
      <c r="K10" s="12">
        <v>8.6E-3</v>
      </c>
      <c r="L10" s="12">
        <v>8.6E-3</v>
      </c>
      <c r="M10" s="12">
        <v>8.6E-3</v>
      </c>
      <c r="N10" s="12">
        <v>8.6E-3</v>
      </c>
      <c r="O10" s="12">
        <v>8.6E-3</v>
      </c>
      <c r="P10" s="12">
        <v>8.6E-3</v>
      </c>
      <c r="Q10" s="12">
        <v>8.6E-3</v>
      </c>
      <c r="R10" s="12">
        <v>8.6E-3</v>
      </c>
      <c r="S10" s="12">
        <v>8.6E-3</v>
      </c>
      <c r="T10" s="12">
        <v>8.6E-3</v>
      </c>
      <c r="U10" s="12">
        <v>8.6E-3</v>
      </c>
      <c r="V10" s="12">
        <v>8.6E-3</v>
      </c>
      <c r="W10" s="12">
        <v>8.6E-3</v>
      </c>
      <c r="X10" s="12">
        <v>8.6E-3</v>
      </c>
      <c r="Y10" s="12">
        <v>8.6E-3</v>
      </c>
      <c r="Z10" s="12">
        <v>8.6E-3</v>
      </c>
      <c r="AA10" s="12">
        <v>8.6E-3</v>
      </c>
      <c r="AB10" s="12">
        <v>8.6E-3</v>
      </c>
      <c r="AC10" s="12">
        <v>8.6E-3</v>
      </c>
      <c r="AD10" s="12">
        <v>8.6E-3</v>
      </c>
      <c r="AE10" s="12">
        <v>8.6E-3</v>
      </c>
      <c r="AF10" s="12">
        <v>8.6E-3</v>
      </c>
      <c r="AG10" s="12">
        <v>8.6E-3</v>
      </c>
      <c r="AH10" s="12">
        <v>8.6E-3</v>
      </c>
      <c r="AI10" s="12">
        <v>8.6E-3</v>
      </c>
      <c r="AJ10" s="12">
        <v>8.6E-3</v>
      </c>
      <c r="AK10" s="12">
        <v>8.6E-3</v>
      </c>
      <c r="AL10" s="12">
        <v>8.6E-3</v>
      </c>
      <c r="AM10" s="12">
        <v>8.6E-3</v>
      </c>
      <c r="AN10" s="12">
        <v>8.6E-3</v>
      </c>
      <c r="AO10" s="12">
        <v>8.6E-3</v>
      </c>
      <c r="AP10" s="12">
        <v>8.6E-3</v>
      </c>
      <c r="AQ10" s="12">
        <v>8.6E-3</v>
      </c>
      <c r="AR10" s="12">
        <v>8.6E-3</v>
      </c>
      <c r="AS10" s="12">
        <v>8.6E-3</v>
      </c>
      <c r="AT10" s="12">
        <v>8.6E-3</v>
      </c>
    </row>
    <row r="11" spans="1:47" x14ac:dyDescent="0.2">
      <c r="A11" s="66">
        <v>6</v>
      </c>
      <c r="B11" s="12">
        <v>7.9000000000000008E-3</v>
      </c>
      <c r="C11" s="12">
        <v>7.9000000000000008E-3</v>
      </c>
      <c r="D11" s="12">
        <v>7.9000000000000008E-3</v>
      </c>
      <c r="E11" s="12">
        <v>7.9000000000000008E-3</v>
      </c>
      <c r="F11" s="12">
        <v>7.9000000000000008E-3</v>
      </c>
      <c r="G11" s="12">
        <v>7.9000000000000008E-3</v>
      </c>
      <c r="H11" s="12">
        <v>7.9000000000000008E-3</v>
      </c>
      <c r="I11" s="12">
        <v>7.9000000000000008E-3</v>
      </c>
      <c r="J11" s="12">
        <v>7.9000000000000008E-3</v>
      </c>
      <c r="K11" s="12">
        <v>7.9000000000000008E-3</v>
      </c>
      <c r="L11" s="12">
        <v>7.9000000000000008E-3</v>
      </c>
      <c r="M11" s="12">
        <v>7.9000000000000008E-3</v>
      </c>
      <c r="N11" s="12">
        <v>7.9000000000000008E-3</v>
      </c>
      <c r="O11" s="12">
        <v>7.9000000000000008E-3</v>
      </c>
      <c r="P11" s="12">
        <v>7.9000000000000008E-3</v>
      </c>
      <c r="Q11" s="12">
        <v>7.9000000000000008E-3</v>
      </c>
      <c r="R11" s="12">
        <v>7.9000000000000008E-3</v>
      </c>
      <c r="S11" s="12">
        <v>7.9000000000000008E-3</v>
      </c>
      <c r="T11" s="12">
        <v>7.9000000000000008E-3</v>
      </c>
      <c r="U11" s="12">
        <v>7.9000000000000008E-3</v>
      </c>
      <c r="V11" s="12">
        <v>7.9000000000000008E-3</v>
      </c>
      <c r="W11" s="12">
        <v>7.9000000000000008E-3</v>
      </c>
      <c r="X11" s="12">
        <v>7.9000000000000008E-3</v>
      </c>
      <c r="Y11" s="12">
        <v>7.9000000000000008E-3</v>
      </c>
      <c r="Z11" s="12">
        <v>7.9000000000000008E-3</v>
      </c>
      <c r="AA11" s="12">
        <v>7.9000000000000008E-3</v>
      </c>
      <c r="AB11" s="12">
        <v>7.9000000000000008E-3</v>
      </c>
      <c r="AC11" s="12">
        <v>7.9000000000000008E-3</v>
      </c>
      <c r="AD11" s="12">
        <v>7.9000000000000008E-3</v>
      </c>
      <c r="AE11" s="12">
        <v>7.9000000000000008E-3</v>
      </c>
      <c r="AF11" s="12">
        <v>7.9000000000000008E-3</v>
      </c>
      <c r="AG11" s="12">
        <v>7.9000000000000008E-3</v>
      </c>
      <c r="AH11" s="12">
        <v>7.9000000000000008E-3</v>
      </c>
      <c r="AI11" s="12">
        <v>7.9000000000000008E-3</v>
      </c>
      <c r="AJ11" s="12">
        <v>7.9000000000000008E-3</v>
      </c>
      <c r="AK11" s="12">
        <v>7.9000000000000008E-3</v>
      </c>
      <c r="AL11" s="12">
        <v>7.9000000000000008E-3</v>
      </c>
      <c r="AM11" s="12">
        <v>7.9000000000000008E-3</v>
      </c>
      <c r="AN11" s="12">
        <v>7.9000000000000008E-3</v>
      </c>
      <c r="AO11" s="12">
        <v>7.9000000000000008E-3</v>
      </c>
      <c r="AP11" s="12">
        <v>7.9000000000000008E-3</v>
      </c>
      <c r="AQ11" s="12">
        <v>7.9000000000000008E-3</v>
      </c>
      <c r="AR11" s="12">
        <v>7.9000000000000008E-3</v>
      </c>
      <c r="AS11" s="12">
        <v>7.9000000000000008E-3</v>
      </c>
      <c r="AT11" s="12">
        <v>7.9000000000000008E-3</v>
      </c>
    </row>
    <row r="12" spans="1:47" x14ac:dyDescent="0.2">
      <c r="A12" s="66">
        <v>7</v>
      </c>
      <c r="B12" s="12">
        <v>7.1999999999999998E-3</v>
      </c>
      <c r="C12" s="12">
        <v>7.1999999999999998E-3</v>
      </c>
      <c r="D12" s="12">
        <v>7.1999999999999998E-3</v>
      </c>
      <c r="E12" s="12">
        <v>7.1999999999999998E-3</v>
      </c>
      <c r="F12" s="12">
        <v>7.1999999999999998E-3</v>
      </c>
      <c r="G12" s="12">
        <v>7.1999999999999998E-3</v>
      </c>
      <c r="H12" s="12">
        <v>7.1999999999999998E-3</v>
      </c>
      <c r="I12" s="12">
        <v>7.1999999999999998E-3</v>
      </c>
      <c r="J12" s="12">
        <v>7.1999999999999998E-3</v>
      </c>
      <c r="K12" s="12">
        <v>7.1999999999999998E-3</v>
      </c>
      <c r="L12" s="12">
        <v>7.1999999999999998E-3</v>
      </c>
      <c r="M12" s="12">
        <v>7.1999999999999998E-3</v>
      </c>
      <c r="N12" s="12">
        <v>7.1999999999999998E-3</v>
      </c>
      <c r="O12" s="12">
        <v>7.1999999999999998E-3</v>
      </c>
      <c r="P12" s="12">
        <v>7.1999999999999998E-3</v>
      </c>
      <c r="Q12" s="12">
        <v>7.1999999999999998E-3</v>
      </c>
      <c r="R12" s="12">
        <v>7.1999999999999998E-3</v>
      </c>
      <c r="S12" s="12">
        <v>7.1999999999999998E-3</v>
      </c>
      <c r="T12" s="12">
        <v>7.1999999999999998E-3</v>
      </c>
      <c r="U12" s="12">
        <v>7.1999999999999998E-3</v>
      </c>
      <c r="V12" s="12">
        <v>7.1999999999999998E-3</v>
      </c>
      <c r="W12" s="12">
        <v>7.1999999999999998E-3</v>
      </c>
      <c r="X12" s="12">
        <v>7.1999999999999998E-3</v>
      </c>
      <c r="Y12" s="12">
        <v>7.1999999999999998E-3</v>
      </c>
      <c r="Z12" s="12">
        <v>7.1999999999999998E-3</v>
      </c>
      <c r="AA12" s="12">
        <v>7.1999999999999998E-3</v>
      </c>
      <c r="AB12" s="12">
        <v>7.1999999999999998E-3</v>
      </c>
      <c r="AC12" s="12">
        <v>7.1999999999999998E-3</v>
      </c>
      <c r="AD12" s="12">
        <v>7.1999999999999998E-3</v>
      </c>
      <c r="AE12" s="12">
        <v>7.1999999999999998E-3</v>
      </c>
      <c r="AF12" s="12">
        <v>7.1999999999999998E-3</v>
      </c>
      <c r="AG12" s="12">
        <v>7.1999999999999998E-3</v>
      </c>
      <c r="AH12" s="12">
        <v>7.1999999999999998E-3</v>
      </c>
      <c r="AI12" s="12">
        <v>7.1999999999999998E-3</v>
      </c>
      <c r="AJ12" s="12">
        <v>7.1999999999999998E-3</v>
      </c>
      <c r="AK12" s="12">
        <v>7.1999999999999998E-3</v>
      </c>
      <c r="AL12" s="12">
        <v>7.1999999999999998E-3</v>
      </c>
      <c r="AM12" s="12">
        <v>7.1999999999999998E-3</v>
      </c>
      <c r="AN12" s="12">
        <v>7.1999999999999998E-3</v>
      </c>
      <c r="AO12" s="12">
        <v>7.1999999999999998E-3</v>
      </c>
      <c r="AP12" s="12">
        <v>7.1999999999999998E-3</v>
      </c>
      <c r="AQ12" s="12">
        <v>7.1999999999999998E-3</v>
      </c>
      <c r="AR12" s="12">
        <v>7.1999999999999998E-3</v>
      </c>
      <c r="AS12" s="12">
        <v>7.1999999999999998E-3</v>
      </c>
      <c r="AT12" s="12">
        <v>7.1999999999999998E-3</v>
      </c>
    </row>
    <row r="13" spans="1:47" x14ac:dyDescent="0.2">
      <c r="A13" s="66">
        <v>8</v>
      </c>
      <c r="B13" s="12">
        <v>6.6E-3</v>
      </c>
      <c r="C13" s="12">
        <v>6.6E-3</v>
      </c>
      <c r="D13" s="12">
        <v>6.6E-3</v>
      </c>
      <c r="E13" s="12">
        <v>6.6E-3</v>
      </c>
      <c r="F13" s="12">
        <v>6.6E-3</v>
      </c>
      <c r="G13" s="12">
        <v>6.6E-3</v>
      </c>
      <c r="H13" s="12">
        <v>6.6E-3</v>
      </c>
      <c r="I13" s="12">
        <v>6.6E-3</v>
      </c>
      <c r="J13" s="12">
        <v>6.6E-3</v>
      </c>
      <c r="K13" s="12">
        <v>6.6E-3</v>
      </c>
      <c r="L13" s="12">
        <v>6.6E-3</v>
      </c>
      <c r="M13" s="12">
        <v>6.6E-3</v>
      </c>
      <c r="N13" s="12">
        <v>6.6E-3</v>
      </c>
      <c r="O13" s="12">
        <v>6.6E-3</v>
      </c>
      <c r="P13" s="12">
        <v>6.6E-3</v>
      </c>
      <c r="Q13" s="12">
        <v>6.6E-3</v>
      </c>
      <c r="R13" s="12">
        <v>6.6E-3</v>
      </c>
      <c r="S13" s="12">
        <v>6.6E-3</v>
      </c>
      <c r="T13" s="12">
        <v>6.6E-3</v>
      </c>
      <c r="U13" s="12">
        <v>6.6E-3</v>
      </c>
      <c r="V13" s="12">
        <v>6.6E-3</v>
      </c>
      <c r="W13" s="12">
        <v>6.6E-3</v>
      </c>
      <c r="X13" s="12">
        <v>6.6E-3</v>
      </c>
      <c r="Y13" s="12">
        <v>6.6E-3</v>
      </c>
      <c r="Z13" s="12">
        <v>6.6E-3</v>
      </c>
      <c r="AA13" s="12">
        <v>6.6E-3</v>
      </c>
      <c r="AB13" s="12">
        <v>6.6E-3</v>
      </c>
      <c r="AC13" s="12">
        <v>6.6E-3</v>
      </c>
      <c r="AD13" s="12">
        <v>6.6E-3</v>
      </c>
      <c r="AE13" s="12">
        <v>6.6E-3</v>
      </c>
      <c r="AF13" s="12">
        <v>6.6E-3</v>
      </c>
      <c r="AG13" s="12">
        <v>6.6E-3</v>
      </c>
      <c r="AH13" s="12">
        <v>6.6E-3</v>
      </c>
      <c r="AI13" s="12">
        <v>6.6E-3</v>
      </c>
      <c r="AJ13" s="12">
        <v>6.6E-3</v>
      </c>
      <c r="AK13" s="12">
        <v>6.6E-3</v>
      </c>
      <c r="AL13" s="12">
        <v>6.6E-3</v>
      </c>
      <c r="AM13" s="12">
        <v>6.6E-3</v>
      </c>
      <c r="AN13" s="12">
        <v>6.6E-3</v>
      </c>
      <c r="AO13" s="12">
        <v>6.6E-3</v>
      </c>
      <c r="AP13" s="12">
        <v>6.6E-3</v>
      </c>
      <c r="AQ13" s="12">
        <v>6.6E-3</v>
      </c>
      <c r="AR13" s="12">
        <v>6.6E-3</v>
      </c>
      <c r="AS13" s="12">
        <v>6.6E-3</v>
      </c>
      <c r="AT13" s="12">
        <v>6.6E-3</v>
      </c>
    </row>
    <row r="14" spans="1:47" x14ac:dyDescent="0.2">
      <c r="A14" s="66">
        <v>9</v>
      </c>
      <c r="B14" s="12">
        <v>5.8999999999999999E-3</v>
      </c>
      <c r="C14" s="12">
        <v>5.8999999999999999E-3</v>
      </c>
      <c r="D14" s="12">
        <v>5.8999999999999999E-3</v>
      </c>
      <c r="E14" s="12">
        <v>5.8999999999999999E-3</v>
      </c>
      <c r="F14" s="12">
        <v>5.8999999999999999E-3</v>
      </c>
      <c r="G14" s="12">
        <v>5.8999999999999999E-3</v>
      </c>
      <c r="H14" s="12">
        <v>5.8999999999999999E-3</v>
      </c>
      <c r="I14" s="12">
        <v>5.8999999999999999E-3</v>
      </c>
      <c r="J14" s="12">
        <v>5.8999999999999999E-3</v>
      </c>
      <c r="K14" s="12">
        <v>5.8999999999999999E-3</v>
      </c>
      <c r="L14" s="12">
        <v>5.8999999999999999E-3</v>
      </c>
      <c r="M14" s="12">
        <v>5.8999999999999999E-3</v>
      </c>
      <c r="N14" s="12">
        <v>5.8999999999999999E-3</v>
      </c>
      <c r="O14" s="12">
        <v>5.8999999999999999E-3</v>
      </c>
      <c r="P14" s="12">
        <v>5.8999999999999999E-3</v>
      </c>
      <c r="Q14" s="12">
        <v>5.8999999999999999E-3</v>
      </c>
      <c r="R14" s="12">
        <v>5.8999999999999999E-3</v>
      </c>
      <c r="S14" s="12">
        <v>5.8999999999999999E-3</v>
      </c>
      <c r="T14" s="12">
        <v>5.8999999999999999E-3</v>
      </c>
      <c r="U14" s="12">
        <v>5.8999999999999999E-3</v>
      </c>
      <c r="V14" s="12">
        <v>5.8999999999999999E-3</v>
      </c>
      <c r="W14" s="12">
        <v>5.8999999999999999E-3</v>
      </c>
      <c r="X14" s="12">
        <v>5.8999999999999999E-3</v>
      </c>
      <c r="Y14" s="12">
        <v>5.8999999999999999E-3</v>
      </c>
      <c r="Z14" s="12">
        <v>5.8999999999999999E-3</v>
      </c>
      <c r="AA14" s="12">
        <v>5.8999999999999999E-3</v>
      </c>
      <c r="AB14" s="12">
        <v>5.8999999999999999E-3</v>
      </c>
      <c r="AC14" s="12">
        <v>5.8999999999999999E-3</v>
      </c>
      <c r="AD14" s="12">
        <v>5.8999999999999999E-3</v>
      </c>
      <c r="AE14" s="12">
        <v>5.8999999999999999E-3</v>
      </c>
      <c r="AF14" s="12">
        <v>5.8999999999999999E-3</v>
      </c>
      <c r="AG14" s="12">
        <v>5.8999999999999999E-3</v>
      </c>
      <c r="AH14" s="12">
        <v>5.8999999999999999E-3</v>
      </c>
      <c r="AI14" s="12">
        <v>5.8999999999999999E-3</v>
      </c>
      <c r="AJ14" s="12">
        <v>5.8999999999999999E-3</v>
      </c>
      <c r="AK14" s="12">
        <v>5.8999999999999999E-3</v>
      </c>
      <c r="AL14" s="12">
        <v>5.8999999999999999E-3</v>
      </c>
      <c r="AM14" s="12">
        <v>5.8999999999999999E-3</v>
      </c>
      <c r="AN14" s="12">
        <v>5.8999999999999999E-3</v>
      </c>
      <c r="AO14" s="12">
        <v>5.8999999999999999E-3</v>
      </c>
      <c r="AP14" s="12">
        <v>5.8999999999999999E-3</v>
      </c>
      <c r="AQ14" s="12">
        <v>5.8999999999999999E-3</v>
      </c>
      <c r="AR14" s="12">
        <v>5.8999999999999999E-3</v>
      </c>
      <c r="AS14" s="12">
        <v>5.8999999999999999E-3</v>
      </c>
      <c r="AT14" s="12">
        <v>5.8999999999999999E-3</v>
      </c>
    </row>
    <row r="15" spans="1:47" x14ac:dyDescent="0.2">
      <c r="A15" s="66">
        <v>10</v>
      </c>
      <c r="B15" s="12">
        <v>5.3E-3</v>
      </c>
      <c r="C15" s="12">
        <v>5.3E-3</v>
      </c>
      <c r="D15" s="12">
        <v>5.3E-3</v>
      </c>
      <c r="E15" s="12">
        <v>5.3E-3</v>
      </c>
      <c r="F15" s="12">
        <v>5.3E-3</v>
      </c>
      <c r="G15" s="12">
        <v>5.3E-3</v>
      </c>
      <c r="H15" s="12">
        <v>5.3E-3</v>
      </c>
      <c r="I15" s="12">
        <v>5.3E-3</v>
      </c>
      <c r="J15" s="12">
        <v>5.3E-3</v>
      </c>
      <c r="K15" s="12">
        <v>5.3E-3</v>
      </c>
      <c r="L15" s="12">
        <v>5.3E-3</v>
      </c>
      <c r="M15" s="12">
        <v>5.3E-3</v>
      </c>
      <c r="N15" s="12">
        <v>5.3E-3</v>
      </c>
      <c r="O15" s="12">
        <v>5.3E-3</v>
      </c>
      <c r="P15" s="12">
        <v>5.3E-3</v>
      </c>
      <c r="Q15" s="12">
        <v>5.3E-3</v>
      </c>
      <c r="R15" s="12">
        <v>5.3E-3</v>
      </c>
      <c r="S15" s="12">
        <v>5.3E-3</v>
      </c>
      <c r="T15" s="12">
        <v>5.3E-3</v>
      </c>
      <c r="U15" s="12">
        <v>5.3E-3</v>
      </c>
      <c r="V15" s="12">
        <v>5.3E-3</v>
      </c>
      <c r="W15" s="12">
        <v>5.3E-3</v>
      </c>
      <c r="X15" s="12">
        <v>5.3E-3</v>
      </c>
      <c r="Y15" s="12">
        <v>5.3E-3</v>
      </c>
      <c r="Z15" s="12">
        <v>5.3E-3</v>
      </c>
      <c r="AA15" s="12">
        <v>5.3E-3</v>
      </c>
      <c r="AB15" s="12">
        <v>5.3E-3</v>
      </c>
      <c r="AC15" s="12">
        <v>5.3E-3</v>
      </c>
      <c r="AD15" s="12">
        <v>5.3E-3</v>
      </c>
      <c r="AE15" s="12">
        <v>5.3E-3</v>
      </c>
      <c r="AF15" s="12">
        <v>5.3E-3</v>
      </c>
      <c r="AG15" s="12">
        <v>5.3E-3</v>
      </c>
      <c r="AH15" s="12">
        <v>5.3E-3</v>
      </c>
      <c r="AI15" s="12">
        <v>5.3E-3</v>
      </c>
      <c r="AJ15" s="12">
        <v>5.3E-3</v>
      </c>
      <c r="AK15" s="12">
        <v>5.3E-3</v>
      </c>
      <c r="AL15" s="12">
        <v>5.3E-3</v>
      </c>
      <c r="AM15" s="12">
        <v>5.3E-3</v>
      </c>
      <c r="AN15" s="12">
        <v>5.3E-3</v>
      </c>
      <c r="AO15" s="12">
        <v>5.3E-3</v>
      </c>
      <c r="AP15" s="12">
        <v>5.3E-3</v>
      </c>
      <c r="AQ15" s="12">
        <v>5.3E-3</v>
      </c>
      <c r="AR15" s="12">
        <v>5.3E-3</v>
      </c>
      <c r="AS15" s="12">
        <v>5.3E-3</v>
      </c>
      <c r="AT15" s="12">
        <v>5.3E-3</v>
      </c>
    </row>
    <row r="16" spans="1:47" x14ac:dyDescent="0.2">
      <c r="A16" s="66">
        <v>11</v>
      </c>
      <c r="B16" s="12">
        <v>4.7999999999999996E-3</v>
      </c>
      <c r="C16" s="12">
        <v>4.7999999999999996E-3</v>
      </c>
      <c r="D16" s="12">
        <v>4.7999999999999996E-3</v>
      </c>
      <c r="E16" s="12">
        <v>4.7999999999999996E-3</v>
      </c>
      <c r="F16" s="12">
        <v>4.7999999999999996E-3</v>
      </c>
      <c r="G16" s="12">
        <v>4.7999999999999996E-3</v>
      </c>
      <c r="H16" s="12">
        <v>4.7999999999999996E-3</v>
      </c>
      <c r="I16" s="12">
        <v>4.7999999999999996E-3</v>
      </c>
      <c r="J16" s="12">
        <v>4.7999999999999996E-3</v>
      </c>
      <c r="K16" s="12">
        <v>4.7999999999999996E-3</v>
      </c>
      <c r="L16" s="12">
        <v>4.7999999999999996E-3</v>
      </c>
      <c r="M16" s="12">
        <v>4.7999999999999996E-3</v>
      </c>
      <c r="N16" s="12">
        <v>4.7999999999999996E-3</v>
      </c>
      <c r="O16" s="12">
        <v>4.7999999999999996E-3</v>
      </c>
      <c r="P16" s="12">
        <v>4.7999999999999996E-3</v>
      </c>
      <c r="Q16" s="12">
        <v>4.7999999999999996E-3</v>
      </c>
      <c r="R16" s="12">
        <v>4.7999999999999996E-3</v>
      </c>
      <c r="S16" s="12">
        <v>4.7999999999999996E-3</v>
      </c>
      <c r="T16" s="12">
        <v>4.7999999999999996E-3</v>
      </c>
      <c r="U16" s="12">
        <v>4.7999999999999996E-3</v>
      </c>
      <c r="V16" s="12">
        <v>4.7999999999999996E-3</v>
      </c>
      <c r="W16" s="12">
        <v>4.7999999999999996E-3</v>
      </c>
      <c r="X16" s="12">
        <v>4.7999999999999996E-3</v>
      </c>
      <c r="Y16" s="12">
        <v>4.7999999999999996E-3</v>
      </c>
      <c r="Z16" s="12">
        <v>4.7999999999999996E-3</v>
      </c>
      <c r="AA16" s="12">
        <v>4.7999999999999996E-3</v>
      </c>
      <c r="AB16" s="12">
        <v>4.7999999999999996E-3</v>
      </c>
      <c r="AC16" s="12">
        <v>4.7999999999999996E-3</v>
      </c>
      <c r="AD16" s="12">
        <v>4.7999999999999996E-3</v>
      </c>
      <c r="AE16" s="12">
        <v>4.7999999999999996E-3</v>
      </c>
      <c r="AF16" s="12">
        <v>4.7999999999999996E-3</v>
      </c>
      <c r="AG16" s="12">
        <v>4.7999999999999996E-3</v>
      </c>
      <c r="AH16" s="12">
        <v>4.7999999999999996E-3</v>
      </c>
      <c r="AI16" s="12">
        <v>4.7999999999999996E-3</v>
      </c>
      <c r="AJ16" s="12">
        <v>4.7999999999999996E-3</v>
      </c>
      <c r="AK16" s="12">
        <v>4.7999999999999996E-3</v>
      </c>
      <c r="AL16" s="12">
        <v>4.7999999999999996E-3</v>
      </c>
      <c r="AM16" s="12">
        <v>4.7999999999999996E-3</v>
      </c>
      <c r="AN16" s="12">
        <v>4.7999999999999996E-3</v>
      </c>
      <c r="AO16" s="12">
        <v>4.7999999999999996E-3</v>
      </c>
      <c r="AP16" s="12">
        <v>4.7999999999999996E-3</v>
      </c>
      <c r="AQ16" s="12">
        <v>4.7999999999999996E-3</v>
      </c>
      <c r="AR16" s="12">
        <v>4.7999999999999996E-3</v>
      </c>
      <c r="AS16" s="12">
        <v>4.7999999999999996E-3</v>
      </c>
      <c r="AT16" s="12">
        <v>4.7999999999999996E-3</v>
      </c>
    </row>
    <row r="17" spans="1:46" x14ac:dyDescent="0.2">
      <c r="A17" s="66">
        <v>12</v>
      </c>
      <c r="B17" s="12">
        <v>4.1999999999999997E-3</v>
      </c>
      <c r="C17" s="12">
        <v>4.1999999999999997E-3</v>
      </c>
      <c r="D17" s="12">
        <v>4.1999999999999997E-3</v>
      </c>
      <c r="E17" s="12">
        <v>4.1999999999999997E-3</v>
      </c>
      <c r="F17" s="12">
        <v>4.1999999999999997E-3</v>
      </c>
      <c r="G17" s="12">
        <v>4.1999999999999997E-3</v>
      </c>
      <c r="H17" s="12">
        <v>4.1999999999999997E-3</v>
      </c>
      <c r="I17" s="12">
        <v>4.1999999999999997E-3</v>
      </c>
      <c r="J17" s="12">
        <v>4.1999999999999997E-3</v>
      </c>
      <c r="K17" s="12">
        <v>4.1999999999999997E-3</v>
      </c>
      <c r="L17" s="12">
        <v>4.1999999999999997E-3</v>
      </c>
      <c r="M17" s="12">
        <v>4.1999999999999997E-3</v>
      </c>
      <c r="N17" s="12">
        <v>4.1999999999999997E-3</v>
      </c>
      <c r="O17" s="12">
        <v>4.1999999999999997E-3</v>
      </c>
      <c r="P17" s="12">
        <v>4.1999999999999997E-3</v>
      </c>
      <c r="Q17" s="12">
        <v>4.1999999999999997E-3</v>
      </c>
      <c r="R17" s="12">
        <v>4.1999999999999997E-3</v>
      </c>
      <c r="S17" s="12">
        <v>4.1999999999999997E-3</v>
      </c>
      <c r="T17" s="12">
        <v>4.1999999999999997E-3</v>
      </c>
      <c r="U17" s="12">
        <v>4.1999999999999997E-3</v>
      </c>
      <c r="V17" s="12">
        <v>4.1999999999999997E-3</v>
      </c>
      <c r="W17" s="12">
        <v>4.1999999999999997E-3</v>
      </c>
      <c r="X17" s="12">
        <v>4.1999999999999997E-3</v>
      </c>
      <c r="Y17" s="12">
        <v>4.1999999999999997E-3</v>
      </c>
      <c r="Z17" s="12">
        <v>4.1999999999999997E-3</v>
      </c>
      <c r="AA17" s="12">
        <v>4.1999999999999997E-3</v>
      </c>
      <c r="AB17" s="12">
        <v>4.1999999999999997E-3</v>
      </c>
      <c r="AC17" s="12">
        <v>4.1999999999999997E-3</v>
      </c>
      <c r="AD17" s="12">
        <v>4.1999999999999997E-3</v>
      </c>
      <c r="AE17" s="12">
        <v>4.1999999999999997E-3</v>
      </c>
      <c r="AF17" s="12">
        <v>4.1999999999999997E-3</v>
      </c>
      <c r="AG17" s="12">
        <v>4.1999999999999997E-3</v>
      </c>
      <c r="AH17" s="12">
        <v>4.1999999999999997E-3</v>
      </c>
      <c r="AI17" s="12">
        <v>4.1999999999999997E-3</v>
      </c>
      <c r="AJ17" s="12">
        <v>4.1999999999999997E-3</v>
      </c>
      <c r="AK17" s="12">
        <v>4.1999999999999997E-3</v>
      </c>
      <c r="AL17" s="12">
        <v>4.1999999999999997E-3</v>
      </c>
      <c r="AM17" s="12">
        <v>4.1999999999999997E-3</v>
      </c>
      <c r="AN17" s="12">
        <v>4.1999999999999997E-3</v>
      </c>
      <c r="AO17" s="12">
        <v>4.1999999999999997E-3</v>
      </c>
      <c r="AP17" s="12">
        <v>4.1999999999999997E-3</v>
      </c>
      <c r="AQ17" s="12">
        <v>4.1999999999999997E-3</v>
      </c>
      <c r="AR17" s="12">
        <v>4.1999999999999997E-3</v>
      </c>
      <c r="AS17" s="12">
        <v>4.1999999999999997E-3</v>
      </c>
      <c r="AT17" s="12">
        <v>4.1999999999999997E-3</v>
      </c>
    </row>
    <row r="18" spans="1:46" x14ac:dyDescent="0.2">
      <c r="A18" s="66">
        <v>13</v>
      </c>
      <c r="B18" s="12">
        <v>3.7000000000000002E-3</v>
      </c>
      <c r="C18" s="12">
        <v>3.7000000000000002E-3</v>
      </c>
      <c r="D18" s="12">
        <v>3.7000000000000002E-3</v>
      </c>
      <c r="E18" s="12">
        <v>3.7000000000000002E-3</v>
      </c>
      <c r="F18" s="12">
        <v>3.7000000000000002E-3</v>
      </c>
      <c r="G18" s="12">
        <v>3.7000000000000002E-3</v>
      </c>
      <c r="H18" s="12">
        <v>3.7000000000000002E-3</v>
      </c>
      <c r="I18" s="12">
        <v>3.7000000000000002E-3</v>
      </c>
      <c r="J18" s="12">
        <v>3.7000000000000002E-3</v>
      </c>
      <c r="K18" s="12">
        <v>3.7000000000000002E-3</v>
      </c>
      <c r="L18" s="12">
        <v>3.7000000000000002E-3</v>
      </c>
      <c r="M18" s="12">
        <v>3.7000000000000002E-3</v>
      </c>
      <c r="N18" s="12">
        <v>3.7000000000000002E-3</v>
      </c>
      <c r="O18" s="12">
        <v>3.7000000000000002E-3</v>
      </c>
      <c r="P18" s="12">
        <v>3.7000000000000002E-3</v>
      </c>
      <c r="Q18" s="12">
        <v>3.7000000000000002E-3</v>
      </c>
      <c r="R18" s="12">
        <v>3.7000000000000002E-3</v>
      </c>
      <c r="S18" s="12">
        <v>3.7000000000000002E-3</v>
      </c>
      <c r="T18" s="12">
        <v>3.7000000000000002E-3</v>
      </c>
      <c r="U18" s="12">
        <v>3.7000000000000002E-3</v>
      </c>
      <c r="V18" s="12">
        <v>3.7000000000000002E-3</v>
      </c>
      <c r="W18" s="12">
        <v>3.7000000000000002E-3</v>
      </c>
      <c r="X18" s="12">
        <v>3.7000000000000002E-3</v>
      </c>
      <c r="Y18" s="12">
        <v>3.7000000000000002E-3</v>
      </c>
      <c r="Z18" s="12">
        <v>3.7000000000000002E-3</v>
      </c>
      <c r="AA18" s="12">
        <v>3.7000000000000002E-3</v>
      </c>
      <c r="AB18" s="12">
        <v>3.7000000000000002E-3</v>
      </c>
      <c r="AC18" s="12">
        <v>3.7000000000000002E-3</v>
      </c>
      <c r="AD18" s="12">
        <v>3.7000000000000002E-3</v>
      </c>
      <c r="AE18" s="12">
        <v>3.7000000000000002E-3</v>
      </c>
      <c r="AF18" s="12">
        <v>3.7000000000000002E-3</v>
      </c>
      <c r="AG18" s="12">
        <v>3.7000000000000002E-3</v>
      </c>
      <c r="AH18" s="12">
        <v>3.7000000000000002E-3</v>
      </c>
      <c r="AI18" s="12">
        <v>3.7000000000000002E-3</v>
      </c>
      <c r="AJ18" s="12">
        <v>3.7000000000000002E-3</v>
      </c>
      <c r="AK18" s="12">
        <v>3.7000000000000002E-3</v>
      </c>
      <c r="AL18" s="12">
        <v>3.7000000000000002E-3</v>
      </c>
      <c r="AM18" s="12">
        <v>3.7000000000000002E-3</v>
      </c>
      <c r="AN18" s="12">
        <v>3.7000000000000002E-3</v>
      </c>
      <c r="AO18" s="12">
        <v>3.7000000000000002E-3</v>
      </c>
      <c r="AP18" s="12">
        <v>3.7000000000000002E-3</v>
      </c>
      <c r="AQ18" s="12">
        <v>3.7000000000000002E-3</v>
      </c>
      <c r="AR18" s="12">
        <v>3.7000000000000002E-3</v>
      </c>
      <c r="AS18" s="12">
        <v>3.7000000000000002E-3</v>
      </c>
      <c r="AT18" s="12">
        <v>3.7000000000000002E-3</v>
      </c>
    </row>
    <row r="19" spans="1:46" x14ac:dyDescent="0.2">
      <c r="A19" s="66">
        <v>14</v>
      </c>
      <c r="B19" s="12">
        <v>3.2000000000000002E-3</v>
      </c>
      <c r="C19" s="12">
        <v>3.2000000000000002E-3</v>
      </c>
      <c r="D19" s="12">
        <v>3.2000000000000002E-3</v>
      </c>
      <c r="E19" s="12">
        <v>3.2000000000000002E-3</v>
      </c>
      <c r="F19" s="12">
        <v>3.2000000000000002E-3</v>
      </c>
      <c r="G19" s="12">
        <v>3.2000000000000002E-3</v>
      </c>
      <c r="H19" s="12">
        <v>3.2000000000000002E-3</v>
      </c>
      <c r="I19" s="12">
        <v>3.2000000000000002E-3</v>
      </c>
      <c r="J19" s="12">
        <v>3.2000000000000002E-3</v>
      </c>
      <c r="K19" s="12">
        <v>3.2000000000000002E-3</v>
      </c>
      <c r="L19" s="12">
        <v>3.2000000000000002E-3</v>
      </c>
      <c r="M19" s="12">
        <v>3.2000000000000002E-3</v>
      </c>
      <c r="N19" s="12">
        <v>3.2000000000000002E-3</v>
      </c>
      <c r="O19" s="12">
        <v>3.2000000000000002E-3</v>
      </c>
      <c r="P19" s="12">
        <v>3.2000000000000002E-3</v>
      </c>
      <c r="Q19" s="12">
        <v>3.2000000000000002E-3</v>
      </c>
      <c r="R19" s="12">
        <v>3.2000000000000002E-3</v>
      </c>
      <c r="S19" s="12">
        <v>3.2000000000000002E-3</v>
      </c>
      <c r="T19" s="12">
        <v>3.2000000000000002E-3</v>
      </c>
      <c r="U19" s="12">
        <v>3.2000000000000002E-3</v>
      </c>
      <c r="V19" s="12">
        <v>3.2000000000000002E-3</v>
      </c>
      <c r="W19" s="12">
        <v>3.2000000000000002E-3</v>
      </c>
      <c r="X19" s="12">
        <v>3.2000000000000002E-3</v>
      </c>
      <c r="Y19" s="12">
        <v>3.2000000000000002E-3</v>
      </c>
      <c r="Z19" s="12">
        <v>3.2000000000000002E-3</v>
      </c>
      <c r="AA19" s="12">
        <v>3.2000000000000002E-3</v>
      </c>
      <c r="AB19" s="12">
        <v>3.2000000000000002E-3</v>
      </c>
      <c r="AC19" s="12">
        <v>3.2000000000000002E-3</v>
      </c>
      <c r="AD19" s="12">
        <v>3.2000000000000002E-3</v>
      </c>
      <c r="AE19" s="12">
        <v>3.2000000000000002E-3</v>
      </c>
      <c r="AF19" s="12">
        <v>3.2000000000000002E-3</v>
      </c>
      <c r="AG19" s="12">
        <v>3.2000000000000002E-3</v>
      </c>
      <c r="AH19" s="12">
        <v>3.2000000000000002E-3</v>
      </c>
      <c r="AI19" s="12">
        <v>3.2000000000000002E-3</v>
      </c>
      <c r="AJ19" s="12">
        <v>3.2000000000000002E-3</v>
      </c>
      <c r="AK19" s="12">
        <v>3.2000000000000002E-3</v>
      </c>
      <c r="AL19" s="12">
        <v>3.2000000000000002E-3</v>
      </c>
      <c r="AM19" s="12">
        <v>3.2000000000000002E-3</v>
      </c>
      <c r="AN19" s="12">
        <v>3.2000000000000002E-3</v>
      </c>
      <c r="AO19" s="12">
        <v>3.2000000000000002E-3</v>
      </c>
      <c r="AP19" s="12">
        <v>3.2000000000000002E-3</v>
      </c>
      <c r="AQ19" s="12">
        <v>3.2000000000000002E-3</v>
      </c>
      <c r="AR19" s="12">
        <v>3.2000000000000002E-3</v>
      </c>
      <c r="AS19" s="12">
        <v>3.2000000000000002E-3</v>
      </c>
      <c r="AT19" s="12">
        <v>3.2000000000000002E-3</v>
      </c>
    </row>
    <row r="20" spans="1:46" x14ac:dyDescent="0.2">
      <c r="A20" s="66">
        <v>15</v>
      </c>
      <c r="B20" s="12">
        <v>2.7000000000000001E-3</v>
      </c>
      <c r="C20" s="12">
        <v>2.7000000000000001E-3</v>
      </c>
      <c r="D20" s="12">
        <v>2.7000000000000001E-3</v>
      </c>
      <c r="E20" s="12">
        <v>2.7000000000000001E-3</v>
      </c>
      <c r="F20" s="12">
        <v>2.7000000000000001E-3</v>
      </c>
      <c r="G20" s="12">
        <v>2.7000000000000001E-3</v>
      </c>
      <c r="H20" s="12">
        <v>2.7000000000000001E-3</v>
      </c>
      <c r="I20" s="12">
        <v>2.7000000000000001E-3</v>
      </c>
      <c r="J20" s="12">
        <v>2.7000000000000001E-3</v>
      </c>
      <c r="K20" s="12">
        <v>2.7000000000000001E-3</v>
      </c>
      <c r="L20" s="12">
        <v>2.7000000000000001E-3</v>
      </c>
      <c r="M20" s="12">
        <v>2.7000000000000001E-3</v>
      </c>
      <c r="N20" s="12">
        <v>2.7000000000000001E-3</v>
      </c>
      <c r="O20" s="12">
        <v>2.7000000000000001E-3</v>
      </c>
      <c r="P20" s="12">
        <v>2.7000000000000001E-3</v>
      </c>
      <c r="Q20" s="12">
        <v>2.7000000000000001E-3</v>
      </c>
      <c r="R20" s="12">
        <v>2.7000000000000001E-3</v>
      </c>
      <c r="S20" s="12">
        <v>2.7000000000000001E-3</v>
      </c>
      <c r="T20" s="12">
        <v>2.7000000000000001E-3</v>
      </c>
      <c r="U20" s="12">
        <v>2.7000000000000001E-3</v>
      </c>
      <c r="V20" s="12">
        <v>2.7000000000000001E-3</v>
      </c>
      <c r="W20" s="12">
        <v>2.7000000000000001E-3</v>
      </c>
      <c r="X20" s="12">
        <v>2.7000000000000001E-3</v>
      </c>
      <c r="Y20" s="12">
        <v>2.7000000000000001E-3</v>
      </c>
      <c r="Z20" s="12">
        <v>2.7000000000000001E-3</v>
      </c>
      <c r="AA20" s="12">
        <v>2.7000000000000001E-3</v>
      </c>
      <c r="AB20" s="12">
        <v>2.7000000000000001E-3</v>
      </c>
      <c r="AC20" s="12">
        <v>2.7000000000000001E-3</v>
      </c>
      <c r="AD20" s="12">
        <v>2.7000000000000001E-3</v>
      </c>
      <c r="AE20" s="12">
        <v>2.7000000000000001E-3</v>
      </c>
      <c r="AF20" s="12">
        <v>2.7000000000000001E-3</v>
      </c>
      <c r="AG20" s="12">
        <v>2.7000000000000001E-3</v>
      </c>
      <c r="AH20" s="12">
        <v>2.7000000000000001E-3</v>
      </c>
      <c r="AI20" s="12">
        <v>2.7000000000000001E-3</v>
      </c>
      <c r="AJ20" s="12">
        <v>2.7000000000000001E-3</v>
      </c>
      <c r="AK20" s="12">
        <v>2.7000000000000001E-3</v>
      </c>
      <c r="AL20" s="12">
        <v>2.7000000000000001E-3</v>
      </c>
      <c r="AM20" s="12">
        <v>2.7000000000000001E-3</v>
      </c>
      <c r="AN20" s="12">
        <v>2.7000000000000001E-3</v>
      </c>
      <c r="AO20" s="12">
        <v>2.7000000000000001E-3</v>
      </c>
      <c r="AP20" s="12">
        <v>2.7000000000000001E-3</v>
      </c>
      <c r="AQ20" s="12">
        <v>2.7000000000000001E-3</v>
      </c>
      <c r="AR20" s="12">
        <v>2.7000000000000001E-3</v>
      </c>
      <c r="AS20" s="12">
        <v>2.7000000000000001E-3</v>
      </c>
      <c r="AT20" s="12">
        <v>2.7000000000000001E-3</v>
      </c>
    </row>
    <row r="21" spans="1:46" x14ac:dyDescent="0.2">
      <c r="A21" s="66">
        <v>16</v>
      </c>
      <c r="B21" s="12">
        <v>2.3E-3</v>
      </c>
      <c r="C21" s="12">
        <v>2.3E-3</v>
      </c>
      <c r="D21" s="12">
        <v>2.3E-3</v>
      </c>
      <c r="E21" s="12">
        <v>2.3E-3</v>
      </c>
      <c r="F21" s="12">
        <v>2.3E-3</v>
      </c>
      <c r="G21" s="12">
        <v>2.3E-3</v>
      </c>
      <c r="H21" s="12">
        <v>2.3E-3</v>
      </c>
      <c r="I21" s="12">
        <v>2.3E-3</v>
      </c>
      <c r="J21" s="12">
        <v>2.3E-3</v>
      </c>
      <c r="K21" s="12">
        <v>2.3E-3</v>
      </c>
      <c r="L21" s="12">
        <v>2.3E-3</v>
      </c>
      <c r="M21" s="12">
        <v>2.3E-3</v>
      </c>
      <c r="N21" s="12">
        <v>2.3E-3</v>
      </c>
      <c r="O21" s="12">
        <v>2.3E-3</v>
      </c>
      <c r="P21" s="12">
        <v>2.3E-3</v>
      </c>
      <c r="Q21" s="12">
        <v>2.3E-3</v>
      </c>
      <c r="R21" s="12">
        <v>2.3E-3</v>
      </c>
      <c r="S21" s="12">
        <v>2.3E-3</v>
      </c>
      <c r="T21" s="12">
        <v>2.3E-3</v>
      </c>
      <c r="U21" s="12">
        <v>2.3E-3</v>
      </c>
      <c r="V21" s="12">
        <v>2.3E-3</v>
      </c>
      <c r="W21" s="12">
        <v>2.3E-3</v>
      </c>
      <c r="X21" s="12">
        <v>2.3E-3</v>
      </c>
      <c r="Y21" s="12">
        <v>2.3E-3</v>
      </c>
      <c r="Z21" s="12">
        <v>2.3E-3</v>
      </c>
      <c r="AA21" s="12">
        <v>2.3E-3</v>
      </c>
      <c r="AB21" s="12">
        <v>2.3E-3</v>
      </c>
      <c r="AC21" s="12">
        <v>2.3E-3</v>
      </c>
      <c r="AD21" s="12">
        <v>2.3E-3</v>
      </c>
      <c r="AE21" s="12">
        <v>2.3E-3</v>
      </c>
      <c r="AF21" s="12">
        <v>2.3E-3</v>
      </c>
      <c r="AG21" s="12">
        <v>2.3E-3</v>
      </c>
      <c r="AH21" s="12">
        <v>2.3E-3</v>
      </c>
      <c r="AI21" s="12">
        <v>2.3E-3</v>
      </c>
      <c r="AJ21" s="12">
        <v>2.3E-3</v>
      </c>
      <c r="AK21" s="12">
        <v>2.3E-3</v>
      </c>
      <c r="AL21" s="12">
        <v>2.3E-3</v>
      </c>
      <c r="AM21" s="12">
        <v>2.3E-3</v>
      </c>
      <c r="AN21" s="12">
        <v>2.3E-3</v>
      </c>
      <c r="AO21" s="12">
        <v>2.3E-3</v>
      </c>
      <c r="AP21" s="12">
        <v>2.3E-3</v>
      </c>
      <c r="AQ21" s="12">
        <v>2.3E-3</v>
      </c>
      <c r="AR21" s="12">
        <v>2.3E-3</v>
      </c>
      <c r="AS21" s="12">
        <v>2.3E-3</v>
      </c>
      <c r="AT21" s="12">
        <v>2.3E-3</v>
      </c>
    </row>
    <row r="22" spans="1:46" x14ac:dyDescent="0.2">
      <c r="A22" s="66">
        <v>17</v>
      </c>
      <c r="B22" s="12">
        <v>2.0999999999999999E-3</v>
      </c>
      <c r="C22" s="12">
        <v>2.0999999999999999E-3</v>
      </c>
      <c r="D22" s="12">
        <v>2.0999999999999999E-3</v>
      </c>
      <c r="E22" s="12">
        <v>2.0999999999999999E-3</v>
      </c>
      <c r="F22" s="12">
        <v>2.0999999999999999E-3</v>
      </c>
      <c r="G22" s="12">
        <v>2.0999999999999999E-3</v>
      </c>
      <c r="H22" s="12">
        <v>2.0999999999999999E-3</v>
      </c>
      <c r="I22" s="12">
        <v>2.0999999999999999E-3</v>
      </c>
      <c r="J22" s="12">
        <v>2.0999999999999999E-3</v>
      </c>
      <c r="K22" s="12">
        <v>2.0999999999999999E-3</v>
      </c>
      <c r="L22" s="12">
        <v>2.0999999999999999E-3</v>
      </c>
      <c r="M22" s="12">
        <v>2.0999999999999999E-3</v>
      </c>
      <c r="N22" s="12">
        <v>2.0999999999999999E-3</v>
      </c>
      <c r="O22" s="12">
        <v>2.0999999999999999E-3</v>
      </c>
      <c r="P22" s="12">
        <v>2.0999999999999999E-3</v>
      </c>
      <c r="Q22" s="12">
        <v>2.0999999999999999E-3</v>
      </c>
      <c r="R22" s="12">
        <v>2.0999999999999999E-3</v>
      </c>
      <c r="S22" s="12">
        <v>2.0999999999999999E-3</v>
      </c>
      <c r="T22" s="12">
        <v>2.0999999999999999E-3</v>
      </c>
      <c r="U22" s="12">
        <v>2.0999999999999999E-3</v>
      </c>
      <c r="V22" s="12">
        <v>2.0999999999999999E-3</v>
      </c>
      <c r="W22" s="12">
        <v>2.0999999999999999E-3</v>
      </c>
      <c r="X22" s="12">
        <v>2.0999999999999999E-3</v>
      </c>
      <c r="Y22" s="12">
        <v>2.0999999999999999E-3</v>
      </c>
      <c r="Z22" s="12">
        <v>2.0999999999999999E-3</v>
      </c>
      <c r="AA22" s="12">
        <v>2.0999999999999999E-3</v>
      </c>
      <c r="AB22" s="12">
        <v>2.0999999999999999E-3</v>
      </c>
      <c r="AC22" s="12">
        <v>2.0999999999999999E-3</v>
      </c>
      <c r="AD22" s="12">
        <v>2.0999999999999999E-3</v>
      </c>
      <c r="AE22" s="12">
        <v>2.0999999999999999E-3</v>
      </c>
      <c r="AF22" s="12">
        <v>2.0999999999999999E-3</v>
      </c>
      <c r="AG22" s="12">
        <v>2.0999999999999999E-3</v>
      </c>
      <c r="AH22" s="12">
        <v>2.0999999999999999E-3</v>
      </c>
      <c r="AI22" s="12">
        <v>2.0999999999999999E-3</v>
      </c>
      <c r="AJ22" s="12">
        <v>2.0999999999999999E-3</v>
      </c>
      <c r="AK22" s="12">
        <v>2.0999999999999999E-3</v>
      </c>
      <c r="AL22" s="12">
        <v>2.0999999999999999E-3</v>
      </c>
      <c r="AM22" s="12">
        <v>2.0999999999999999E-3</v>
      </c>
      <c r="AN22" s="12">
        <v>2.0999999999999999E-3</v>
      </c>
      <c r="AO22" s="12">
        <v>2.0999999999999999E-3</v>
      </c>
      <c r="AP22" s="12">
        <v>2.0999999999999999E-3</v>
      </c>
      <c r="AQ22" s="12">
        <v>2.0999999999999999E-3</v>
      </c>
      <c r="AR22" s="12">
        <v>2.0999999999999999E-3</v>
      </c>
      <c r="AS22" s="12">
        <v>2.0999999999999999E-3</v>
      </c>
      <c r="AT22" s="12">
        <v>2.0999999999999999E-3</v>
      </c>
    </row>
    <row r="23" spans="1:46" x14ac:dyDescent="0.2">
      <c r="A23" s="66">
        <v>18</v>
      </c>
      <c r="B23" s="12">
        <v>2E-3</v>
      </c>
      <c r="C23" s="12">
        <v>2E-3</v>
      </c>
      <c r="D23" s="12">
        <v>2E-3</v>
      </c>
      <c r="E23" s="12">
        <v>2E-3</v>
      </c>
      <c r="F23" s="12">
        <v>2E-3</v>
      </c>
      <c r="G23" s="12">
        <v>2E-3</v>
      </c>
      <c r="H23" s="12">
        <v>2E-3</v>
      </c>
      <c r="I23" s="12">
        <v>2E-3</v>
      </c>
      <c r="J23" s="12">
        <v>2E-3</v>
      </c>
      <c r="K23" s="12">
        <v>2E-3</v>
      </c>
      <c r="L23" s="12">
        <v>2E-3</v>
      </c>
      <c r="M23" s="12">
        <v>2E-3</v>
      </c>
      <c r="N23" s="12">
        <v>2E-3</v>
      </c>
      <c r="O23" s="12">
        <v>2E-3</v>
      </c>
      <c r="P23" s="12">
        <v>2E-3</v>
      </c>
      <c r="Q23" s="12">
        <v>2E-3</v>
      </c>
      <c r="R23" s="12">
        <v>2E-3</v>
      </c>
      <c r="S23" s="12">
        <v>2E-3</v>
      </c>
      <c r="T23" s="12">
        <v>2E-3</v>
      </c>
      <c r="U23" s="12">
        <v>2E-3</v>
      </c>
      <c r="V23" s="12">
        <v>2E-3</v>
      </c>
      <c r="W23" s="12">
        <v>2E-3</v>
      </c>
      <c r="X23" s="12">
        <v>2E-3</v>
      </c>
      <c r="Y23" s="12">
        <v>2E-3</v>
      </c>
      <c r="Z23" s="12">
        <v>2E-3</v>
      </c>
      <c r="AA23" s="12">
        <v>2E-3</v>
      </c>
      <c r="AB23" s="12">
        <v>2E-3</v>
      </c>
      <c r="AC23" s="12">
        <v>2E-3</v>
      </c>
      <c r="AD23" s="12">
        <v>2E-3</v>
      </c>
      <c r="AE23" s="12">
        <v>2E-3</v>
      </c>
      <c r="AF23" s="12">
        <v>2E-3</v>
      </c>
      <c r="AG23" s="12">
        <v>2E-3</v>
      </c>
      <c r="AH23" s="12">
        <v>2E-3</v>
      </c>
      <c r="AI23" s="12">
        <v>2E-3</v>
      </c>
      <c r="AJ23" s="12">
        <v>2E-3</v>
      </c>
      <c r="AK23" s="12">
        <v>2E-3</v>
      </c>
      <c r="AL23" s="12">
        <v>2E-3</v>
      </c>
      <c r="AM23" s="12">
        <v>2E-3</v>
      </c>
      <c r="AN23" s="12">
        <v>2E-3</v>
      </c>
      <c r="AO23" s="12">
        <v>2E-3</v>
      </c>
      <c r="AP23" s="12">
        <v>2E-3</v>
      </c>
      <c r="AQ23" s="12">
        <v>2E-3</v>
      </c>
      <c r="AR23" s="12">
        <v>2E-3</v>
      </c>
      <c r="AS23" s="12">
        <v>2E-3</v>
      </c>
      <c r="AT23" s="12">
        <v>2E-3</v>
      </c>
    </row>
    <row r="24" spans="1:46" x14ac:dyDescent="0.2">
      <c r="A24" s="66">
        <v>19</v>
      </c>
      <c r="B24" s="12">
        <v>1.9E-3</v>
      </c>
      <c r="C24" s="12">
        <v>1.9E-3</v>
      </c>
      <c r="D24" s="12">
        <v>1.9E-3</v>
      </c>
      <c r="E24" s="12">
        <v>1.9E-3</v>
      </c>
      <c r="F24" s="12">
        <v>1.9E-3</v>
      </c>
      <c r="G24" s="12">
        <v>1.9E-3</v>
      </c>
      <c r="H24" s="12">
        <v>1.9E-3</v>
      </c>
      <c r="I24" s="12">
        <v>1.9E-3</v>
      </c>
      <c r="J24" s="12">
        <v>1.9E-3</v>
      </c>
      <c r="K24" s="12">
        <v>1.9E-3</v>
      </c>
      <c r="L24" s="12">
        <v>1.9E-3</v>
      </c>
      <c r="M24" s="12">
        <v>1.9E-3</v>
      </c>
      <c r="N24" s="12">
        <v>1.9E-3</v>
      </c>
      <c r="O24" s="12">
        <v>1.9E-3</v>
      </c>
      <c r="P24" s="12">
        <v>1.9E-3</v>
      </c>
      <c r="Q24" s="12">
        <v>1.9E-3</v>
      </c>
      <c r="R24" s="12">
        <v>1.9E-3</v>
      </c>
      <c r="S24" s="12">
        <v>1.9E-3</v>
      </c>
      <c r="T24" s="12">
        <v>1.9E-3</v>
      </c>
      <c r="U24" s="12">
        <v>1.9E-3</v>
      </c>
      <c r="V24" s="12">
        <v>1.9E-3</v>
      </c>
      <c r="W24" s="12">
        <v>1.9E-3</v>
      </c>
      <c r="X24" s="12">
        <v>1.9E-3</v>
      </c>
      <c r="Y24" s="12">
        <v>1.9E-3</v>
      </c>
      <c r="Z24" s="12">
        <v>1.9E-3</v>
      </c>
      <c r="AA24" s="12">
        <v>1.9E-3</v>
      </c>
      <c r="AB24" s="12">
        <v>1.9E-3</v>
      </c>
      <c r="AC24" s="12">
        <v>1.9E-3</v>
      </c>
      <c r="AD24" s="12">
        <v>1.9E-3</v>
      </c>
      <c r="AE24" s="12">
        <v>1.9E-3</v>
      </c>
      <c r="AF24" s="12">
        <v>1.9E-3</v>
      </c>
      <c r="AG24" s="12">
        <v>1.9E-3</v>
      </c>
      <c r="AH24" s="12">
        <v>1.9E-3</v>
      </c>
      <c r="AI24" s="12">
        <v>1.9E-3</v>
      </c>
      <c r="AJ24" s="12">
        <v>1.9E-3</v>
      </c>
      <c r="AK24" s="12">
        <v>1.9E-3</v>
      </c>
      <c r="AL24" s="12">
        <v>1.9E-3</v>
      </c>
      <c r="AM24" s="12">
        <v>1.9E-3</v>
      </c>
      <c r="AN24" s="12">
        <v>1.9E-3</v>
      </c>
      <c r="AO24" s="12">
        <v>1.9E-3</v>
      </c>
      <c r="AP24" s="12">
        <v>1.9E-3</v>
      </c>
      <c r="AQ24" s="12">
        <v>1.9E-3</v>
      </c>
      <c r="AR24" s="12">
        <v>1.9E-3</v>
      </c>
      <c r="AS24" s="12">
        <v>1.9E-3</v>
      </c>
      <c r="AT24" s="12">
        <v>1.9E-3</v>
      </c>
    </row>
    <row r="25" spans="1:46" x14ac:dyDescent="0.2">
      <c r="A25" s="66">
        <v>20</v>
      </c>
      <c r="B25" s="12">
        <v>1.6999999999999999E-3</v>
      </c>
      <c r="C25" s="12">
        <v>1.6999999999999999E-3</v>
      </c>
      <c r="D25" s="12">
        <v>1.6999999999999999E-3</v>
      </c>
      <c r="E25" s="12">
        <v>1.6999999999999999E-3</v>
      </c>
      <c r="F25" s="12">
        <v>1.6999999999999999E-3</v>
      </c>
      <c r="G25" s="12">
        <v>1.6999999999999999E-3</v>
      </c>
      <c r="H25" s="12">
        <v>1.6999999999999999E-3</v>
      </c>
      <c r="I25" s="12">
        <v>1.6999999999999999E-3</v>
      </c>
      <c r="J25" s="12">
        <v>1.6999999999999999E-3</v>
      </c>
      <c r="K25" s="12">
        <v>1.6999999999999999E-3</v>
      </c>
      <c r="L25" s="12">
        <v>1.6999999999999999E-3</v>
      </c>
      <c r="M25" s="12">
        <v>1.6999999999999999E-3</v>
      </c>
      <c r="N25" s="12">
        <v>1.6999999999999999E-3</v>
      </c>
      <c r="O25" s="12">
        <v>1.6999999999999999E-3</v>
      </c>
      <c r="P25" s="12">
        <v>1.6999999999999999E-3</v>
      </c>
      <c r="Q25" s="12">
        <v>1.6999999999999999E-3</v>
      </c>
      <c r="R25" s="12">
        <v>1.6999999999999999E-3</v>
      </c>
      <c r="S25" s="12">
        <v>1.6999999999999999E-3</v>
      </c>
      <c r="T25" s="12">
        <v>1.6999999999999999E-3</v>
      </c>
      <c r="U25" s="12">
        <v>1.6999999999999999E-3</v>
      </c>
      <c r="V25" s="12">
        <v>1.6999999999999999E-3</v>
      </c>
      <c r="W25" s="12">
        <v>1.6999999999999999E-3</v>
      </c>
      <c r="X25" s="12">
        <v>1.6999999999999999E-3</v>
      </c>
      <c r="Y25" s="12">
        <v>1.6999999999999999E-3</v>
      </c>
      <c r="Z25" s="12">
        <v>1.6999999999999999E-3</v>
      </c>
      <c r="AA25" s="12">
        <v>1.6999999999999999E-3</v>
      </c>
      <c r="AB25" s="12">
        <v>1.6999999999999999E-3</v>
      </c>
      <c r="AC25" s="12">
        <v>1.6999999999999999E-3</v>
      </c>
      <c r="AD25" s="12">
        <v>1.6999999999999999E-3</v>
      </c>
      <c r="AE25" s="12">
        <v>1.6999999999999999E-3</v>
      </c>
      <c r="AF25" s="12">
        <v>1.6999999999999999E-3</v>
      </c>
      <c r="AG25" s="12">
        <v>1.6999999999999999E-3</v>
      </c>
      <c r="AH25" s="12">
        <v>1.6999999999999999E-3</v>
      </c>
      <c r="AI25" s="12">
        <v>1.6999999999999999E-3</v>
      </c>
      <c r="AJ25" s="12">
        <v>1.6999999999999999E-3</v>
      </c>
      <c r="AK25" s="12">
        <v>1.6999999999999999E-3</v>
      </c>
      <c r="AL25" s="12">
        <v>1.6999999999999999E-3</v>
      </c>
      <c r="AM25" s="12">
        <v>1.6999999999999999E-3</v>
      </c>
      <c r="AN25" s="12">
        <v>1.6999999999999999E-3</v>
      </c>
      <c r="AO25" s="12">
        <v>1.6999999999999999E-3</v>
      </c>
      <c r="AP25" s="12">
        <v>1.6999999999999999E-3</v>
      </c>
      <c r="AQ25" s="12">
        <v>1.6999999999999999E-3</v>
      </c>
      <c r="AR25" s="12">
        <v>1.6999999999999999E-3</v>
      </c>
      <c r="AS25" s="12">
        <v>1.6999999999999999E-3</v>
      </c>
      <c r="AT25" s="12">
        <v>1.6999999999999999E-3</v>
      </c>
    </row>
    <row r="26" spans="1:46" x14ac:dyDescent="0.2">
      <c r="A26" s="66">
        <v>21</v>
      </c>
      <c r="B26" s="12">
        <v>1.6000000000000001E-3</v>
      </c>
      <c r="C26" s="12">
        <v>1.6000000000000001E-3</v>
      </c>
      <c r="D26" s="12">
        <v>1.6000000000000001E-3</v>
      </c>
      <c r="E26" s="12">
        <v>1.6000000000000001E-3</v>
      </c>
      <c r="F26" s="12">
        <v>1.6000000000000001E-3</v>
      </c>
      <c r="G26" s="12">
        <v>1.6000000000000001E-3</v>
      </c>
      <c r="H26" s="12">
        <v>1.6000000000000001E-3</v>
      </c>
      <c r="I26" s="12">
        <v>1.6000000000000001E-3</v>
      </c>
      <c r="J26" s="12">
        <v>1.6000000000000001E-3</v>
      </c>
      <c r="K26" s="12">
        <v>1.6000000000000001E-3</v>
      </c>
      <c r="L26" s="12">
        <v>1.6000000000000001E-3</v>
      </c>
      <c r="M26" s="12">
        <v>1.6000000000000001E-3</v>
      </c>
      <c r="N26" s="12">
        <v>1.6000000000000001E-3</v>
      </c>
      <c r="O26" s="12">
        <v>1.6000000000000001E-3</v>
      </c>
      <c r="P26" s="12">
        <v>1.6000000000000001E-3</v>
      </c>
      <c r="Q26" s="12">
        <v>1.6000000000000001E-3</v>
      </c>
      <c r="R26" s="12">
        <v>1.6000000000000001E-3</v>
      </c>
      <c r="S26" s="12">
        <v>1.6000000000000001E-3</v>
      </c>
      <c r="T26" s="12">
        <v>1.6000000000000001E-3</v>
      </c>
      <c r="U26" s="12">
        <v>1.6000000000000001E-3</v>
      </c>
      <c r="V26" s="12">
        <v>1.6000000000000001E-3</v>
      </c>
      <c r="W26" s="12">
        <v>1.6000000000000001E-3</v>
      </c>
      <c r="X26" s="12">
        <v>1.6000000000000001E-3</v>
      </c>
      <c r="Y26" s="12">
        <v>1.6000000000000001E-3</v>
      </c>
      <c r="Z26" s="12">
        <v>1.6000000000000001E-3</v>
      </c>
      <c r="AA26" s="12">
        <v>1.6000000000000001E-3</v>
      </c>
      <c r="AB26" s="12">
        <v>1.6000000000000001E-3</v>
      </c>
      <c r="AC26" s="12">
        <v>1.6000000000000001E-3</v>
      </c>
      <c r="AD26" s="12">
        <v>1.6000000000000001E-3</v>
      </c>
      <c r="AE26" s="12">
        <v>1.6000000000000001E-3</v>
      </c>
      <c r="AF26" s="12">
        <v>1.6000000000000001E-3</v>
      </c>
      <c r="AG26" s="12">
        <v>1.6000000000000001E-3</v>
      </c>
      <c r="AH26" s="12">
        <v>1.6000000000000001E-3</v>
      </c>
      <c r="AI26" s="12">
        <v>1.6000000000000001E-3</v>
      </c>
      <c r="AJ26" s="12">
        <v>1.6000000000000001E-3</v>
      </c>
      <c r="AK26" s="12">
        <v>1.6000000000000001E-3</v>
      </c>
      <c r="AL26" s="12">
        <v>1.6000000000000001E-3</v>
      </c>
      <c r="AM26" s="12">
        <v>1.6000000000000001E-3</v>
      </c>
      <c r="AN26" s="12">
        <v>1.6000000000000001E-3</v>
      </c>
      <c r="AO26" s="12">
        <v>1.6000000000000001E-3</v>
      </c>
      <c r="AP26" s="12">
        <v>1.6000000000000001E-3</v>
      </c>
      <c r="AQ26" s="12">
        <v>1.6000000000000001E-3</v>
      </c>
      <c r="AR26" s="12">
        <v>1.6000000000000001E-3</v>
      </c>
      <c r="AS26" s="12">
        <v>1.6000000000000001E-3</v>
      </c>
      <c r="AT26" s="12">
        <v>1.6000000000000001E-3</v>
      </c>
    </row>
    <row r="27" spans="1:46" x14ac:dyDescent="0.2">
      <c r="A27" s="66">
        <v>22</v>
      </c>
      <c r="B27" s="12">
        <v>1.5E-3</v>
      </c>
      <c r="C27" s="12">
        <v>1.5E-3</v>
      </c>
      <c r="D27" s="12">
        <v>1.5E-3</v>
      </c>
      <c r="E27" s="12">
        <v>1.5E-3</v>
      </c>
      <c r="F27" s="12">
        <v>1.5E-3</v>
      </c>
      <c r="G27" s="12">
        <v>1.5E-3</v>
      </c>
      <c r="H27" s="12">
        <v>1.5E-3</v>
      </c>
      <c r="I27" s="12">
        <v>1.5E-3</v>
      </c>
      <c r="J27" s="12">
        <v>1.5E-3</v>
      </c>
      <c r="K27" s="12">
        <v>1.5E-3</v>
      </c>
      <c r="L27" s="12">
        <v>1.5E-3</v>
      </c>
      <c r="M27" s="12">
        <v>1.5E-3</v>
      </c>
      <c r="N27" s="12">
        <v>1.5E-3</v>
      </c>
      <c r="O27" s="12">
        <v>1.5E-3</v>
      </c>
      <c r="P27" s="12">
        <v>1.5E-3</v>
      </c>
      <c r="Q27" s="12">
        <v>1.5E-3</v>
      </c>
      <c r="R27" s="12">
        <v>1.5E-3</v>
      </c>
      <c r="S27" s="12">
        <v>1.5E-3</v>
      </c>
      <c r="T27" s="12">
        <v>1.5E-3</v>
      </c>
      <c r="U27" s="12">
        <v>1.5E-3</v>
      </c>
      <c r="V27" s="12">
        <v>1.5E-3</v>
      </c>
      <c r="W27" s="12">
        <v>1.5E-3</v>
      </c>
      <c r="X27" s="12">
        <v>1.5E-3</v>
      </c>
      <c r="Y27" s="12">
        <v>1.5E-3</v>
      </c>
      <c r="Z27" s="12">
        <v>1.5E-3</v>
      </c>
      <c r="AA27" s="12">
        <v>1.5E-3</v>
      </c>
      <c r="AB27" s="12">
        <v>1.5E-3</v>
      </c>
      <c r="AC27" s="12">
        <v>1.5E-3</v>
      </c>
      <c r="AD27" s="12">
        <v>1.5E-3</v>
      </c>
      <c r="AE27" s="12">
        <v>1.5E-3</v>
      </c>
      <c r="AF27" s="12">
        <v>1.5E-3</v>
      </c>
      <c r="AG27" s="12">
        <v>1.5E-3</v>
      </c>
      <c r="AH27" s="12">
        <v>1.5E-3</v>
      </c>
      <c r="AI27" s="12">
        <v>1.5E-3</v>
      </c>
      <c r="AJ27" s="12">
        <v>1.5E-3</v>
      </c>
      <c r="AK27" s="12">
        <v>1.5E-3</v>
      </c>
      <c r="AL27" s="12">
        <v>1.5E-3</v>
      </c>
      <c r="AM27" s="12">
        <v>1.5E-3</v>
      </c>
      <c r="AN27" s="12">
        <v>1.5E-3</v>
      </c>
      <c r="AO27" s="12">
        <v>1.5E-3</v>
      </c>
      <c r="AP27" s="12">
        <v>1.5E-3</v>
      </c>
      <c r="AQ27" s="12">
        <v>1.5E-3</v>
      </c>
      <c r="AR27" s="12">
        <v>1.5E-3</v>
      </c>
      <c r="AS27" s="12">
        <v>1.5E-3</v>
      </c>
      <c r="AT27" s="12">
        <v>1.5E-3</v>
      </c>
    </row>
    <row r="28" spans="1:46" x14ac:dyDescent="0.2">
      <c r="A28" s="66">
        <v>23</v>
      </c>
      <c r="B28" s="12">
        <v>1.4E-3</v>
      </c>
      <c r="C28" s="12">
        <v>1.4E-3</v>
      </c>
      <c r="D28" s="12">
        <v>1.4E-3</v>
      </c>
      <c r="E28" s="12">
        <v>1.4E-3</v>
      </c>
      <c r="F28" s="12">
        <v>1.4E-3</v>
      </c>
      <c r="G28" s="12">
        <v>1.4E-3</v>
      </c>
      <c r="H28" s="12">
        <v>1.4E-3</v>
      </c>
      <c r="I28" s="12">
        <v>1.4E-3</v>
      </c>
      <c r="J28" s="12">
        <v>1.4E-3</v>
      </c>
      <c r="K28" s="12">
        <v>1.4E-3</v>
      </c>
      <c r="L28" s="12">
        <v>1.4E-3</v>
      </c>
      <c r="M28" s="12">
        <v>1.4E-3</v>
      </c>
      <c r="N28" s="12">
        <v>1.4E-3</v>
      </c>
      <c r="O28" s="12">
        <v>1.4E-3</v>
      </c>
      <c r="P28" s="12">
        <v>1.4E-3</v>
      </c>
      <c r="Q28" s="12">
        <v>1.4E-3</v>
      </c>
      <c r="R28" s="12">
        <v>1.4E-3</v>
      </c>
      <c r="S28" s="12">
        <v>1.4E-3</v>
      </c>
      <c r="T28" s="12">
        <v>1.4E-3</v>
      </c>
      <c r="U28" s="12">
        <v>1.4E-3</v>
      </c>
      <c r="V28" s="12">
        <v>1.4E-3</v>
      </c>
      <c r="W28" s="12">
        <v>1.4E-3</v>
      </c>
      <c r="X28" s="12">
        <v>1.4E-3</v>
      </c>
      <c r="Y28" s="12">
        <v>1.4E-3</v>
      </c>
      <c r="Z28" s="12">
        <v>1.4E-3</v>
      </c>
      <c r="AA28" s="12">
        <v>1.4E-3</v>
      </c>
      <c r="AB28" s="12">
        <v>1.4E-3</v>
      </c>
      <c r="AC28" s="12">
        <v>1.4E-3</v>
      </c>
      <c r="AD28" s="12">
        <v>1.4E-3</v>
      </c>
      <c r="AE28" s="12">
        <v>1.4E-3</v>
      </c>
      <c r="AF28" s="12">
        <v>1.4E-3</v>
      </c>
      <c r="AG28" s="12">
        <v>1.4E-3</v>
      </c>
      <c r="AH28" s="12">
        <v>1.4E-3</v>
      </c>
      <c r="AI28" s="12">
        <v>1.4E-3</v>
      </c>
      <c r="AJ28" s="12">
        <v>1.4E-3</v>
      </c>
      <c r="AK28" s="12">
        <v>1.4E-3</v>
      </c>
      <c r="AL28" s="12">
        <v>1.4E-3</v>
      </c>
      <c r="AM28" s="12">
        <v>1.4E-3</v>
      </c>
      <c r="AN28" s="12">
        <v>1.4E-3</v>
      </c>
      <c r="AO28" s="12">
        <v>1.4E-3</v>
      </c>
      <c r="AP28" s="12">
        <v>1.4E-3</v>
      </c>
      <c r="AQ28" s="12">
        <v>1.4E-3</v>
      </c>
      <c r="AR28" s="12">
        <v>1.4E-3</v>
      </c>
      <c r="AS28" s="12">
        <v>1.4E-3</v>
      </c>
      <c r="AT28" s="12">
        <v>1.4E-3</v>
      </c>
    </row>
    <row r="29" spans="1:46" x14ac:dyDescent="0.2">
      <c r="A29" s="66">
        <v>24</v>
      </c>
      <c r="B29" s="12">
        <v>1.1999999999999999E-3</v>
      </c>
      <c r="C29" s="12">
        <v>1.1999999999999999E-3</v>
      </c>
      <c r="D29" s="12">
        <v>1.1999999999999999E-3</v>
      </c>
      <c r="E29" s="12">
        <v>1.1999999999999999E-3</v>
      </c>
      <c r="F29" s="12">
        <v>1.1999999999999999E-3</v>
      </c>
      <c r="G29" s="12">
        <v>1.1999999999999999E-3</v>
      </c>
      <c r="H29" s="12">
        <v>1.1999999999999999E-3</v>
      </c>
      <c r="I29" s="12">
        <v>1.1999999999999999E-3</v>
      </c>
      <c r="J29" s="12">
        <v>1.1999999999999999E-3</v>
      </c>
      <c r="K29" s="12">
        <v>1.1999999999999999E-3</v>
      </c>
      <c r="L29" s="12">
        <v>1.1999999999999999E-3</v>
      </c>
      <c r="M29" s="12">
        <v>1.1999999999999999E-3</v>
      </c>
      <c r="N29" s="12">
        <v>1.1999999999999999E-3</v>
      </c>
      <c r="O29" s="12">
        <v>1.1999999999999999E-3</v>
      </c>
      <c r="P29" s="12">
        <v>1.1999999999999999E-3</v>
      </c>
      <c r="Q29" s="12">
        <v>1.1999999999999999E-3</v>
      </c>
      <c r="R29" s="12">
        <v>1.1999999999999999E-3</v>
      </c>
      <c r="S29" s="12">
        <v>1.1999999999999999E-3</v>
      </c>
      <c r="T29" s="12">
        <v>1.1999999999999999E-3</v>
      </c>
      <c r="U29" s="12">
        <v>1.1999999999999999E-3</v>
      </c>
      <c r="V29" s="12">
        <v>1.1999999999999999E-3</v>
      </c>
      <c r="W29" s="12">
        <v>1.1999999999999999E-3</v>
      </c>
      <c r="X29" s="12">
        <v>1.1999999999999999E-3</v>
      </c>
      <c r="Y29" s="12">
        <v>1.1999999999999999E-3</v>
      </c>
      <c r="Z29" s="12">
        <v>1.1999999999999999E-3</v>
      </c>
      <c r="AA29" s="12">
        <v>1.1999999999999999E-3</v>
      </c>
      <c r="AB29" s="12">
        <v>1.1999999999999999E-3</v>
      </c>
      <c r="AC29" s="12">
        <v>1.1999999999999999E-3</v>
      </c>
      <c r="AD29" s="12">
        <v>1.1999999999999999E-3</v>
      </c>
      <c r="AE29" s="12">
        <v>1.1999999999999999E-3</v>
      </c>
      <c r="AF29" s="12">
        <v>1.1999999999999999E-3</v>
      </c>
      <c r="AG29" s="12">
        <v>1.1999999999999999E-3</v>
      </c>
      <c r="AH29" s="12">
        <v>1.1999999999999999E-3</v>
      </c>
      <c r="AI29" s="12">
        <v>1.1999999999999999E-3</v>
      </c>
      <c r="AJ29" s="12">
        <v>1.1999999999999999E-3</v>
      </c>
      <c r="AK29" s="12">
        <v>1.1999999999999999E-3</v>
      </c>
      <c r="AL29" s="12">
        <v>1.1999999999999999E-3</v>
      </c>
      <c r="AM29" s="12">
        <v>1.1999999999999999E-3</v>
      </c>
      <c r="AN29" s="12">
        <v>1.1999999999999999E-3</v>
      </c>
      <c r="AO29" s="12">
        <v>1.1999999999999999E-3</v>
      </c>
      <c r="AP29" s="12">
        <v>1.1999999999999999E-3</v>
      </c>
      <c r="AQ29" s="12">
        <v>1.1999999999999999E-3</v>
      </c>
      <c r="AR29" s="12">
        <v>1.1999999999999999E-3</v>
      </c>
      <c r="AS29" s="12">
        <v>1.1999999999999999E-3</v>
      </c>
      <c r="AT29" s="12">
        <v>1.1999999999999999E-3</v>
      </c>
    </row>
    <row r="30" spans="1:46" x14ac:dyDescent="0.2">
      <c r="A30" s="66">
        <v>25</v>
      </c>
      <c r="B30" s="12">
        <v>1.1999999999999999E-3</v>
      </c>
      <c r="C30" s="12">
        <v>1.1999999999999999E-3</v>
      </c>
      <c r="D30" s="12">
        <v>1.1999999999999999E-3</v>
      </c>
      <c r="E30" s="12">
        <v>1.1999999999999999E-3</v>
      </c>
      <c r="F30" s="12">
        <v>1.1999999999999999E-3</v>
      </c>
      <c r="G30" s="12">
        <v>1.1999999999999999E-3</v>
      </c>
      <c r="H30" s="12">
        <v>1.1999999999999999E-3</v>
      </c>
      <c r="I30" s="12">
        <v>1.1999999999999999E-3</v>
      </c>
      <c r="J30" s="12">
        <v>1.1999999999999999E-3</v>
      </c>
      <c r="K30" s="12">
        <v>1.1999999999999999E-3</v>
      </c>
      <c r="L30" s="12">
        <v>1.1999999999999999E-3</v>
      </c>
      <c r="M30" s="12">
        <v>1.1999999999999999E-3</v>
      </c>
      <c r="N30" s="12">
        <v>1.1999999999999999E-3</v>
      </c>
      <c r="O30" s="12">
        <v>1.1999999999999999E-3</v>
      </c>
      <c r="P30" s="12">
        <v>1.1999999999999999E-3</v>
      </c>
      <c r="Q30" s="12">
        <v>1.1999999999999999E-3</v>
      </c>
      <c r="R30" s="12">
        <v>1.1999999999999999E-3</v>
      </c>
      <c r="S30" s="12">
        <v>1.1999999999999999E-3</v>
      </c>
      <c r="T30" s="12">
        <v>1.1999999999999999E-3</v>
      </c>
      <c r="U30" s="12">
        <v>1.1999999999999999E-3</v>
      </c>
      <c r="V30" s="12">
        <v>1.1999999999999999E-3</v>
      </c>
      <c r="W30" s="12">
        <v>1.1999999999999999E-3</v>
      </c>
      <c r="X30" s="12">
        <v>1.1999999999999999E-3</v>
      </c>
      <c r="Y30" s="12">
        <v>1.1999999999999999E-3</v>
      </c>
      <c r="Z30" s="12">
        <v>1.1999999999999999E-3</v>
      </c>
      <c r="AA30" s="12">
        <v>1.1999999999999999E-3</v>
      </c>
      <c r="AB30" s="12">
        <v>1.1999999999999999E-3</v>
      </c>
      <c r="AC30" s="12">
        <v>1.1999999999999999E-3</v>
      </c>
      <c r="AD30" s="12">
        <v>1.1999999999999999E-3</v>
      </c>
      <c r="AE30" s="12">
        <v>1.1999999999999999E-3</v>
      </c>
      <c r="AF30" s="12">
        <v>1.1999999999999999E-3</v>
      </c>
      <c r="AG30" s="12">
        <v>1.1999999999999999E-3</v>
      </c>
      <c r="AH30" s="12">
        <v>1.1999999999999999E-3</v>
      </c>
      <c r="AI30" s="12">
        <v>1.1999999999999999E-3</v>
      </c>
      <c r="AJ30" s="12">
        <v>1.1999999999999999E-3</v>
      </c>
      <c r="AK30" s="12">
        <v>1.1999999999999999E-3</v>
      </c>
      <c r="AL30" s="12">
        <v>1.1999999999999999E-3</v>
      </c>
      <c r="AM30" s="12">
        <v>1.1999999999999999E-3</v>
      </c>
      <c r="AN30" s="12">
        <v>1.1999999999999999E-3</v>
      </c>
      <c r="AO30" s="12">
        <v>1.1999999999999999E-3</v>
      </c>
      <c r="AP30" s="12">
        <v>1.1999999999999999E-3</v>
      </c>
      <c r="AQ30" s="12">
        <v>1.1999999999999999E-3</v>
      </c>
      <c r="AR30" s="12">
        <v>1.1999999999999999E-3</v>
      </c>
      <c r="AS30" s="12">
        <v>1.1999999999999999E-3</v>
      </c>
      <c r="AT30" s="12">
        <v>1.1999999999999999E-3</v>
      </c>
    </row>
    <row r="31" spans="1:46" x14ac:dyDescent="0.2">
      <c r="A31" s="66">
        <v>26</v>
      </c>
      <c r="B31" s="12">
        <v>1E-3</v>
      </c>
      <c r="C31" s="12">
        <v>1E-3</v>
      </c>
      <c r="D31" s="12">
        <v>1E-3</v>
      </c>
      <c r="E31" s="12">
        <v>1E-3</v>
      </c>
      <c r="F31" s="12">
        <v>1E-3</v>
      </c>
      <c r="G31" s="12">
        <v>1E-3</v>
      </c>
      <c r="H31" s="12">
        <v>1E-3</v>
      </c>
      <c r="I31" s="12">
        <v>1E-3</v>
      </c>
      <c r="J31" s="12">
        <v>1E-3</v>
      </c>
      <c r="K31" s="12">
        <v>1E-3</v>
      </c>
      <c r="L31" s="12">
        <v>1E-3</v>
      </c>
      <c r="M31" s="12">
        <v>1E-3</v>
      </c>
      <c r="N31" s="12">
        <v>1E-3</v>
      </c>
      <c r="O31" s="12">
        <v>1E-3</v>
      </c>
      <c r="P31" s="12">
        <v>1E-3</v>
      </c>
      <c r="Q31" s="12">
        <v>1E-3</v>
      </c>
      <c r="R31" s="12">
        <v>1E-3</v>
      </c>
      <c r="S31" s="12">
        <v>1E-3</v>
      </c>
      <c r="T31" s="12">
        <v>1E-3</v>
      </c>
      <c r="U31" s="12">
        <v>1E-3</v>
      </c>
      <c r="V31" s="12">
        <v>1E-3</v>
      </c>
      <c r="W31" s="12">
        <v>1E-3</v>
      </c>
      <c r="X31" s="12">
        <v>1E-3</v>
      </c>
      <c r="Y31" s="12">
        <v>1E-3</v>
      </c>
      <c r="Z31" s="12">
        <v>1E-3</v>
      </c>
      <c r="AA31" s="12">
        <v>1E-3</v>
      </c>
      <c r="AB31" s="12">
        <v>1E-3</v>
      </c>
      <c r="AC31" s="12">
        <v>1E-3</v>
      </c>
      <c r="AD31" s="12">
        <v>1E-3</v>
      </c>
      <c r="AE31" s="12">
        <v>1E-3</v>
      </c>
      <c r="AF31" s="12">
        <v>1E-3</v>
      </c>
      <c r="AG31" s="12">
        <v>1E-3</v>
      </c>
      <c r="AH31" s="12">
        <v>1E-3</v>
      </c>
      <c r="AI31" s="12">
        <v>1E-3</v>
      </c>
      <c r="AJ31" s="12">
        <v>1E-3</v>
      </c>
      <c r="AK31" s="12">
        <v>1E-3</v>
      </c>
      <c r="AL31" s="12">
        <v>1E-3</v>
      </c>
      <c r="AM31" s="12">
        <v>1E-3</v>
      </c>
      <c r="AN31" s="12">
        <v>1E-3</v>
      </c>
      <c r="AO31" s="12">
        <v>1E-3</v>
      </c>
      <c r="AP31" s="12">
        <v>1E-3</v>
      </c>
      <c r="AQ31" s="12">
        <v>1E-3</v>
      </c>
      <c r="AR31" s="12">
        <v>1E-3</v>
      </c>
      <c r="AS31" s="12">
        <v>1E-3</v>
      </c>
      <c r="AT31" s="12">
        <v>0</v>
      </c>
    </row>
    <row r="32" spans="1:46" x14ac:dyDescent="0.2">
      <c r="A32" s="66">
        <v>27</v>
      </c>
      <c r="B32" s="12">
        <v>8.9999999999999998E-4</v>
      </c>
      <c r="C32" s="12">
        <v>8.9999999999999998E-4</v>
      </c>
      <c r="D32" s="12">
        <v>8.9999999999999998E-4</v>
      </c>
      <c r="E32" s="12">
        <v>8.9999999999999998E-4</v>
      </c>
      <c r="F32" s="12">
        <v>8.9999999999999998E-4</v>
      </c>
      <c r="G32" s="12">
        <v>8.9999999999999998E-4</v>
      </c>
      <c r="H32" s="12">
        <v>8.9999999999999998E-4</v>
      </c>
      <c r="I32" s="12">
        <v>8.9999999999999998E-4</v>
      </c>
      <c r="J32" s="12">
        <v>8.9999999999999998E-4</v>
      </c>
      <c r="K32" s="12">
        <v>8.9999999999999998E-4</v>
      </c>
      <c r="L32" s="12">
        <v>8.9999999999999998E-4</v>
      </c>
      <c r="M32" s="12">
        <v>8.9999999999999998E-4</v>
      </c>
      <c r="N32" s="12">
        <v>8.9999999999999998E-4</v>
      </c>
      <c r="O32" s="12">
        <v>8.9999999999999998E-4</v>
      </c>
      <c r="P32" s="12">
        <v>8.9999999999999998E-4</v>
      </c>
      <c r="Q32" s="12">
        <v>8.9999999999999998E-4</v>
      </c>
      <c r="R32" s="12">
        <v>8.9999999999999998E-4</v>
      </c>
      <c r="S32" s="12">
        <v>8.9999999999999998E-4</v>
      </c>
      <c r="T32" s="12">
        <v>8.9999999999999998E-4</v>
      </c>
      <c r="U32" s="12">
        <v>8.9999999999999998E-4</v>
      </c>
      <c r="V32" s="12">
        <v>8.9999999999999998E-4</v>
      </c>
      <c r="W32" s="12">
        <v>8.9999999999999998E-4</v>
      </c>
      <c r="X32" s="12">
        <v>8.9999999999999998E-4</v>
      </c>
      <c r="Y32" s="12">
        <v>8.9999999999999998E-4</v>
      </c>
      <c r="Z32" s="12">
        <v>8.9999999999999998E-4</v>
      </c>
      <c r="AA32" s="12">
        <v>8.9999999999999998E-4</v>
      </c>
      <c r="AB32" s="12">
        <v>8.9999999999999998E-4</v>
      </c>
      <c r="AC32" s="12">
        <v>8.9999999999999998E-4</v>
      </c>
      <c r="AD32" s="12">
        <v>8.9999999999999998E-4</v>
      </c>
      <c r="AE32" s="12">
        <v>8.9999999999999998E-4</v>
      </c>
      <c r="AF32" s="12">
        <v>8.9999999999999998E-4</v>
      </c>
      <c r="AG32" s="12">
        <v>8.9999999999999998E-4</v>
      </c>
      <c r="AH32" s="12">
        <v>8.9999999999999998E-4</v>
      </c>
      <c r="AI32" s="12">
        <v>8.9999999999999998E-4</v>
      </c>
      <c r="AJ32" s="12">
        <v>8.9999999999999998E-4</v>
      </c>
      <c r="AK32" s="12">
        <v>8.9999999999999998E-4</v>
      </c>
      <c r="AL32" s="12">
        <v>8.9999999999999998E-4</v>
      </c>
      <c r="AM32" s="12">
        <v>8.9999999999999998E-4</v>
      </c>
      <c r="AN32" s="12">
        <v>8.9999999999999998E-4</v>
      </c>
      <c r="AO32" s="12">
        <v>8.9999999999999998E-4</v>
      </c>
      <c r="AP32" s="12">
        <v>8.9999999999999998E-4</v>
      </c>
      <c r="AQ32" s="12">
        <v>8.9999999999999998E-4</v>
      </c>
      <c r="AR32" s="12">
        <v>8.9999999999999998E-4</v>
      </c>
      <c r="AS32" s="12">
        <v>0</v>
      </c>
      <c r="AT32" s="12">
        <v>0</v>
      </c>
    </row>
    <row r="33" spans="1:46" x14ac:dyDescent="0.2">
      <c r="A33" s="66">
        <v>28</v>
      </c>
      <c r="B33" s="12">
        <v>8.9999999999999998E-4</v>
      </c>
      <c r="C33" s="12">
        <v>8.9999999999999998E-4</v>
      </c>
      <c r="D33" s="12">
        <v>8.9999999999999998E-4</v>
      </c>
      <c r="E33" s="12">
        <v>8.9999999999999998E-4</v>
      </c>
      <c r="F33" s="12">
        <v>8.9999999999999998E-4</v>
      </c>
      <c r="G33" s="12">
        <v>8.9999999999999998E-4</v>
      </c>
      <c r="H33" s="12">
        <v>8.9999999999999998E-4</v>
      </c>
      <c r="I33" s="12">
        <v>8.9999999999999998E-4</v>
      </c>
      <c r="J33" s="12">
        <v>8.9999999999999998E-4</v>
      </c>
      <c r="K33" s="12">
        <v>8.9999999999999998E-4</v>
      </c>
      <c r="L33" s="12">
        <v>8.9999999999999998E-4</v>
      </c>
      <c r="M33" s="12">
        <v>8.9999999999999998E-4</v>
      </c>
      <c r="N33" s="12">
        <v>8.9999999999999998E-4</v>
      </c>
      <c r="O33" s="12">
        <v>8.9999999999999998E-4</v>
      </c>
      <c r="P33" s="12">
        <v>8.9999999999999998E-4</v>
      </c>
      <c r="Q33" s="12">
        <v>8.9999999999999998E-4</v>
      </c>
      <c r="R33" s="12">
        <v>8.9999999999999998E-4</v>
      </c>
      <c r="S33" s="12">
        <v>8.9999999999999998E-4</v>
      </c>
      <c r="T33" s="12">
        <v>8.9999999999999998E-4</v>
      </c>
      <c r="U33" s="12">
        <v>8.9999999999999998E-4</v>
      </c>
      <c r="V33" s="12">
        <v>8.9999999999999998E-4</v>
      </c>
      <c r="W33" s="12">
        <v>8.9999999999999998E-4</v>
      </c>
      <c r="X33" s="12">
        <v>8.9999999999999998E-4</v>
      </c>
      <c r="Y33" s="12">
        <v>8.9999999999999998E-4</v>
      </c>
      <c r="Z33" s="12">
        <v>8.9999999999999998E-4</v>
      </c>
      <c r="AA33" s="12">
        <v>8.9999999999999998E-4</v>
      </c>
      <c r="AB33" s="12">
        <v>8.9999999999999998E-4</v>
      </c>
      <c r="AC33" s="12">
        <v>8.9999999999999998E-4</v>
      </c>
      <c r="AD33" s="12">
        <v>8.9999999999999998E-4</v>
      </c>
      <c r="AE33" s="12">
        <v>8.9999999999999998E-4</v>
      </c>
      <c r="AF33" s="12">
        <v>8.9999999999999998E-4</v>
      </c>
      <c r="AG33" s="12">
        <v>8.9999999999999998E-4</v>
      </c>
      <c r="AH33" s="12">
        <v>8.9999999999999998E-4</v>
      </c>
      <c r="AI33" s="12">
        <v>8.9999999999999998E-4</v>
      </c>
      <c r="AJ33" s="12">
        <v>8.9999999999999998E-4</v>
      </c>
      <c r="AK33" s="12">
        <v>8.9999999999999998E-4</v>
      </c>
      <c r="AL33" s="12">
        <v>8.9999999999999998E-4</v>
      </c>
      <c r="AM33" s="12">
        <v>8.9999999999999998E-4</v>
      </c>
      <c r="AN33" s="12">
        <v>8.9999999999999998E-4</v>
      </c>
      <c r="AO33" s="12">
        <v>8.9999999999999998E-4</v>
      </c>
      <c r="AP33" s="12">
        <v>8.9999999999999998E-4</v>
      </c>
      <c r="AQ33" s="12">
        <v>8.9999999999999998E-4</v>
      </c>
      <c r="AR33" s="12">
        <v>0</v>
      </c>
      <c r="AS33" s="12">
        <v>0</v>
      </c>
      <c r="AT33" s="12">
        <v>0</v>
      </c>
    </row>
    <row r="34" spans="1:46" x14ac:dyDescent="0.2">
      <c r="A34" s="66">
        <v>29</v>
      </c>
      <c r="B34" s="12">
        <v>8.9999999999999998E-4</v>
      </c>
      <c r="C34" s="12">
        <v>8.9999999999999998E-4</v>
      </c>
      <c r="D34" s="12">
        <v>8.9999999999999998E-4</v>
      </c>
      <c r="E34" s="12">
        <v>8.9999999999999998E-4</v>
      </c>
      <c r="F34" s="12">
        <v>8.9999999999999998E-4</v>
      </c>
      <c r="G34" s="12">
        <v>8.9999999999999998E-4</v>
      </c>
      <c r="H34" s="12">
        <v>8.9999999999999998E-4</v>
      </c>
      <c r="I34" s="12">
        <v>8.9999999999999998E-4</v>
      </c>
      <c r="J34" s="12">
        <v>8.9999999999999998E-4</v>
      </c>
      <c r="K34" s="12">
        <v>8.9999999999999998E-4</v>
      </c>
      <c r="L34" s="12">
        <v>8.9999999999999998E-4</v>
      </c>
      <c r="M34" s="12">
        <v>8.9999999999999998E-4</v>
      </c>
      <c r="N34" s="12">
        <v>8.9999999999999998E-4</v>
      </c>
      <c r="O34" s="12">
        <v>8.9999999999999998E-4</v>
      </c>
      <c r="P34" s="12">
        <v>8.9999999999999998E-4</v>
      </c>
      <c r="Q34" s="12">
        <v>8.9999999999999998E-4</v>
      </c>
      <c r="R34" s="12">
        <v>8.9999999999999998E-4</v>
      </c>
      <c r="S34" s="12">
        <v>8.9999999999999998E-4</v>
      </c>
      <c r="T34" s="12">
        <v>8.9999999999999998E-4</v>
      </c>
      <c r="U34" s="12">
        <v>8.9999999999999998E-4</v>
      </c>
      <c r="V34" s="12">
        <v>8.9999999999999998E-4</v>
      </c>
      <c r="W34" s="12">
        <v>8.9999999999999998E-4</v>
      </c>
      <c r="X34" s="12">
        <v>8.9999999999999998E-4</v>
      </c>
      <c r="Y34" s="12">
        <v>8.9999999999999998E-4</v>
      </c>
      <c r="Z34" s="12">
        <v>8.9999999999999998E-4</v>
      </c>
      <c r="AA34" s="12">
        <v>8.9999999999999998E-4</v>
      </c>
      <c r="AB34" s="12">
        <v>8.9999999999999998E-4</v>
      </c>
      <c r="AC34" s="12">
        <v>8.9999999999999998E-4</v>
      </c>
      <c r="AD34" s="12">
        <v>8.9999999999999998E-4</v>
      </c>
      <c r="AE34" s="12">
        <v>8.9999999999999998E-4</v>
      </c>
      <c r="AF34" s="12">
        <v>8.9999999999999998E-4</v>
      </c>
      <c r="AG34" s="12">
        <v>8.9999999999999998E-4</v>
      </c>
      <c r="AH34" s="12">
        <v>8.9999999999999998E-4</v>
      </c>
      <c r="AI34" s="12">
        <v>8.9999999999999998E-4</v>
      </c>
      <c r="AJ34" s="12">
        <v>8.9999999999999998E-4</v>
      </c>
      <c r="AK34" s="12">
        <v>8.9999999999999998E-4</v>
      </c>
      <c r="AL34" s="12">
        <v>8.9999999999999998E-4</v>
      </c>
      <c r="AM34" s="12">
        <v>8.9999999999999998E-4</v>
      </c>
      <c r="AN34" s="12">
        <v>8.9999999999999998E-4</v>
      </c>
      <c r="AO34" s="12">
        <v>8.9999999999999998E-4</v>
      </c>
      <c r="AP34" s="12">
        <v>8.9999999999999998E-4</v>
      </c>
      <c r="AQ34" s="12">
        <v>0</v>
      </c>
      <c r="AR34" s="12">
        <v>0</v>
      </c>
      <c r="AS34" s="12">
        <v>0</v>
      </c>
      <c r="AT34" s="12">
        <v>0</v>
      </c>
    </row>
    <row r="35" spans="1:46" x14ac:dyDescent="0.2">
      <c r="A35" s="66">
        <v>30</v>
      </c>
      <c r="B35" s="12">
        <v>8.9999999999999998E-4</v>
      </c>
      <c r="C35" s="12">
        <v>8.9999999999999998E-4</v>
      </c>
      <c r="D35" s="12">
        <v>8.9999999999999998E-4</v>
      </c>
      <c r="E35" s="12">
        <v>8.9999999999999998E-4</v>
      </c>
      <c r="F35" s="12">
        <v>8.9999999999999998E-4</v>
      </c>
      <c r="G35" s="12">
        <v>8.9999999999999998E-4</v>
      </c>
      <c r="H35" s="12">
        <v>8.9999999999999998E-4</v>
      </c>
      <c r="I35" s="12">
        <v>8.9999999999999998E-4</v>
      </c>
      <c r="J35" s="12">
        <v>8.9999999999999998E-4</v>
      </c>
      <c r="K35" s="12">
        <v>8.9999999999999998E-4</v>
      </c>
      <c r="L35" s="12">
        <v>8.9999999999999998E-4</v>
      </c>
      <c r="M35" s="12">
        <v>8.9999999999999998E-4</v>
      </c>
      <c r="N35" s="12">
        <v>8.9999999999999998E-4</v>
      </c>
      <c r="O35" s="12">
        <v>8.9999999999999998E-4</v>
      </c>
      <c r="P35" s="12">
        <v>8.9999999999999998E-4</v>
      </c>
      <c r="Q35" s="12">
        <v>8.9999999999999998E-4</v>
      </c>
      <c r="R35" s="12">
        <v>8.9999999999999998E-4</v>
      </c>
      <c r="S35" s="12">
        <v>8.9999999999999998E-4</v>
      </c>
      <c r="T35" s="12">
        <v>8.9999999999999998E-4</v>
      </c>
      <c r="U35" s="12">
        <v>8.9999999999999998E-4</v>
      </c>
      <c r="V35" s="12">
        <v>8.9999999999999998E-4</v>
      </c>
      <c r="W35" s="12">
        <v>8.9999999999999998E-4</v>
      </c>
      <c r="X35" s="12">
        <v>8.9999999999999998E-4</v>
      </c>
      <c r="Y35" s="12">
        <v>8.9999999999999998E-4</v>
      </c>
      <c r="Z35" s="12">
        <v>8.9999999999999998E-4</v>
      </c>
      <c r="AA35" s="12">
        <v>8.9999999999999998E-4</v>
      </c>
      <c r="AB35" s="12">
        <v>8.9999999999999998E-4</v>
      </c>
      <c r="AC35" s="12">
        <v>8.9999999999999998E-4</v>
      </c>
      <c r="AD35" s="12">
        <v>8.9999999999999998E-4</v>
      </c>
      <c r="AE35" s="12">
        <v>8.9999999999999998E-4</v>
      </c>
      <c r="AF35" s="12">
        <v>8.9999999999999998E-4</v>
      </c>
      <c r="AG35" s="12">
        <v>8.9999999999999998E-4</v>
      </c>
      <c r="AH35" s="12">
        <v>8.9999999999999998E-4</v>
      </c>
      <c r="AI35" s="12">
        <v>8.9999999999999998E-4</v>
      </c>
      <c r="AJ35" s="12">
        <v>8.9999999999999998E-4</v>
      </c>
      <c r="AK35" s="12">
        <v>8.9999999999999998E-4</v>
      </c>
      <c r="AL35" s="12">
        <v>8.9999999999999998E-4</v>
      </c>
      <c r="AM35" s="12">
        <v>8.9999999999999998E-4</v>
      </c>
      <c r="AN35" s="12">
        <v>8.9999999999999998E-4</v>
      </c>
      <c r="AO35" s="12">
        <v>8.9999999999999998E-4</v>
      </c>
      <c r="AP35" s="12">
        <v>0</v>
      </c>
      <c r="AQ35" s="12">
        <v>0</v>
      </c>
      <c r="AR35" s="12">
        <v>0</v>
      </c>
      <c r="AS35" s="12">
        <v>0</v>
      </c>
      <c r="AT35" s="12">
        <v>0</v>
      </c>
    </row>
    <row r="36" spans="1:46" x14ac:dyDescent="0.2">
      <c r="A36" s="66">
        <v>31</v>
      </c>
      <c r="B36" s="12">
        <v>8.9999999999999998E-4</v>
      </c>
      <c r="C36" s="12">
        <v>8.9999999999999998E-4</v>
      </c>
      <c r="D36" s="12">
        <v>8.9999999999999998E-4</v>
      </c>
      <c r="E36" s="12">
        <v>8.9999999999999998E-4</v>
      </c>
      <c r="F36" s="12">
        <v>8.9999999999999998E-4</v>
      </c>
      <c r="G36" s="12">
        <v>8.9999999999999998E-4</v>
      </c>
      <c r="H36" s="12">
        <v>8.9999999999999998E-4</v>
      </c>
      <c r="I36" s="12">
        <v>8.9999999999999998E-4</v>
      </c>
      <c r="J36" s="12">
        <v>8.9999999999999998E-4</v>
      </c>
      <c r="K36" s="12">
        <v>8.9999999999999998E-4</v>
      </c>
      <c r="L36" s="12">
        <v>8.9999999999999998E-4</v>
      </c>
      <c r="M36" s="12">
        <v>8.9999999999999998E-4</v>
      </c>
      <c r="N36" s="12">
        <v>8.9999999999999998E-4</v>
      </c>
      <c r="O36" s="12">
        <v>8.9999999999999998E-4</v>
      </c>
      <c r="P36" s="12">
        <v>8.9999999999999998E-4</v>
      </c>
      <c r="Q36" s="12">
        <v>8.9999999999999998E-4</v>
      </c>
      <c r="R36" s="12">
        <v>8.9999999999999998E-4</v>
      </c>
      <c r="S36" s="12">
        <v>8.9999999999999998E-4</v>
      </c>
      <c r="T36" s="12">
        <v>8.9999999999999998E-4</v>
      </c>
      <c r="U36" s="12">
        <v>8.9999999999999998E-4</v>
      </c>
      <c r="V36" s="12">
        <v>8.9999999999999998E-4</v>
      </c>
      <c r="W36" s="12">
        <v>8.9999999999999998E-4</v>
      </c>
      <c r="X36" s="12">
        <v>8.9999999999999998E-4</v>
      </c>
      <c r="Y36" s="12">
        <v>8.9999999999999998E-4</v>
      </c>
      <c r="Z36" s="12">
        <v>8.9999999999999998E-4</v>
      </c>
      <c r="AA36" s="12">
        <v>8.9999999999999998E-4</v>
      </c>
      <c r="AB36" s="12">
        <v>8.9999999999999998E-4</v>
      </c>
      <c r="AC36" s="12">
        <v>8.9999999999999998E-4</v>
      </c>
      <c r="AD36" s="12">
        <v>8.9999999999999998E-4</v>
      </c>
      <c r="AE36" s="12">
        <v>8.9999999999999998E-4</v>
      </c>
      <c r="AF36" s="12">
        <v>8.9999999999999998E-4</v>
      </c>
      <c r="AG36" s="12">
        <v>8.9999999999999998E-4</v>
      </c>
      <c r="AH36" s="12">
        <v>8.9999999999999998E-4</v>
      </c>
      <c r="AI36" s="12">
        <v>8.9999999999999998E-4</v>
      </c>
      <c r="AJ36" s="12">
        <v>8.9999999999999998E-4</v>
      </c>
      <c r="AK36" s="12">
        <v>8.9999999999999998E-4</v>
      </c>
      <c r="AL36" s="12">
        <v>8.9999999999999998E-4</v>
      </c>
      <c r="AM36" s="12">
        <v>8.9999999999999998E-4</v>
      </c>
      <c r="AN36" s="12">
        <v>8.9999999999999998E-4</v>
      </c>
      <c r="AO36" s="12">
        <v>0</v>
      </c>
      <c r="AP36" s="12">
        <v>0</v>
      </c>
      <c r="AQ36" s="12">
        <v>0</v>
      </c>
      <c r="AR36" s="12">
        <v>0</v>
      </c>
      <c r="AS36" s="12">
        <v>0</v>
      </c>
      <c r="AT36" s="12">
        <v>0</v>
      </c>
    </row>
    <row r="37" spans="1:46" x14ac:dyDescent="0.2">
      <c r="A37" s="66">
        <v>32</v>
      </c>
      <c r="B37" s="12">
        <v>8.9999999999999998E-4</v>
      </c>
      <c r="C37" s="12">
        <v>8.9999999999999998E-4</v>
      </c>
      <c r="D37" s="12">
        <v>8.9999999999999998E-4</v>
      </c>
      <c r="E37" s="12">
        <v>8.9999999999999998E-4</v>
      </c>
      <c r="F37" s="12">
        <v>8.9999999999999998E-4</v>
      </c>
      <c r="G37" s="12">
        <v>8.9999999999999998E-4</v>
      </c>
      <c r="H37" s="12">
        <v>8.9999999999999998E-4</v>
      </c>
      <c r="I37" s="12">
        <v>8.9999999999999998E-4</v>
      </c>
      <c r="J37" s="12">
        <v>8.9999999999999998E-4</v>
      </c>
      <c r="K37" s="12">
        <v>8.9999999999999998E-4</v>
      </c>
      <c r="L37" s="12">
        <v>8.9999999999999998E-4</v>
      </c>
      <c r="M37" s="12">
        <v>8.9999999999999998E-4</v>
      </c>
      <c r="N37" s="12">
        <v>8.9999999999999998E-4</v>
      </c>
      <c r="O37" s="12">
        <v>8.9999999999999998E-4</v>
      </c>
      <c r="P37" s="12">
        <v>8.9999999999999998E-4</v>
      </c>
      <c r="Q37" s="12">
        <v>8.9999999999999998E-4</v>
      </c>
      <c r="R37" s="12">
        <v>8.9999999999999998E-4</v>
      </c>
      <c r="S37" s="12">
        <v>8.9999999999999998E-4</v>
      </c>
      <c r="T37" s="12">
        <v>8.9999999999999998E-4</v>
      </c>
      <c r="U37" s="12">
        <v>8.9999999999999998E-4</v>
      </c>
      <c r="V37" s="12">
        <v>8.9999999999999998E-4</v>
      </c>
      <c r="W37" s="12">
        <v>8.9999999999999998E-4</v>
      </c>
      <c r="X37" s="12">
        <v>8.9999999999999998E-4</v>
      </c>
      <c r="Y37" s="12">
        <v>8.9999999999999998E-4</v>
      </c>
      <c r="Z37" s="12">
        <v>8.9999999999999998E-4</v>
      </c>
      <c r="AA37" s="12">
        <v>8.9999999999999998E-4</v>
      </c>
      <c r="AB37" s="12">
        <v>8.9999999999999998E-4</v>
      </c>
      <c r="AC37" s="12">
        <v>8.9999999999999998E-4</v>
      </c>
      <c r="AD37" s="12">
        <v>8.9999999999999998E-4</v>
      </c>
      <c r="AE37" s="12">
        <v>8.9999999999999998E-4</v>
      </c>
      <c r="AF37" s="12">
        <v>8.9999999999999998E-4</v>
      </c>
      <c r="AG37" s="12">
        <v>8.9999999999999998E-4</v>
      </c>
      <c r="AH37" s="12">
        <v>8.9999999999999998E-4</v>
      </c>
      <c r="AI37" s="12">
        <v>8.9999999999999998E-4</v>
      </c>
      <c r="AJ37" s="12">
        <v>8.9999999999999998E-4</v>
      </c>
      <c r="AK37" s="12">
        <v>8.9999999999999998E-4</v>
      </c>
      <c r="AL37" s="12">
        <v>8.9999999999999998E-4</v>
      </c>
      <c r="AM37" s="12">
        <v>8.9999999999999998E-4</v>
      </c>
      <c r="AN37" s="12">
        <v>0</v>
      </c>
      <c r="AO37" s="12">
        <v>0</v>
      </c>
      <c r="AP37" s="12">
        <v>0</v>
      </c>
      <c r="AQ37" s="12">
        <v>0</v>
      </c>
      <c r="AR37" s="12">
        <v>0</v>
      </c>
      <c r="AS37" s="12">
        <v>0</v>
      </c>
      <c r="AT37" s="12">
        <v>0</v>
      </c>
    </row>
    <row r="38" spans="1:46" x14ac:dyDescent="0.2">
      <c r="A38" s="66">
        <v>33</v>
      </c>
      <c r="B38" s="12">
        <v>8.9999999999999998E-4</v>
      </c>
      <c r="C38" s="12">
        <v>8.9999999999999998E-4</v>
      </c>
      <c r="D38" s="12">
        <v>8.9999999999999998E-4</v>
      </c>
      <c r="E38" s="12">
        <v>8.9999999999999998E-4</v>
      </c>
      <c r="F38" s="12">
        <v>8.9999999999999998E-4</v>
      </c>
      <c r="G38" s="12">
        <v>8.9999999999999998E-4</v>
      </c>
      <c r="H38" s="12">
        <v>8.9999999999999998E-4</v>
      </c>
      <c r="I38" s="12">
        <v>8.9999999999999998E-4</v>
      </c>
      <c r="J38" s="12">
        <v>8.9999999999999998E-4</v>
      </c>
      <c r="K38" s="12">
        <v>8.9999999999999998E-4</v>
      </c>
      <c r="L38" s="12">
        <v>8.9999999999999998E-4</v>
      </c>
      <c r="M38" s="12">
        <v>8.9999999999999998E-4</v>
      </c>
      <c r="N38" s="12">
        <v>8.9999999999999998E-4</v>
      </c>
      <c r="O38" s="12">
        <v>8.9999999999999998E-4</v>
      </c>
      <c r="P38" s="12">
        <v>8.9999999999999998E-4</v>
      </c>
      <c r="Q38" s="12">
        <v>8.9999999999999998E-4</v>
      </c>
      <c r="R38" s="12">
        <v>8.9999999999999998E-4</v>
      </c>
      <c r="S38" s="12">
        <v>8.9999999999999998E-4</v>
      </c>
      <c r="T38" s="12">
        <v>8.9999999999999998E-4</v>
      </c>
      <c r="U38" s="12">
        <v>8.9999999999999998E-4</v>
      </c>
      <c r="V38" s="12">
        <v>8.9999999999999998E-4</v>
      </c>
      <c r="W38" s="12">
        <v>8.9999999999999998E-4</v>
      </c>
      <c r="X38" s="12">
        <v>8.9999999999999998E-4</v>
      </c>
      <c r="Y38" s="12">
        <v>8.9999999999999998E-4</v>
      </c>
      <c r="Z38" s="12">
        <v>8.9999999999999998E-4</v>
      </c>
      <c r="AA38" s="12">
        <v>8.9999999999999998E-4</v>
      </c>
      <c r="AB38" s="12">
        <v>8.9999999999999998E-4</v>
      </c>
      <c r="AC38" s="12">
        <v>8.9999999999999998E-4</v>
      </c>
      <c r="AD38" s="12">
        <v>8.9999999999999998E-4</v>
      </c>
      <c r="AE38" s="12">
        <v>8.9999999999999998E-4</v>
      </c>
      <c r="AF38" s="12">
        <v>8.9999999999999998E-4</v>
      </c>
      <c r="AG38" s="12">
        <v>8.9999999999999998E-4</v>
      </c>
      <c r="AH38" s="12">
        <v>8.9999999999999998E-4</v>
      </c>
      <c r="AI38" s="12">
        <v>8.9999999999999998E-4</v>
      </c>
      <c r="AJ38" s="12">
        <v>8.9999999999999998E-4</v>
      </c>
      <c r="AK38" s="12">
        <v>8.9999999999999998E-4</v>
      </c>
      <c r="AL38" s="12">
        <v>8.9999999999999998E-4</v>
      </c>
      <c r="AM38" s="12">
        <v>0</v>
      </c>
      <c r="AN38" s="12">
        <v>0</v>
      </c>
      <c r="AO38" s="12">
        <v>0</v>
      </c>
      <c r="AP38" s="12">
        <v>0</v>
      </c>
      <c r="AQ38" s="12">
        <v>0</v>
      </c>
      <c r="AR38" s="12">
        <v>0</v>
      </c>
      <c r="AS38" s="12">
        <v>0</v>
      </c>
      <c r="AT38" s="12">
        <v>0</v>
      </c>
    </row>
    <row r="39" spans="1:46" x14ac:dyDescent="0.2">
      <c r="A39" s="66">
        <v>34</v>
      </c>
      <c r="B39" s="12">
        <v>8.9999999999999998E-4</v>
      </c>
      <c r="C39" s="12">
        <v>8.9999999999999998E-4</v>
      </c>
      <c r="D39" s="12">
        <v>8.9999999999999998E-4</v>
      </c>
      <c r="E39" s="12">
        <v>8.9999999999999998E-4</v>
      </c>
      <c r="F39" s="12">
        <v>8.9999999999999998E-4</v>
      </c>
      <c r="G39" s="12">
        <v>8.9999999999999998E-4</v>
      </c>
      <c r="H39" s="12">
        <v>8.9999999999999998E-4</v>
      </c>
      <c r="I39" s="12">
        <v>8.9999999999999998E-4</v>
      </c>
      <c r="J39" s="12">
        <v>8.9999999999999998E-4</v>
      </c>
      <c r="K39" s="12">
        <v>8.9999999999999998E-4</v>
      </c>
      <c r="L39" s="12">
        <v>8.9999999999999998E-4</v>
      </c>
      <c r="M39" s="12">
        <v>8.9999999999999998E-4</v>
      </c>
      <c r="N39" s="12">
        <v>8.9999999999999998E-4</v>
      </c>
      <c r="O39" s="12">
        <v>8.9999999999999998E-4</v>
      </c>
      <c r="P39" s="12">
        <v>8.9999999999999998E-4</v>
      </c>
      <c r="Q39" s="12">
        <v>8.9999999999999998E-4</v>
      </c>
      <c r="R39" s="12">
        <v>8.9999999999999998E-4</v>
      </c>
      <c r="S39" s="12">
        <v>8.9999999999999998E-4</v>
      </c>
      <c r="T39" s="12">
        <v>8.9999999999999998E-4</v>
      </c>
      <c r="U39" s="12">
        <v>8.9999999999999998E-4</v>
      </c>
      <c r="V39" s="12">
        <v>8.9999999999999998E-4</v>
      </c>
      <c r="W39" s="12">
        <v>8.9999999999999998E-4</v>
      </c>
      <c r="X39" s="12">
        <v>8.9999999999999998E-4</v>
      </c>
      <c r="Y39" s="12">
        <v>8.9999999999999998E-4</v>
      </c>
      <c r="Z39" s="12">
        <v>8.9999999999999998E-4</v>
      </c>
      <c r="AA39" s="12">
        <v>8.9999999999999998E-4</v>
      </c>
      <c r="AB39" s="12">
        <v>8.9999999999999998E-4</v>
      </c>
      <c r="AC39" s="12">
        <v>8.9999999999999998E-4</v>
      </c>
      <c r="AD39" s="12">
        <v>8.9999999999999998E-4</v>
      </c>
      <c r="AE39" s="12">
        <v>8.9999999999999998E-4</v>
      </c>
      <c r="AF39" s="12">
        <v>8.9999999999999998E-4</v>
      </c>
      <c r="AG39" s="12">
        <v>8.9999999999999998E-4</v>
      </c>
      <c r="AH39" s="12">
        <v>8.9999999999999998E-4</v>
      </c>
      <c r="AI39" s="12">
        <v>8.9999999999999998E-4</v>
      </c>
      <c r="AJ39" s="12">
        <v>8.9999999999999998E-4</v>
      </c>
      <c r="AK39" s="12">
        <v>8.9999999999999998E-4</v>
      </c>
      <c r="AL39" s="12">
        <v>0</v>
      </c>
      <c r="AM39" s="12">
        <v>0</v>
      </c>
      <c r="AN39" s="12">
        <v>0</v>
      </c>
      <c r="AO39" s="12">
        <v>0</v>
      </c>
      <c r="AP39" s="12">
        <v>0</v>
      </c>
      <c r="AQ39" s="12">
        <v>0</v>
      </c>
      <c r="AR39" s="12">
        <v>0</v>
      </c>
      <c r="AS39" s="12">
        <v>0</v>
      </c>
      <c r="AT39" s="12">
        <v>0</v>
      </c>
    </row>
    <row r="40" spans="1:46" x14ac:dyDescent="0.2">
      <c r="A40" s="66">
        <v>35</v>
      </c>
      <c r="B40" s="12">
        <v>8.9999999999999998E-4</v>
      </c>
      <c r="C40" s="12">
        <v>8.9999999999999998E-4</v>
      </c>
      <c r="D40" s="12">
        <v>8.9999999999999998E-4</v>
      </c>
      <c r="E40" s="12">
        <v>8.9999999999999998E-4</v>
      </c>
      <c r="F40" s="12">
        <v>8.9999999999999998E-4</v>
      </c>
      <c r="G40" s="12">
        <v>8.9999999999999998E-4</v>
      </c>
      <c r="H40" s="12">
        <v>8.9999999999999998E-4</v>
      </c>
      <c r="I40" s="12">
        <v>8.9999999999999998E-4</v>
      </c>
      <c r="J40" s="12">
        <v>8.9999999999999998E-4</v>
      </c>
      <c r="K40" s="12">
        <v>8.9999999999999998E-4</v>
      </c>
      <c r="L40" s="12">
        <v>8.9999999999999998E-4</v>
      </c>
      <c r="M40" s="12">
        <v>8.9999999999999998E-4</v>
      </c>
      <c r="N40" s="12">
        <v>8.9999999999999998E-4</v>
      </c>
      <c r="O40" s="12">
        <v>8.9999999999999998E-4</v>
      </c>
      <c r="P40" s="12">
        <v>8.9999999999999998E-4</v>
      </c>
      <c r="Q40" s="12">
        <v>8.9999999999999998E-4</v>
      </c>
      <c r="R40" s="12">
        <v>8.9999999999999998E-4</v>
      </c>
      <c r="S40" s="12">
        <v>8.9999999999999998E-4</v>
      </c>
      <c r="T40" s="12">
        <v>8.9999999999999998E-4</v>
      </c>
      <c r="U40" s="12">
        <v>8.9999999999999998E-4</v>
      </c>
      <c r="V40" s="12">
        <v>8.9999999999999998E-4</v>
      </c>
      <c r="W40" s="12">
        <v>8.9999999999999998E-4</v>
      </c>
      <c r="X40" s="12">
        <v>8.9999999999999998E-4</v>
      </c>
      <c r="Y40" s="12">
        <v>8.9999999999999998E-4</v>
      </c>
      <c r="Z40" s="12">
        <v>8.9999999999999998E-4</v>
      </c>
      <c r="AA40" s="12">
        <v>8.9999999999999998E-4</v>
      </c>
      <c r="AB40" s="12">
        <v>8.9999999999999998E-4</v>
      </c>
      <c r="AC40" s="12">
        <v>8.9999999999999998E-4</v>
      </c>
      <c r="AD40" s="12">
        <v>8.9999999999999998E-4</v>
      </c>
      <c r="AE40" s="12">
        <v>8.9999999999999998E-4</v>
      </c>
      <c r="AF40" s="12">
        <v>8.9999999999999998E-4</v>
      </c>
      <c r="AG40" s="12">
        <v>8.9999999999999998E-4</v>
      </c>
      <c r="AH40" s="12">
        <v>8.9999999999999998E-4</v>
      </c>
      <c r="AI40" s="12">
        <v>8.9999999999999998E-4</v>
      </c>
      <c r="AJ40" s="12">
        <v>8.9999999999999998E-4</v>
      </c>
      <c r="AK40" s="12">
        <v>0</v>
      </c>
      <c r="AL40" s="12">
        <v>0</v>
      </c>
      <c r="AM40" s="12">
        <v>0</v>
      </c>
      <c r="AN40" s="12">
        <v>0</v>
      </c>
      <c r="AO40" s="12">
        <v>0</v>
      </c>
      <c r="AP40" s="12">
        <v>0</v>
      </c>
      <c r="AQ40" s="12">
        <v>0</v>
      </c>
      <c r="AR40" s="12">
        <v>0</v>
      </c>
      <c r="AS40" s="12">
        <v>0</v>
      </c>
      <c r="AT40" s="12">
        <v>0</v>
      </c>
    </row>
    <row r="41" spans="1:46" x14ac:dyDescent="0.2">
      <c r="A41" s="66">
        <v>36</v>
      </c>
      <c r="B41" s="12">
        <v>8.9999999999999998E-4</v>
      </c>
      <c r="C41" s="12">
        <v>8.9999999999999998E-4</v>
      </c>
      <c r="D41" s="12">
        <v>8.9999999999999998E-4</v>
      </c>
      <c r="E41" s="12">
        <v>8.9999999999999998E-4</v>
      </c>
      <c r="F41" s="12">
        <v>8.9999999999999998E-4</v>
      </c>
      <c r="G41" s="12">
        <v>8.9999999999999998E-4</v>
      </c>
      <c r="H41" s="12">
        <v>8.9999999999999998E-4</v>
      </c>
      <c r="I41" s="12">
        <v>8.9999999999999998E-4</v>
      </c>
      <c r="J41" s="12">
        <v>8.9999999999999998E-4</v>
      </c>
      <c r="K41" s="12">
        <v>8.9999999999999998E-4</v>
      </c>
      <c r="L41" s="12">
        <v>8.9999999999999998E-4</v>
      </c>
      <c r="M41" s="12">
        <v>8.9999999999999998E-4</v>
      </c>
      <c r="N41" s="12">
        <v>8.9999999999999998E-4</v>
      </c>
      <c r="O41" s="12">
        <v>8.9999999999999998E-4</v>
      </c>
      <c r="P41" s="12">
        <v>8.9999999999999998E-4</v>
      </c>
      <c r="Q41" s="12">
        <v>8.9999999999999998E-4</v>
      </c>
      <c r="R41" s="12">
        <v>8.9999999999999998E-4</v>
      </c>
      <c r="S41" s="12">
        <v>8.9999999999999998E-4</v>
      </c>
      <c r="T41" s="12">
        <v>8.9999999999999998E-4</v>
      </c>
      <c r="U41" s="12">
        <v>8.9999999999999998E-4</v>
      </c>
      <c r="V41" s="12">
        <v>8.9999999999999998E-4</v>
      </c>
      <c r="W41" s="12">
        <v>8.9999999999999998E-4</v>
      </c>
      <c r="X41" s="12">
        <v>8.9999999999999998E-4</v>
      </c>
      <c r="Y41" s="12">
        <v>8.9999999999999998E-4</v>
      </c>
      <c r="Z41" s="12">
        <v>8.9999999999999998E-4</v>
      </c>
      <c r="AA41" s="12">
        <v>8.9999999999999998E-4</v>
      </c>
      <c r="AB41" s="12">
        <v>8.9999999999999998E-4</v>
      </c>
      <c r="AC41" s="12">
        <v>8.9999999999999998E-4</v>
      </c>
      <c r="AD41" s="12">
        <v>8.9999999999999998E-4</v>
      </c>
      <c r="AE41" s="12">
        <v>8.9999999999999998E-4</v>
      </c>
      <c r="AF41" s="12">
        <v>8.9999999999999998E-4</v>
      </c>
      <c r="AG41" s="12">
        <v>8.9999999999999998E-4</v>
      </c>
      <c r="AH41" s="12">
        <v>8.9999999999999998E-4</v>
      </c>
      <c r="AI41" s="12">
        <v>8.9999999999999998E-4</v>
      </c>
      <c r="AJ41" s="12">
        <v>0</v>
      </c>
      <c r="AK41" s="12">
        <v>0</v>
      </c>
      <c r="AL41" s="12">
        <v>0</v>
      </c>
      <c r="AM41" s="12">
        <v>0</v>
      </c>
      <c r="AN41" s="12">
        <v>0</v>
      </c>
      <c r="AO41" s="12">
        <v>0</v>
      </c>
      <c r="AP41" s="12">
        <v>0</v>
      </c>
      <c r="AQ41" s="12">
        <v>0</v>
      </c>
      <c r="AR41" s="12">
        <v>0</v>
      </c>
      <c r="AS41" s="12">
        <v>0</v>
      </c>
      <c r="AT41" s="12">
        <v>0</v>
      </c>
    </row>
    <row r="42" spans="1:46" x14ac:dyDescent="0.2">
      <c r="A42" s="66">
        <v>37</v>
      </c>
      <c r="B42" s="12">
        <v>8.9999999999999998E-4</v>
      </c>
      <c r="C42" s="12">
        <v>8.9999999999999998E-4</v>
      </c>
      <c r="D42" s="12">
        <v>8.9999999999999998E-4</v>
      </c>
      <c r="E42" s="12">
        <v>8.9999999999999998E-4</v>
      </c>
      <c r="F42" s="12">
        <v>8.9999999999999998E-4</v>
      </c>
      <c r="G42" s="12">
        <v>8.9999999999999998E-4</v>
      </c>
      <c r="H42" s="12">
        <v>8.9999999999999998E-4</v>
      </c>
      <c r="I42" s="12">
        <v>8.9999999999999998E-4</v>
      </c>
      <c r="J42" s="12">
        <v>8.9999999999999998E-4</v>
      </c>
      <c r="K42" s="12">
        <v>8.9999999999999998E-4</v>
      </c>
      <c r="L42" s="12">
        <v>8.9999999999999998E-4</v>
      </c>
      <c r="M42" s="12">
        <v>8.9999999999999998E-4</v>
      </c>
      <c r="N42" s="12">
        <v>8.9999999999999998E-4</v>
      </c>
      <c r="O42" s="12">
        <v>8.9999999999999998E-4</v>
      </c>
      <c r="P42" s="12">
        <v>8.9999999999999998E-4</v>
      </c>
      <c r="Q42" s="12">
        <v>8.9999999999999998E-4</v>
      </c>
      <c r="R42" s="12">
        <v>8.9999999999999998E-4</v>
      </c>
      <c r="S42" s="12">
        <v>8.9999999999999998E-4</v>
      </c>
      <c r="T42" s="12">
        <v>8.9999999999999998E-4</v>
      </c>
      <c r="U42" s="12">
        <v>8.9999999999999998E-4</v>
      </c>
      <c r="V42" s="12">
        <v>8.9999999999999998E-4</v>
      </c>
      <c r="W42" s="12">
        <v>8.9999999999999998E-4</v>
      </c>
      <c r="X42" s="12">
        <v>8.9999999999999998E-4</v>
      </c>
      <c r="Y42" s="12">
        <v>8.9999999999999998E-4</v>
      </c>
      <c r="Z42" s="12">
        <v>8.9999999999999998E-4</v>
      </c>
      <c r="AA42" s="12">
        <v>8.9999999999999998E-4</v>
      </c>
      <c r="AB42" s="12">
        <v>8.9999999999999998E-4</v>
      </c>
      <c r="AC42" s="12">
        <v>8.9999999999999998E-4</v>
      </c>
      <c r="AD42" s="12">
        <v>8.9999999999999998E-4</v>
      </c>
      <c r="AE42" s="12">
        <v>8.9999999999999998E-4</v>
      </c>
      <c r="AF42" s="12">
        <v>8.9999999999999998E-4</v>
      </c>
      <c r="AG42" s="12">
        <v>8.9999999999999998E-4</v>
      </c>
      <c r="AH42" s="12">
        <v>8.9999999999999998E-4</v>
      </c>
      <c r="AI42" s="12">
        <v>0</v>
      </c>
      <c r="AJ42" s="12">
        <v>0</v>
      </c>
      <c r="AK42" s="12">
        <v>0</v>
      </c>
      <c r="AL42" s="12">
        <v>0</v>
      </c>
      <c r="AM42" s="12">
        <v>0</v>
      </c>
      <c r="AN42" s="12">
        <v>0</v>
      </c>
      <c r="AO42" s="12">
        <v>0</v>
      </c>
      <c r="AP42" s="12">
        <v>0</v>
      </c>
      <c r="AQ42" s="12">
        <v>0</v>
      </c>
      <c r="AR42" s="12">
        <v>0</v>
      </c>
      <c r="AS42" s="12">
        <v>0</v>
      </c>
      <c r="AT42" s="12">
        <v>0</v>
      </c>
    </row>
    <row r="43" spans="1:46" x14ac:dyDescent="0.2">
      <c r="A43" s="66">
        <v>38</v>
      </c>
      <c r="B43" s="12">
        <v>8.9999999999999998E-4</v>
      </c>
      <c r="C43" s="12">
        <v>8.9999999999999998E-4</v>
      </c>
      <c r="D43" s="12">
        <v>8.9999999999999998E-4</v>
      </c>
      <c r="E43" s="12">
        <v>8.9999999999999998E-4</v>
      </c>
      <c r="F43" s="12">
        <v>8.9999999999999998E-4</v>
      </c>
      <c r="G43" s="12">
        <v>8.9999999999999998E-4</v>
      </c>
      <c r="H43" s="12">
        <v>8.9999999999999998E-4</v>
      </c>
      <c r="I43" s="12">
        <v>8.9999999999999998E-4</v>
      </c>
      <c r="J43" s="12">
        <v>8.9999999999999998E-4</v>
      </c>
      <c r="K43" s="12">
        <v>8.9999999999999998E-4</v>
      </c>
      <c r="L43" s="12">
        <v>8.9999999999999998E-4</v>
      </c>
      <c r="M43" s="12">
        <v>8.9999999999999998E-4</v>
      </c>
      <c r="N43" s="12">
        <v>8.9999999999999998E-4</v>
      </c>
      <c r="O43" s="12">
        <v>8.9999999999999998E-4</v>
      </c>
      <c r="P43" s="12">
        <v>8.9999999999999998E-4</v>
      </c>
      <c r="Q43" s="12">
        <v>8.9999999999999998E-4</v>
      </c>
      <c r="R43" s="12">
        <v>8.9999999999999998E-4</v>
      </c>
      <c r="S43" s="12">
        <v>8.9999999999999998E-4</v>
      </c>
      <c r="T43" s="12">
        <v>8.9999999999999998E-4</v>
      </c>
      <c r="U43" s="12">
        <v>8.9999999999999998E-4</v>
      </c>
      <c r="V43" s="12">
        <v>8.9999999999999998E-4</v>
      </c>
      <c r="W43" s="12">
        <v>8.9999999999999998E-4</v>
      </c>
      <c r="X43" s="12">
        <v>8.9999999999999998E-4</v>
      </c>
      <c r="Y43" s="12">
        <v>8.9999999999999998E-4</v>
      </c>
      <c r="Z43" s="12">
        <v>8.9999999999999998E-4</v>
      </c>
      <c r="AA43" s="12">
        <v>8.9999999999999998E-4</v>
      </c>
      <c r="AB43" s="12">
        <v>8.9999999999999998E-4</v>
      </c>
      <c r="AC43" s="12">
        <v>8.9999999999999998E-4</v>
      </c>
      <c r="AD43" s="12">
        <v>8.9999999999999998E-4</v>
      </c>
      <c r="AE43" s="12">
        <v>8.9999999999999998E-4</v>
      </c>
      <c r="AF43" s="12">
        <v>8.9999999999999998E-4</v>
      </c>
      <c r="AG43" s="12">
        <v>8.9999999999999998E-4</v>
      </c>
      <c r="AH43" s="12">
        <v>0</v>
      </c>
      <c r="AI43" s="12">
        <v>0</v>
      </c>
      <c r="AJ43" s="12">
        <v>0</v>
      </c>
      <c r="AK43" s="12">
        <v>0</v>
      </c>
      <c r="AL43" s="12">
        <v>0</v>
      </c>
      <c r="AM43" s="12">
        <v>0</v>
      </c>
      <c r="AN43" s="12">
        <v>0</v>
      </c>
      <c r="AO43" s="12">
        <v>0</v>
      </c>
      <c r="AP43" s="12">
        <v>0</v>
      </c>
      <c r="AQ43" s="12">
        <v>0</v>
      </c>
      <c r="AR43" s="12">
        <v>0</v>
      </c>
      <c r="AS43" s="12">
        <v>0</v>
      </c>
      <c r="AT43" s="12">
        <v>0</v>
      </c>
    </row>
    <row r="44" spans="1:46" x14ac:dyDescent="0.2">
      <c r="A44" s="66">
        <v>39</v>
      </c>
      <c r="B44" s="12">
        <v>8.9999999999999998E-4</v>
      </c>
      <c r="C44" s="12">
        <v>8.9999999999999998E-4</v>
      </c>
      <c r="D44" s="12">
        <v>8.9999999999999998E-4</v>
      </c>
      <c r="E44" s="12">
        <v>8.9999999999999998E-4</v>
      </c>
      <c r="F44" s="12">
        <v>8.9999999999999998E-4</v>
      </c>
      <c r="G44" s="12">
        <v>8.9999999999999998E-4</v>
      </c>
      <c r="H44" s="12">
        <v>8.9999999999999998E-4</v>
      </c>
      <c r="I44" s="12">
        <v>8.9999999999999998E-4</v>
      </c>
      <c r="J44" s="12">
        <v>8.9999999999999998E-4</v>
      </c>
      <c r="K44" s="12">
        <v>8.9999999999999998E-4</v>
      </c>
      <c r="L44" s="12">
        <v>8.9999999999999998E-4</v>
      </c>
      <c r="M44" s="12">
        <v>8.9999999999999998E-4</v>
      </c>
      <c r="N44" s="12">
        <v>8.9999999999999998E-4</v>
      </c>
      <c r="O44" s="12">
        <v>8.9999999999999998E-4</v>
      </c>
      <c r="P44" s="12">
        <v>8.9999999999999998E-4</v>
      </c>
      <c r="Q44" s="12">
        <v>8.9999999999999998E-4</v>
      </c>
      <c r="R44" s="12">
        <v>8.9999999999999998E-4</v>
      </c>
      <c r="S44" s="12">
        <v>8.9999999999999998E-4</v>
      </c>
      <c r="T44" s="12">
        <v>8.9999999999999998E-4</v>
      </c>
      <c r="U44" s="12">
        <v>8.9999999999999998E-4</v>
      </c>
      <c r="V44" s="12">
        <v>8.9999999999999998E-4</v>
      </c>
      <c r="W44" s="12">
        <v>8.9999999999999998E-4</v>
      </c>
      <c r="X44" s="12">
        <v>8.9999999999999998E-4</v>
      </c>
      <c r="Y44" s="12">
        <v>8.9999999999999998E-4</v>
      </c>
      <c r="Z44" s="12">
        <v>8.9999999999999998E-4</v>
      </c>
      <c r="AA44" s="12">
        <v>8.9999999999999998E-4</v>
      </c>
      <c r="AB44" s="12">
        <v>8.9999999999999998E-4</v>
      </c>
      <c r="AC44" s="12">
        <v>8.9999999999999998E-4</v>
      </c>
      <c r="AD44" s="12">
        <v>8.9999999999999998E-4</v>
      </c>
      <c r="AE44" s="12">
        <v>8.9999999999999998E-4</v>
      </c>
      <c r="AF44" s="12">
        <v>8.9999999999999998E-4</v>
      </c>
      <c r="AG44" s="12">
        <v>0</v>
      </c>
      <c r="AH44" s="12">
        <v>0</v>
      </c>
      <c r="AI44" s="12">
        <v>0</v>
      </c>
      <c r="AJ44" s="12">
        <v>0</v>
      </c>
      <c r="AK44" s="12">
        <v>0</v>
      </c>
      <c r="AL44" s="12">
        <v>0</v>
      </c>
      <c r="AM44" s="12">
        <v>0</v>
      </c>
      <c r="AN44" s="12">
        <v>0</v>
      </c>
      <c r="AO44" s="12">
        <v>0</v>
      </c>
      <c r="AP44" s="12">
        <v>0</v>
      </c>
      <c r="AQ44" s="12">
        <v>0</v>
      </c>
      <c r="AR44" s="12">
        <v>0</v>
      </c>
      <c r="AS44" s="12">
        <v>0</v>
      </c>
      <c r="AT44" s="12">
        <v>0</v>
      </c>
    </row>
    <row r="45" spans="1:46" x14ac:dyDescent="0.2">
      <c r="A45" s="66">
        <v>40</v>
      </c>
      <c r="B45" s="12">
        <v>8.9999999999999998E-4</v>
      </c>
      <c r="C45" s="12">
        <v>8.9999999999999998E-4</v>
      </c>
      <c r="D45" s="12">
        <v>8.9999999999999998E-4</v>
      </c>
      <c r="E45" s="12">
        <v>8.9999999999999998E-4</v>
      </c>
      <c r="F45" s="12">
        <v>8.9999999999999998E-4</v>
      </c>
      <c r="G45" s="12">
        <v>8.9999999999999998E-4</v>
      </c>
      <c r="H45" s="12">
        <v>8.9999999999999998E-4</v>
      </c>
      <c r="I45" s="12">
        <v>8.9999999999999998E-4</v>
      </c>
      <c r="J45" s="12">
        <v>8.9999999999999998E-4</v>
      </c>
      <c r="K45" s="12">
        <v>8.9999999999999998E-4</v>
      </c>
      <c r="L45" s="12">
        <v>8.9999999999999998E-4</v>
      </c>
      <c r="M45" s="12">
        <v>8.9999999999999998E-4</v>
      </c>
      <c r="N45" s="12">
        <v>8.9999999999999998E-4</v>
      </c>
      <c r="O45" s="12">
        <v>8.9999999999999998E-4</v>
      </c>
      <c r="P45" s="12">
        <v>8.9999999999999998E-4</v>
      </c>
      <c r="Q45" s="12">
        <v>8.9999999999999998E-4</v>
      </c>
      <c r="R45" s="12">
        <v>8.9999999999999998E-4</v>
      </c>
      <c r="S45" s="12">
        <v>8.9999999999999998E-4</v>
      </c>
      <c r="T45" s="12">
        <v>8.9999999999999998E-4</v>
      </c>
      <c r="U45" s="12">
        <v>8.9999999999999998E-4</v>
      </c>
      <c r="V45" s="12">
        <v>8.9999999999999998E-4</v>
      </c>
      <c r="W45" s="12">
        <v>8.9999999999999998E-4</v>
      </c>
      <c r="X45" s="12">
        <v>8.9999999999999998E-4</v>
      </c>
      <c r="Y45" s="12">
        <v>8.9999999999999998E-4</v>
      </c>
      <c r="Z45" s="12">
        <v>8.9999999999999998E-4</v>
      </c>
      <c r="AA45" s="12">
        <v>8.9999999999999998E-4</v>
      </c>
      <c r="AB45" s="12">
        <v>8.9999999999999998E-4</v>
      </c>
      <c r="AC45" s="12">
        <v>8.9999999999999998E-4</v>
      </c>
      <c r="AD45" s="12">
        <v>8.9999999999999998E-4</v>
      </c>
      <c r="AE45" s="12">
        <v>8.9999999999999998E-4</v>
      </c>
      <c r="AF45" s="12">
        <v>0</v>
      </c>
      <c r="AG45" s="12">
        <v>0</v>
      </c>
      <c r="AH45" s="12">
        <v>0</v>
      </c>
      <c r="AI45" s="12">
        <v>0</v>
      </c>
      <c r="AJ45" s="12">
        <v>0</v>
      </c>
      <c r="AK45" s="12">
        <v>0</v>
      </c>
      <c r="AL45" s="12">
        <v>0</v>
      </c>
      <c r="AM45" s="12">
        <v>0</v>
      </c>
      <c r="AN45" s="12">
        <v>0</v>
      </c>
      <c r="AO45" s="12">
        <v>0</v>
      </c>
      <c r="AP45" s="12">
        <v>0</v>
      </c>
      <c r="AQ45" s="12">
        <v>0</v>
      </c>
      <c r="AR45" s="12">
        <v>0</v>
      </c>
      <c r="AS45" s="12">
        <v>0</v>
      </c>
      <c r="AT45" s="12">
        <v>0</v>
      </c>
    </row>
    <row r="46" spans="1:46" x14ac:dyDescent="0.2">
      <c r="A46" s="66">
        <v>41</v>
      </c>
      <c r="B46" s="12">
        <v>8.9999999999999998E-4</v>
      </c>
      <c r="C46" s="12">
        <v>8.9999999999999998E-4</v>
      </c>
      <c r="D46" s="12">
        <v>8.9999999999999998E-4</v>
      </c>
      <c r="E46" s="12">
        <v>8.9999999999999998E-4</v>
      </c>
      <c r="F46" s="12">
        <v>8.9999999999999998E-4</v>
      </c>
      <c r="G46" s="12">
        <v>8.9999999999999998E-4</v>
      </c>
      <c r="H46" s="12">
        <v>8.9999999999999998E-4</v>
      </c>
      <c r="I46" s="12">
        <v>8.9999999999999998E-4</v>
      </c>
      <c r="J46" s="12">
        <v>8.9999999999999998E-4</v>
      </c>
      <c r="K46" s="12">
        <v>8.9999999999999998E-4</v>
      </c>
      <c r="L46" s="12">
        <v>8.9999999999999998E-4</v>
      </c>
      <c r="M46" s="12">
        <v>8.9999999999999998E-4</v>
      </c>
      <c r="N46" s="12">
        <v>8.9999999999999998E-4</v>
      </c>
      <c r="O46" s="12">
        <v>8.9999999999999998E-4</v>
      </c>
      <c r="P46" s="12">
        <v>8.9999999999999998E-4</v>
      </c>
      <c r="Q46" s="12">
        <v>8.9999999999999998E-4</v>
      </c>
      <c r="R46" s="12">
        <v>8.9999999999999998E-4</v>
      </c>
      <c r="S46" s="12">
        <v>8.9999999999999998E-4</v>
      </c>
      <c r="T46" s="12">
        <v>8.9999999999999998E-4</v>
      </c>
      <c r="U46" s="12">
        <v>8.9999999999999998E-4</v>
      </c>
      <c r="V46" s="12">
        <v>8.9999999999999998E-4</v>
      </c>
      <c r="W46" s="12">
        <v>8.9999999999999998E-4</v>
      </c>
      <c r="X46" s="12">
        <v>8.9999999999999998E-4</v>
      </c>
      <c r="Y46" s="12">
        <v>8.9999999999999998E-4</v>
      </c>
      <c r="Z46" s="12">
        <v>8.9999999999999998E-4</v>
      </c>
      <c r="AA46" s="12">
        <v>8.9999999999999998E-4</v>
      </c>
      <c r="AB46" s="12">
        <v>8.9999999999999998E-4</v>
      </c>
      <c r="AC46" s="12">
        <v>8.9999999999999998E-4</v>
      </c>
      <c r="AD46" s="12">
        <v>8.9999999999999998E-4</v>
      </c>
      <c r="AE46" s="12">
        <v>0</v>
      </c>
      <c r="AF46" s="12">
        <v>0</v>
      </c>
      <c r="AG46" s="12">
        <v>0</v>
      </c>
      <c r="AH46" s="12">
        <v>0</v>
      </c>
      <c r="AI46" s="12">
        <v>0</v>
      </c>
      <c r="AJ46" s="12">
        <v>0</v>
      </c>
      <c r="AK46" s="12">
        <v>0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</v>
      </c>
      <c r="AR46" s="12">
        <v>0</v>
      </c>
      <c r="AS46" s="12">
        <v>0</v>
      </c>
      <c r="AT46" s="12">
        <v>0</v>
      </c>
    </row>
    <row r="47" spans="1:46" x14ac:dyDescent="0.2">
      <c r="A47" s="66">
        <v>42</v>
      </c>
      <c r="B47" s="12">
        <v>8.9999999999999998E-4</v>
      </c>
      <c r="C47" s="12">
        <v>8.9999999999999998E-4</v>
      </c>
      <c r="D47" s="12">
        <v>8.9999999999999998E-4</v>
      </c>
      <c r="E47" s="12">
        <v>8.9999999999999998E-4</v>
      </c>
      <c r="F47" s="12">
        <v>8.9999999999999998E-4</v>
      </c>
      <c r="G47" s="12">
        <v>8.9999999999999998E-4</v>
      </c>
      <c r="H47" s="12">
        <v>8.9999999999999998E-4</v>
      </c>
      <c r="I47" s="12">
        <v>8.9999999999999998E-4</v>
      </c>
      <c r="J47" s="12">
        <v>8.9999999999999998E-4</v>
      </c>
      <c r="K47" s="12">
        <v>8.9999999999999998E-4</v>
      </c>
      <c r="L47" s="12">
        <v>8.9999999999999998E-4</v>
      </c>
      <c r="M47" s="12">
        <v>8.9999999999999998E-4</v>
      </c>
      <c r="N47" s="12">
        <v>8.9999999999999998E-4</v>
      </c>
      <c r="O47" s="12">
        <v>8.9999999999999998E-4</v>
      </c>
      <c r="P47" s="12">
        <v>8.9999999999999998E-4</v>
      </c>
      <c r="Q47" s="12">
        <v>8.9999999999999998E-4</v>
      </c>
      <c r="R47" s="12">
        <v>8.9999999999999998E-4</v>
      </c>
      <c r="S47" s="12">
        <v>8.9999999999999998E-4</v>
      </c>
      <c r="T47" s="12">
        <v>8.9999999999999998E-4</v>
      </c>
      <c r="U47" s="12">
        <v>8.9999999999999998E-4</v>
      </c>
      <c r="V47" s="12">
        <v>8.9999999999999998E-4</v>
      </c>
      <c r="W47" s="12">
        <v>8.9999999999999998E-4</v>
      </c>
      <c r="X47" s="12">
        <v>8.9999999999999998E-4</v>
      </c>
      <c r="Y47" s="12">
        <v>8.9999999999999998E-4</v>
      </c>
      <c r="Z47" s="12">
        <v>8.9999999999999998E-4</v>
      </c>
      <c r="AA47" s="12">
        <v>8.9999999999999998E-4</v>
      </c>
      <c r="AB47" s="12">
        <v>8.9999999999999998E-4</v>
      </c>
      <c r="AC47" s="12">
        <v>8.9999999999999998E-4</v>
      </c>
      <c r="AD47" s="12">
        <v>0</v>
      </c>
      <c r="AE47" s="12">
        <v>0</v>
      </c>
      <c r="AF47" s="12">
        <v>0</v>
      </c>
      <c r="AG47" s="12">
        <v>0</v>
      </c>
      <c r="AH47" s="12">
        <v>0</v>
      </c>
      <c r="AI47" s="12">
        <v>0</v>
      </c>
      <c r="AJ47" s="12">
        <v>0</v>
      </c>
      <c r="AK47" s="12">
        <v>0</v>
      </c>
      <c r="AL47" s="12">
        <v>0</v>
      </c>
      <c r="AM47" s="12">
        <v>0</v>
      </c>
      <c r="AN47" s="12">
        <v>0</v>
      </c>
      <c r="AO47" s="12">
        <v>0</v>
      </c>
      <c r="AP47" s="12">
        <v>0</v>
      </c>
      <c r="AQ47" s="12">
        <v>0</v>
      </c>
      <c r="AR47" s="12">
        <v>0</v>
      </c>
      <c r="AS47" s="12">
        <v>0</v>
      </c>
      <c r="AT47" s="12">
        <v>0</v>
      </c>
    </row>
    <row r="48" spans="1:46" x14ac:dyDescent="0.2">
      <c r="A48" s="66">
        <v>43</v>
      </c>
      <c r="B48" s="12">
        <v>8.9999999999999998E-4</v>
      </c>
      <c r="C48" s="12">
        <v>8.9999999999999998E-4</v>
      </c>
      <c r="D48" s="12">
        <v>8.9999999999999998E-4</v>
      </c>
      <c r="E48" s="12">
        <v>8.9999999999999998E-4</v>
      </c>
      <c r="F48" s="12">
        <v>8.9999999999999998E-4</v>
      </c>
      <c r="G48" s="12">
        <v>8.9999999999999998E-4</v>
      </c>
      <c r="H48" s="12">
        <v>8.9999999999999998E-4</v>
      </c>
      <c r="I48" s="12">
        <v>8.9999999999999998E-4</v>
      </c>
      <c r="J48" s="12">
        <v>8.9999999999999998E-4</v>
      </c>
      <c r="K48" s="12">
        <v>8.9999999999999998E-4</v>
      </c>
      <c r="L48" s="12">
        <v>8.9999999999999998E-4</v>
      </c>
      <c r="M48" s="12">
        <v>8.9999999999999998E-4</v>
      </c>
      <c r="N48" s="12">
        <v>8.9999999999999998E-4</v>
      </c>
      <c r="O48" s="12">
        <v>8.9999999999999998E-4</v>
      </c>
      <c r="P48" s="12">
        <v>8.9999999999999998E-4</v>
      </c>
      <c r="Q48" s="12">
        <v>8.9999999999999998E-4</v>
      </c>
      <c r="R48" s="12">
        <v>8.9999999999999998E-4</v>
      </c>
      <c r="S48" s="12">
        <v>8.9999999999999998E-4</v>
      </c>
      <c r="T48" s="12">
        <v>8.9999999999999998E-4</v>
      </c>
      <c r="U48" s="12">
        <v>8.9999999999999998E-4</v>
      </c>
      <c r="V48" s="12">
        <v>8.9999999999999998E-4</v>
      </c>
      <c r="W48" s="12">
        <v>8.9999999999999998E-4</v>
      </c>
      <c r="X48" s="12">
        <v>8.9999999999999998E-4</v>
      </c>
      <c r="Y48" s="12">
        <v>8.9999999999999998E-4</v>
      </c>
      <c r="Z48" s="12">
        <v>8.9999999999999998E-4</v>
      </c>
      <c r="AA48" s="12">
        <v>8.9999999999999998E-4</v>
      </c>
      <c r="AB48" s="12">
        <v>8.9999999999999998E-4</v>
      </c>
      <c r="AC48" s="12">
        <v>0</v>
      </c>
      <c r="AD48" s="12">
        <v>0</v>
      </c>
      <c r="AE48" s="12">
        <v>0</v>
      </c>
      <c r="AF48" s="12">
        <v>0</v>
      </c>
      <c r="AG48" s="12">
        <v>0</v>
      </c>
      <c r="AH48" s="12">
        <v>0</v>
      </c>
      <c r="AI48" s="12">
        <v>0</v>
      </c>
      <c r="AJ48" s="12">
        <v>0</v>
      </c>
      <c r="AK48" s="12">
        <v>0</v>
      </c>
      <c r="AL48" s="12">
        <v>0</v>
      </c>
      <c r="AM48" s="12">
        <v>0</v>
      </c>
      <c r="AN48" s="12">
        <v>0</v>
      </c>
      <c r="AO48" s="12">
        <v>0</v>
      </c>
      <c r="AP48" s="12">
        <v>0</v>
      </c>
      <c r="AQ48" s="12">
        <v>0</v>
      </c>
      <c r="AR48" s="12">
        <v>0</v>
      </c>
      <c r="AS48" s="12">
        <v>0</v>
      </c>
      <c r="AT48" s="12">
        <v>0</v>
      </c>
    </row>
    <row r="49" spans="1:46" x14ac:dyDescent="0.2">
      <c r="A49" s="66">
        <v>44</v>
      </c>
      <c r="B49" s="12">
        <v>8.9999999999999998E-4</v>
      </c>
      <c r="C49" s="12">
        <v>8.9999999999999998E-4</v>
      </c>
      <c r="D49" s="12">
        <v>8.9999999999999998E-4</v>
      </c>
      <c r="E49" s="12">
        <v>8.9999999999999998E-4</v>
      </c>
      <c r="F49" s="12">
        <v>8.9999999999999998E-4</v>
      </c>
      <c r="G49" s="12">
        <v>8.9999999999999998E-4</v>
      </c>
      <c r="H49" s="12">
        <v>8.9999999999999998E-4</v>
      </c>
      <c r="I49" s="12">
        <v>8.9999999999999998E-4</v>
      </c>
      <c r="J49" s="12">
        <v>8.9999999999999998E-4</v>
      </c>
      <c r="K49" s="12">
        <v>8.9999999999999998E-4</v>
      </c>
      <c r="L49" s="12">
        <v>8.9999999999999998E-4</v>
      </c>
      <c r="M49" s="12">
        <v>8.9999999999999998E-4</v>
      </c>
      <c r="N49" s="12">
        <v>8.9999999999999998E-4</v>
      </c>
      <c r="O49" s="12">
        <v>8.9999999999999998E-4</v>
      </c>
      <c r="P49" s="12">
        <v>8.9999999999999998E-4</v>
      </c>
      <c r="Q49" s="12">
        <v>8.9999999999999998E-4</v>
      </c>
      <c r="R49" s="12">
        <v>8.9999999999999998E-4</v>
      </c>
      <c r="S49" s="12">
        <v>8.9999999999999998E-4</v>
      </c>
      <c r="T49" s="12">
        <v>8.9999999999999998E-4</v>
      </c>
      <c r="U49" s="12">
        <v>8.9999999999999998E-4</v>
      </c>
      <c r="V49" s="12">
        <v>8.9999999999999998E-4</v>
      </c>
      <c r="W49" s="12">
        <v>8.9999999999999998E-4</v>
      </c>
      <c r="X49" s="12">
        <v>8.9999999999999998E-4</v>
      </c>
      <c r="Y49" s="12">
        <v>8.9999999999999998E-4</v>
      </c>
      <c r="Z49" s="12">
        <v>8.9999999999999998E-4</v>
      </c>
      <c r="AA49" s="12">
        <v>8.9999999999999998E-4</v>
      </c>
      <c r="AB49" s="12">
        <v>0</v>
      </c>
      <c r="AC49" s="12">
        <v>0</v>
      </c>
      <c r="AD49" s="12">
        <v>0</v>
      </c>
      <c r="AE49" s="12">
        <v>0</v>
      </c>
      <c r="AF49" s="12">
        <v>0</v>
      </c>
      <c r="AG49" s="12">
        <v>0</v>
      </c>
      <c r="AH49" s="12">
        <v>0</v>
      </c>
      <c r="AI49" s="12">
        <v>0</v>
      </c>
      <c r="AJ49" s="12">
        <v>0</v>
      </c>
      <c r="AK49" s="12">
        <v>0</v>
      </c>
      <c r="AL49" s="12">
        <v>0</v>
      </c>
      <c r="AM49" s="12">
        <v>0</v>
      </c>
      <c r="AN49" s="12">
        <v>0</v>
      </c>
      <c r="AO49" s="12">
        <v>0</v>
      </c>
      <c r="AP49" s="12">
        <v>0</v>
      </c>
      <c r="AQ49" s="12">
        <v>0</v>
      </c>
      <c r="AR49" s="12">
        <v>0</v>
      </c>
      <c r="AS49" s="12">
        <v>0</v>
      </c>
      <c r="AT49" s="12">
        <v>0</v>
      </c>
    </row>
    <row r="50" spans="1:46" x14ac:dyDescent="0.2">
      <c r="A50" s="66">
        <v>45</v>
      </c>
      <c r="B50" s="12">
        <v>8.9999999999999998E-4</v>
      </c>
      <c r="C50" s="12">
        <v>8.9999999999999998E-4</v>
      </c>
      <c r="D50" s="12">
        <v>8.9999999999999998E-4</v>
      </c>
      <c r="E50" s="12">
        <v>8.9999999999999998E-4</v>
      </c>
      <c r="F50" s="12">
        <v>8.9999999999999998E-4</v>
      </c>
      <c r="G50" s="12">
        <v>8.9999999999999998E-4</v>
      </c>
      <c r="H50" s="12">
        <v>8.9999999999999998E-4</v>
      </c>
      <c r="I50" s="12">
        <v>8.9999999999999998E-4</v>
      </c>
      <c r="J50" s="12">
        <v>8.9999999999999998E-4</v>
      </c>
      <c r="K50" s="12">
        <v>8.9999999999999998E-4</v>
      </c>
      <c r="L50" s="12">
        <v>8.9999999999999998E-4</v>
      </c>
      <c r="M50" s="12">
        <v>8.9999999999999998E-4</v>
      </c>
      <c r="N50" s="12">
        <v>8.9999999999999998E-4</v>
      </c>
      <c r="O50" s="12">
        <v>8.9999999999999998E-4</v>
      </c>
      <c r="P50" s="12">
        <v>8.9999999999999998E-4</v>
      </c>
      <c r="Q50" s="12">
        <v>8.9999999999999998E-4</v>
      </c>
      <c r="R50" s="12">
        <v>8.9999999999999998E-4</v>
      </c>
      <c r="S50" s="12">
        <v>8.9999999999999998E-4</v>
      </c>
      <c r="T50" s="12">
        <v>8.9999999999999998E-4</v>
      </c>
      <c r="U50" s="12">
        <v>8.9999999999999998E-4</v>
      </c>
      <c r="V50" s="12">
        <v>8.9999999999999998E-4</v>
      </c>
      <c r="W50" s="12">
        <v>8.9999999999999998E-4</v>
      </c>
      <c r="X50" s="12">
        <v>8.9999999999999998E-4</v>
      </c>
      <c r="Y50" s="12">
        <v>8.9999999999999998E-4</v>
      </c>
      <c r="Z50" s="12">
        <v>8.9999999999999998E-4</v>
      </c>
      <c r="AA50" s="12">
        <v>0</v>
      </c>
      <c r="AB50" s="12">
        <v>0</v>
      </c>
      <c r="AC50" s="12">
        <v>0</v>
      </c>
      <c r="AD50" s="12">
        <v>0</v>
      </c>
      <c r="AE50" s="12">
        <v>0</v>
      </c>
      <c r="AF50" s="12">
        <v>0</v>
      </c>
      <c r="AG50" s="12">
        <v>0</v>
      </c>
      <c r="AH50" s="12">
        <v>0</v>
      </c>
      <c r="AI50" s="12">
        <v>0</v>
      </c>
      <c r="AJ50" s="12">
        <v>0</v>
      </c>
      <c r="AK50" s="12">
        <v>0</v>
      </c>
      <c r="AL50" s="12">
        <v>0</v>
      </c>
      <c r="AM50" s="12">
        <v>0</v>
      </c>
      <c r="AN50" s="12">
        <v>0</v>
      </c>
      <c r="AO50" s="12">
        <v>0</v>
      </c>
      <c r="AP50" s="12">
        <v>0</v>
      </c>
      <c r="AQ50" s="12">
        <v>0</v>
      </c>
      <c r="AR50" s="12">
        <v>0</v>
      </c>
      <c r="AS50" s="12">
        <v>0</v>
      </c>
      <c r="AT50" s="12">
        <v>0</v>
      </c>
    </row>
    <row r="51" spans="1:46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</v>
      </c>
      <c r="N51" s="12">
        <v>0</v>
      </c>
      <c r="O51" s="12">
        <v>0</v>
      </c>
      <c r="P51" s="12">
        <v>0</v>
      </c>
      <c r="Q51" s="12">
        <v>0</v>
      </c>
      <c r="R51" s="12">
        <v>0</v>
      </c>
      <c r="S51" s="12">
        <v>0</v>
      </c>
      <c r="T51" s="12">
        <v>0</v>
      </c>
      <c r="U51" s="12">
        <v>0</v>
      </c>
      <c r="V51" s="12">
        <v>0</v>
      </c>
      <c r="W51" s="12">
        <v>0</v>
      </c>
      <c r="X51" s="12">
        <v>0</v>
      </c>
      <c r="Y51" s="12">
        <v>0</v>
      </c>
      <c r="Z51" s="12">
        <v>0</v>
      </c>
      <c r="AA51" s="12">
        <v>0</v>
      </c>
      <c r="AB51" s="12">
        <v>0</v>
      </c>
      <c r="AC51" s="12">
        <v>0</v>
      </c>
      <c r="AD51" s="12">
        <v>0</v>
      </c>
      <c r="AE51" s="12">
        <v>0</v>
      </c>
      <c r="AF51" s="12">
        <v>0</v>
      </c>
      <c r="AG51" s="12">
        <v>0</v>
      </c>
      <c r="AH51" s="12">
        <v>0</v>
      </c>
      <c r="AI51" s="12">
        <v>0</v>
      </c>
      <c r="AJ51" s="12">
        <v>0</v>
      </c>
      <c r="AK51" s="12">
        <v>0</v>
      </c>
      <c r="AL51" s="12">
        <v>0</v>
      </c>
      <c r="AM51" s="12">
        <v>0</v>
      </c>
      <c r="AN51" s="12">
        <v>0</v>
      </c>
      <c r="AO51" s="12">
        <v>0</v>
      </c>
      <c r="AP51" s="12">
        <v>0</v>
      </c>
      <c r="AQ51" s="12">
        <v>0</v>
      </c>
      <c r="AR51" s="12">
        <v>0</v>
      </c>
      <c r="AS51" s="12">
        <v>0</v>
      </c>
      <c r="AT51" s="12">
        <v>0</v>
      </c>
    </row>
    <row r="52" spans="1:46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</v>
      </c>
      <c r="O52" s="12">
        <v>0</v>
      </c>
      <c r="P52" s="12">
        <v>0</v>
      </c>
      <c r="Q52" s="12">
        <v>0</v>
      </c>
      <c r="R52" s="12">
        <v>0</v>
      </c>
      <c r="S52" s="12">
        <v>0</v>
      </c>
      <c r="T52" s="12">
        <v>0</v>
      </c>
      <c r="U52" s="12">
        <v>0</v>
      </c>
      <c r="V52" s="12">
        <v>0</v>
      </c>
      <c r="W52" s="12">
        <v>0</v>
      </c>
      <c r="X52" s="12">
        <v>0</v>
      </c>
      <c r="Y52" s="12">
        <v>0</v>
      </c>
      <c r="Z52" s="12">
        <v>0</v>
      </c>
      <c r="AA52" s="12">
        <v>0</v>
      </c>
      <c r="AB52" s="12">
        <v>0</v>
      </c>
      <c r="AC52" s="12">
        <v>0</v>
      </c>
      <c r="AD52" s="12">
        <v>0</v>
      </c>
      <c r="AE52" s="12">
        <v>0</v>
      </c>
      <c r="AF52" s="12">
        <v>0</v>
      </c>
      <c r="AG52" s="12">
        <v>0</v>
      </c>
      <c r="AH52" s="12">
        <v>0</v>
      </c>
      <c r="AI52" s="12">
        <v>0</v>
      </c>
      <c r="AJ52" s="12">
        <v>0</v>
      </c>
      <c r="AK52" s="12">
        <v>0</v>
      </c>
      <c r="AL52" s="12">
        <v>0</v>
      </c>
      <c r="AM52" s="12">
        <v>0</v>
      </c>
      <c r="AN52" s="12">
        <v>0</v>
      </c>
      <c r="AO52" s="12">
        <v>0</v>
      </c>
      <c r="AP52" s="12">
        <v>0</v>
      </c>
      <c r="AQ52" s="12">
        <v>0</v>
      </c>
      <c r="AR52" s="12">
        <v>0</v>
      </c>
      <c r="AS52" s="12">
        <v>0</v>
      </c>
      <c r="AT52" s="12">
        <v>0</v>
      </c>
    </row>
    <row r="53" spans="1:46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</v>
      </c>
      <c r="P53" s="12">
        <v>0</v>
      </c>
      <c r="Q53" s="12">
        <v>0</v>
      </c>
      <c r="R53" s="12">
        <v>0</v>
      </c>
      <c r="S53" s="12">
        <v>0</v>
      </c>
      <c r="T53" s="12">
        <v>0</v>
      </c>
      <c r="U53" s="12">
        <v>0</v>
      </c>
      <c r="V53" s="12">
        <v>0</v>
      </c>
      <c r="W53" s="12">
        <v>0</v>
      </c>
      <c r="X53" s="12">
        <v>0</v>
      </c>
      <c r="Y53" s="12">
        <v>0</v>
      </c>
      <c r="Z53" s="12">
        <v>0</v>
      </c>
      <c r="AA53" s="12">
        <v>0</v>
      </c>
      <c r="AB53" s="12">
        <v>0</v>
      </c>
      <c r="AC53" s="12">
        <v>0</v>
      </c>
      <c r="AD53" s="12">
        <v>0</v>
      </c>
      <c r="AE53" s="12">
        <v>0</v>
      </c>
      <c r="AF53" s="12">
        <v>0</v>
      </c>
      <c r="AG53" s="12">
        <v>0</v>
      </c>
      <c r="AH53" s="12">
        <v>0</v>
      </c>
      <c r="AI53" s="12">
        <v>0</v>
      </c>
      <c r="AJ53" s="12">
        <v>0</v>
      </c>
      <c r="AK53" s="12">
        <v>0</v>
      </c>
      <c r="AL53" s="12">
        <v>0</v>
      </c>
      <c r="AM53" s="12">
        <v>0</v>
      </c>
      <c r="AN53" s="12">
        <v>0</v>
      </c>
      <c r="AO53" s="12">
        <v>0</v>
      </c>
      <c r="AP53" s="12">
        <v>0</v>
      </c>
      <c r="AQ53" s="12">
        <v>0</v>
      </c>
      <c r="AR53" s="12">
        <v>0</v>
      </c>
      <c r="AS53" s="12">
        <v>0</v>
      </c>
      <c r="AT53" s="12">
        <v>0</v>
      </c>
    </row>
    <row r="54" spans="1:46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</v>
      </c>
      <c r="Q54" s="12">
        <v>0</v>
      </c>
      <c r="R54" s="12">
        <v>0</v>
      </c>
      <c r="S54" s="12">
        <v>0</v>
      </c>
      <c r="T54" s="12">
        <v>0</v>
      </c>
      <c r="U54" s="12">
        <v>0</v>
      </c>
      <c r="V54" s="12">
        <v>0</v>
      </c>
      <c r="W54" s="12">
        <v>0</v>
      </c>
      <c r="X54" s="12">
        <v>0</v>
      </c>
      <c r="Y54" s="12">
        <v>0</v>
      </c>
      <c r="Z54" s="12">
        <v>0</v>
      </c>
      <c r="AA54" s="12">
        <v>0</v>
      </c>
      <c r="AB54" s="12">
        <v>0</v>
      </c>
      <c r="AC54" s="12">
        <v>0</v>
      </c>
      <c r="AD54" s="12">
        <v>0</v>
      </c>
      <c r="AE54" s="12">
        <v>0</v>
      </c>
      <c r="AF54" s="12">
        <v>0</v>
      </c>
      <c r="AG54" s="12">
        <v>0</v>
      </c>
      <c r="AH54" s="12">
        <v>0</v>
      </c>
      <c r="AI54" s="12">
        <v>0</v>
      </c>
      <c r="AJ54" s="12">
        <v>0</v>
      </c>
      <c r="AK54" s="12">
        <v>0</v>
      </c>
      <c r="AL54" s="12">
        <v>0</v>
      </c>
      <c r="AM54" s="12">
        <v>0</v>
      </c>
      <c r="AN54" s="12">
        <v>0</v>
      </c>
      <c r="AO54" s="12">
        <v>0</v>
      </c>
      <c r="AP54" s="12">
        <v>0</v>
      </c>
      <c r="AQ54" s="12">
        <v>0</v>
      </c>
      <c r="AR54" s="12">
        <v>0</v>
      </c>
      <c r="AS54" s="12">
        <v>0</v>
      </c>
      <c r="AT54" s="12">
        <v>0</v>
      </c>
    </row>
    <row r="55" spans="1:46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0</v>
      </c>
      <c r="R55" s="13">
        <v>0</v>
      </c>
      <c r="S55" s="13">
        <v>0</v>
      </c>
      <c r="T55" s="13">
        <v>0</v>
      </c>
      <c r="U55" s="13">
        <v>0</v>
      </c>
      <c r="V55" s="13">
        <v>0</v>
      </c>
      <c r="W55" s="13">
        <v>0</v>
      </c>
      <c r="X55" s="13">
        <v>0</v>
      </c>
      <c r="Y55" s="13">
        <v>0</v>
      </c>
      <c r="Z55" s="13">
        <v>0</v>
      </c>
      <c r="AA55" s="13">
        <v>0</v>
      </c>
      <c r="AB55" s="13">
        <v>0</v>
      </c>
      <c r="AC55" s="13">
        <v>0</v>
      </c>
      <c r="AD55" s="13">
        <v>0</v>
      </c>
      <c r="AE55" s="13">
        <v>0</v>
      </c>
      <c r="AF55" s="13">
        <v>0</v>
      </c>
      <c r="AG55" s="13">
        <v>0</v>
      </c>
      <c r="AH55" s="13">
        <v>0</v>
      </c>
      <c r="AI55" s="13">
        <v>0</v>
      </c>
      <c r="AJ55" s="13">
        <v>0</v>
      </c>
      <c r="AK55" s="13">
        <v>0</v>
      </c>
      <c r="AL55" s="13">
        <v>0</v>
      </c>
      <c r="AM55" s="13">
        <v>0</v>
      </c>
      <c r="AN55" s="13">
        <v>0</v>
      </c>
      <c r="AO55" s="13">
        <v>0</v>
      </c>
      <c r="AP55" s="13">
        <v>0</v>
      </c>
      <c r="AQ55" s="13">
        <v>0</v>
      </c>
      <c r="AR55" s="13">
        <v>0</v>
      </c>
      <c r="AS55" s="13">
        <v>0</v>
      </c>
      <c r="AT55" s="13">
        <v>0</v>
      </c>
    </row>
    <row r="56" spans="1:46" x14ac:dyDescent="0.2">
      <c r="B56" s="43" t="s">
        <v>0</v>
      </c>
    </row>
    <row r="57" spans="1:46" x14ac:dyDescent="0.2">
      <c r="B57" t="s">
        <v>1</v>
      </c>
    </row>
  </sheetData>
  <phoneticPr fontId="5" type="noConversion"/>
  <pageMargins left="0.2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1" manualBreakCount="1">
    <brk id="24" max="56" man="1"/>
  </colBreaks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0"/>
  <dimension ref="A1:BS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10" sqref="B10"/>
    </sheetView>
  </sheetViews>
  <sheetFormatPr defaultRowHeight="12.75" x14ac:dyDescent="0.2"/>
  <cols>
    <col min="1" max="1" width="7.140625" customWidth="1"/>
    <col min="2" max="71" width="9" customWidth="1"/>
  </cols>
  <sheetData>
    <row r="1" spans="1:71" ht="15.75" x14ac:dyDescent="0.25">
      <c r="B1" s="16" t="s">
        <v>70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70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6"/>
      <c r="AU1" s="16"/>
      <c r="AV1" s="16" t="s">
        <v>70</v>
      </c>
      <c r="AW1" s="16"/>
      <c r="AX1" s="16"/>
      <c r="AY1" s="16"/>
      <c r="AZ1" s="16"/>
      <c r="BA1" s="16"/>
      <c r="BB1" s="16"/>
      <c r="BC1" s="16"/>
      <c r="BD1" s="16"/>
      <c r="BE1" s="16"/>
      <c r="BF1" s="16"/>
      <c r="BG1" s="16"/>
      <c r="BH1" s="16"/>
      <c r="BI1" s="16"/>
      <c r="BJ1" s="16"/>
      <c r="BK1" s="16"/>
      <c r="BL1" s="16"/>
      <c r="BM1" s="16"/>
      <c r="BN1" s="16"/>
      <c r="BO1" s="16"/>
      <c r="BP1" s="16"/>
      <c r="BQ1" s="16"/>
      <c r="BR1" s="16"/>
    </row>
    <row r="2" spans="1:71" x14ac:dyDescent="0.2">
      <c r="B2" s="18" t="s">
        <v>79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79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  <c r="AV2" s="18" t="s">
        <v>79</v>
      </c>
      <c r="AW2" s="18"/>
      <c r="AX2" s="18"/>
      <c r="AY2" s="18"/>
      <c r="AZ2" s="18"/>
      <c r="BA2" s="18"/>
      <c r="BB2" s="18"/>
      <c r="BC2" s="18"/>
      <c r="BD2" s="18"/>
      <c r="BE2" s="18"/>
      <c r="BF2" s="18"/>
      <c r="BG2" s="18"/>
      <c r="BH2" s="18"/>
      <c r="BI2" s="18"/>
      <c r="BJ2" s="18"/>
      <c r="BK2" s="18"/>
      <c r="BL2" s="18"/>
      <c r="BM2" s="18"/>
      <c r="BN2" s="18"/>
      <c r="BO2" s="18"/>
      <c r="BP2" s="18"/>
      <c r="BQ2" s="18"/>
      <c r="BR2" s="18"/>
    </row>
    <row r="3" spans="1:71" ht="13.5" thickBot="1" x14ac:dyDescent="0.25">
      <c r="B3" t="s">
        <v>23</v>
      </c>
      <c r="Y3" t="s">
        <v>23</v>
      </c>
      <c r="AV3" t="s">
        <v>23</v>
      </c>
    </row>
    <row r="4" spans="1:71" ht="13.5" thickBot="1" x14ac:dyDescent="0.25">
      <c r="A4" s="66" t="s">
        <v>17</v>
      </c>
      <c r="B4" s="3">
        <v>15</v>
      </c>
      <c r="C4" s="3">
        <v>16</v>
      </c>
      <c r="D4" s="3">
        <v>17</v>
      </c>
      <c r="E4" s="3">
        <v>18</v>
      </c>
      <c r="F4" s="3">
        <v>19</v>
      </c>
      <c r="G4" s="3">
        <v>20</v>
      </c>
      <c r="H4" s="3">
        <v>21</v>
      </c>
      <c r="I4" s="3">
        <v>22</v>
      </c>
      <c r="J4" s="3">
        <v>23</v>
      </c>
      <c r="K4" s="3">
        <v>24</v>
      </c>
      <c r="L4" s="3">
        <v>25</v>
      </c>
      <c r="M4" s="3">
        <v>26</v>
      </c>
      <c r="N4" s="3">
        <v>27</v>
      </c>
      <c r="O4" s="3">
        <v>28</v>
      </c>
      <c r="P4" s="3">
        <v>29</v>
      </c>
      <c r="Q4" s="3">
        <v>30</v>
      </c>
      <c r="R4" s="3">
        <v>31</v>
      </c>
      <c r="S4" s="3">
        <v>32</v>
      </c>
      <c r="T4" s="3">
        <v>33</v>
      </c>
      <c r="U4" s="3">
        <v>34</v>
      </c>
      <c r="V4" s="3">
        <v>35</v>
      </c>
      <c r="W4" s="3">
        <v>36</v>
      </c>
      <c r="X4" s="3">
        <v>37</v>
      </c>
      <c r="Y4" s="3">
        <v>38</v>
      </c>
      <c r="Z4" s="3">
        <v>39</v>
      </c>
      <c r="AA4" s="3">
        <v>40</v>
      </c>
      <c r="AB4" s="3">
        <v>41</v>
      </c>
      <c r="AC4" s="3">
        <v>42</v>
      </c>
      <c r="AD4" s="3">
        <v>43</v>
      </c>
      <c r="AE4" s="3">
        <v>44</v>
      </c>
      <c r="AF4" s="3">
        <v>45</v>
      </c>
      <c r="AG4" s="3">
        <v>46</v>
      </c>
      <c r="AH4" s="3">
        <v>47</v>
      </c>
      <c r="AI4" s="3">
        <v>48</v>
      </c>
      <c r="AJ4" s="3">
        <v>49</v>
      </c>
      <c r="AK4" s="3">
        <v>50</v>
      </c>
      <c r="AL4" s="3">
        <v>51</v>
      </c>
      <c r="AM4" s="3">
        <v>52</v>
      </c>
      <c r="AN4" s="3">
        <v>53</v>
      </c>
      <c r="AO4" s="3">
        <v>54</v>
      </c>
      <c r="AP4" s="3">
        <v>55</v>
      </c>
      <c r="AQ4" s="3">
        <v>56</v>
      </c>
      <c r="AR4" s="3">
        <v>57</v>
      </c>
      <c r="AS4" s="3">
        <v>58</v>
      </c>
      <c r="AT4" s="3">
        <v>59</v>
      </c>
      <c r="AU4" s="3">
        <v>60</v>
      </c>
      <c r="AV4" s="3">
        <v>61</v>
      </c>
      <c r="AW4" s="3">
        <v>62</v>
      </c>
      <c r="AX4" s="3">
        <v>63</v>
      </c>
      <c r="AY4" s="3">
        <v>64</v>
      </c>
      <c r="AZ4" s="3">
        <v>65</v>
      </c>
      <c r="BA4" s="3">
        <v>66</v>
      </c>
      <c r="BB4" s="3">
        <v>67</v>
      </c>
      <c r="BC4" s="3">
        <v>68</v>
      </c>
      <c r="BD4" s="3">
        <v>69</v>
      </c>
      <c r="BE4" s="3">
        <v>70</v>
      </c>
      <c r="BF4" s="3">
        <v>71</v>
      </c>
      <c r="BG4" s="3">
        <v>72</v>
      </c>
      <c r="BH4" s="3">
        <v>73</v>
      </c>
      <c r="BI4" s="3">
        <v>74</v>
      </c>
      <c r="BJ4" s="3">
        <v>75</v>
      </c>
      <c r="BK4" s="3">
        <v>76</v>
      </c>
      <c r="BL4" s="3">
        <v>77</v>
      </c>
      <c r="BM4" s="3">
        <v>78</v>
      </c>
      <c r="BN4" s="3">
        <v>79</v>
      </c>
      <c r="BO4" s="3">
        <v>80</v>
      </c>
      <c r="BP4" s="3">
        <v>81</v>
      </c>
      <c r="BQ4" s="3">
        <v>82</v>
      </c>
      <c r="BR4" s="3">
        <v>83</v>
      </c>
      <c r="BS4" s="3">
        <v>84</v>
      </c>
    </row>
    <row r="5" spans="1:71" ht="12.6" customHeight="1" x14ac:dyDescent="0.2">
      <c r="A5" s="66">
        <v>0</v>
      </c>
      <c r="B5" s="12">
        <v>0.1188</v>
      </c>
      <c r="C5" s="12">
        <v>0.1188</v>
      </c>
      <c r="D5" s="12">
        <v>0.1188</v>
      </c>
      <c r="E5" s="12">
        <v>0.1188</v>
      </c>
      <c r="F5" s="12">
        <v>0.1188</v>
      </c>
      <c r="G5" s="12">
        <v>0.1188</v>
      </c>
      <c r="H5" s="12">
        <v>0.1188</v>
      </c>
      <c r="I5" s="12">
        <v>0.1188</v>
      </c>
      <c r="J5" s="12">
        <v>0.1188</v>
      </c>
      <c r="K5" s="12">
        <v>0.1188</v>
      </c>
      <c r="L5" s="12">
        <v>0.1188</v>
      </c>
      <c r="M5" s="12">
        <v>0.1188</v>
      </c>
      <c r="N5" s="12">
        <v>0.1188</v>
      </c>
      <c r="O5" s="12">
        <v>0.1188</v>
      </c>
      <c r="P5" s="12">
        <v>0.1188</v>
      </c>
      <c r="Q5" s="12">
        <v>0.1188</v>
      </c>
      <c r="R5" s="12">
        <v>0.1188</v>
      </c>
      <c r="S5" s="12">
        <v>0.1188</v>
      </c>
      <c r="T5" s="12">
        <v>0.1188</v>
      </c>
      <c r="U5" s="12">
        <v>0.1188</v>
      </c>
      <c r="V5" s="12">
        <v>0.1188</v>
      </c>
      <c r="W5" s="12">
        <v>0.1188</v>
      </c>
      <c r="X5" s="12">
        <v>0.1188</v>
      </c>
      <c r="Y5" s="12">
        <v>0.1188</v>
      </c>
      <c r="Z5" s="12">
        <v>0.1188</v>
      </c>
      <c r="AA5" s="12">
        <v>0.1188</v>
      </c>
      <c r="AB5" s="12">
        <v>0.1188</v>
      </c>
      <c r="AC5" s="12">
        <v>0.1188</v>
      </c>
      <c r="AD5" s="12">
        <v>0.1188</v>
      </c>
      <c r="AE5" s="12">
        <v>0.1188</v>
      </c>
      <c r="AF5" s="12">
        <v>0.1188</v>
      </c>
      <c r="AG5" s="12">
        <v>0.1188</v>
      </c>
      <c r="AH5" s="12">
        <v>0.1188</v>
      </c>
      <c r="AI5" s="12">
        <v>0.1188</v>
      </c>
      <c r="AJ5" s="12">
        <v>0.1188</v>
      </c>
      <c r="AK5" s="12">
        <v>0.1188</v>
      </c>
      <c r="AL5" s="12">
        <v>0.1188</v>
      </c>
      <c r="AM5" s="12">
        <v>0.1188</v>
      </c>
      <c r="AN5" s="12">
        <v>0.1188</v>
      </c>
      <c r="AO5" s="12">
        <v>0.1188</v>
      </c>
      <c r="AP5" s="12">
        <v>0.1188</v>
      </c>
      <c r="AQ5" s="12">
        <v>0.1188</v>
      </c>
      <c r="AR5" s="12">
        <v>0.1188</v>
      </c>
      <c r="AS5" s="12">
        <v>0.1188</v>
      </c>
      <c r="AT5" s="12">
        <v>0.1188</v>
      </c>
      <c r="AU5" s="12">
        <v>0.1188</v>
      </c>
      <c r="AV5" s="12">
        <v>0.1188</v>
      </c>
      <c r="AW5" s="12">
        <v>0.1188</v>
      </c>
      <c r="AX5" s="12">
        <v>0.1188</v>
      </c>
      <c r="AY5" s="12">
        <v>0.1188</v>
      </c>
      <c r="AZ5" s="12">
        <v>0.1188</v>
      </c>
      <c r="BA5" s="12">
        <v>0.1188</v>
      </c>
      <c r="BB5" s="12">
        <v>0.1188</v>
      </c>
      <c r="BC5" s="12">
        <v>0.1188</v>
      </c>
      <c r="BD5" s="12">
        <v>0.1188</v>
      </c>
      <c r="BE5" s="12">
        <v>0.1188</v>
      </c>
      <c r="BF5" s="12">
        <v>0.1188</v>
      </c>
      <c r="BG5" s="12">
        <v>0.1188</v>
      </c>
      <c r="BH5" s="12">
        <v>0.1188</v>
      </c>
      <c r="BI5" s="12">
        <v>0.1188</v>
      </c>
      <c r="BJ5" s="12">
        <v>0.1188</v>
      </c>
      <c r="BK5" s="12">
        <v>0.1188</v>
      </c>
      <c r="BL5" s="12">
        <v>0.1188</v>
      </c>
      <c r="BM5" s="12">
        <v>0.1188</v>
      </c>
      <c r="BN5" s="12">
        <v>0.1188</v>
      </c>
      <c r="BO5" s="12">
        <v>0.1188</v>
      </c>
      <c r="BP5" s="12">
        <v>0.1188</v>
      </c>
      <c r="BQ5" s="12">
        <v>0.1188</v>
      </c>
      <c r="BR5" s="12">
        <v>0.1188</v>
      </c>
      <c r="BS5" s="12">
        <v>0.1188</v>
      </c>
    </row>
    <row r="6" spans="1:71" x14ac:dyDescent="0.2">
      <c r="A6" s="66">
        <v>1</v>
      </c>
      <c r="B6" s="12">
        <v>8.5599999999999996E-2</v>
      </c>
      <c r="C6" s="12">
        <v>8.5599999999999996E-2</v>
      </c>
      <c r="D6" s="12">
        <v>8.5599999999999996E-2</v>
      </c>
      <c r="E6" s="12">
        <v>8.5599999999999996E-2</v>
      </c>
      <c r="F6" s="12">
        <v>8.5599999999999996E-2</v>
      </c>
      <c r="G6" s="12">
        <v>8.5599999999999996E-2</v>
      </c>
      <c r="H6" s="12">
        <v>8.5599999999999996E-2</v>
      </c>
      <c r="I6" s="12">
        <v>8.5599999999999996E-2</v>
      </c>
      <c r="J6" s="12">
        <v>8.5599999999999996E-2</v>
      </c>
      <c r="K6" s="12">
        <v>8.5599999999999996E-2</v>
      </c>
      <c r="L6" s="12">
        <v>8.5599999999999996E-2</v>
      </c>
      <c r="M6" s="12">
        <v>8.5599999999999996E-2</v>
      </c>
      <c r="N6" s="12">
        <v>8.5599999999999996E-2</v>
      </c>
      <c r="O6" s="12">
        <v>8.5599999999999996E-2</v>
      </c>
      <c r="P6" s="12">
        <v>8.5599999999999996E-2</v>
      </c>
      <c r="Q6" s="12">
        <v>8.5599999999999996E-2</v>
      </c>
      <c r="R6" s="12">
        <v>8.5599999999999996E-2</v>
      </c>
      <c r="S6" s="12">
        <v>8.5599999999999996E-2</v>
      </c>
      <c r="T6" s="12">
        <v>8.5599999999999996E-2</v>
      </c>
      <c r="U6" s="12">
        <v>8.5599999999999996E-2</v>
      </c>
      <c r="V6" s="12">
        <v>8.5599999999999996E-2</v>
      </c>
      <c r="W6" s="12">
        <v>8.5599999999999996E-2</v>
      </c>
      <c r="X6" s="12">
        <v>8.5599999999999996E-2</v>
      </c>
      <c r="Y6" s="12">
        <v>8.5599999999999996E-2</v>
      </c>
      <c r="Z6" s="12">
        <v>8.5599999999999996E-2</v>
      </c>
      <c r="AA6" s="12">
        <v>8.5599999999999996E-2</v>
      </c>
      <c r="AB6" s="12">
        <v>8.5599999999999996E-2</v>
      </c>
      <c r="AC6" s="12">
        <v>8.5599999999999996E-2</v>
      </c>
      <c r="AD6" s="12">
        <v>8.5599999999999996E-2</v>
      </c>
      <c r="AE6" s="12">
        <v>8.5599999999999996E-2</v>
      </c>
      <c r="AF6" s="12">
        <v>8.5599999999999996E-2</v>
      </c>
      <c r="AG6" s="12">
        <v>8.5599999999999996E-2</v>
      </c>
      <c r="AH6" s="12">
        <v>8.5599999999999996E-2</v>
      </c>
      <c r="AI6" s="12">
        <v>8.5599999999999996E-2</v>
      </c>
      <c r="AJ6" s="12">
        <v>8.5599999999999996E-2</v>
      </c>
      <c r="AK6" s="12">
        <v>8.5599999999999996E-2</v>
      </c>
      <c r="AL6" s="12">
        <v>8.5599999999999996E-2</v>
      </c>
      <c r="AM6" s="12">
        <v>8.5599999999999996E-2</v>
      </c>
      <c r="AN6" s="12">
        <v>8.5599999999999996E-2</v>
      </c>
      <c r="AO6" s="12">
        <v>8.5599999999999996E-2</v>
      </c>
      <c r="AP6" s="12">
        <v>8.5599999999999996E-2</v>
      </c>
      <c r="AQ6" s="12">
        <v>8.5599999999999996E-2</v>
      </c>
      <c r="AR6" s="12">
        <v>8.5599999999999996E-2</v>
      </c>
      <c r="AS6" s="12">
        <v>8.5599999999999996E-2</v>
      </c>
      <c r="AT6" s="12">
        <v>8.5599999999999996E-2</v>
      </c>
      <c r="AU6" s="12">
        <v>8.5599999999999996E-2</v>
      </c>
      <c r="AV6" s="12">
        <v>8.5599999999999996E-2</v>
      </c>
      <c r="AW6" s="12">
        <v>8.5599999999999996E-2</v>
      </c>
      <c r="AX6" s="12">
        <v>8.5599999999999996E-2</v>
      </c>
      <c r="AY6" s="12">
        <v>8.5599999999999996E-2</v>
      </c>
      <c r="AZ6" s="12">
        <v>8.5599999999999996E-2</v>
      </c>
      <c r="BA6" s="12">
        <v>8.5599999999999996E-2</v>
      </c>
      <c r="BB6" s="12">
        <v>8.5599999999999996E-2</v>
      </c>
      <c r="BC6" s="12">
        <v>8.5599999999999996E-2</v>
      </c>
      <c r="BD6" s="12">
        <v>8.5599999999999996E-2</v>
      </c>
      <c r="BE6" s="12">
        <v>8.5599999999999996E-2</v>
      </c>
      <c r="BF6" s="12">
        <v>8.5599999999999996E-2</v>
      </c>
      <c r="BG6" s="12">
        <v>8.5599999999999996E-2</v>
      </c>
      <c r="BH6" s="12">
        <v>8.5599999999999996E-2</v>
      </c>
      <c r="BI6" s="12">
        <v>8.5599999999999996E-2</v>
      </c>
      <c r="BJ6" s="12">
        <v>8.5599999999999996E-2</v>
      </c>
      <c r="BK6" s="12">
        <v>8.5599999999999996E-2</v>
      </c>
      <c r="BL6" s="12">
        <v>8.5599999999999996E-2</v>
      </c>
      <c r="BM6" s="12">
        <v>8.5599999999999996E-2</v>
      </c>
      <c r="BN6" s="12">
        <v>8.5599999999999996E-2</v>
      </c>
      <c r="BO6" s="12">
        <v>8.5599999999999996E-2</v>
      </c>
      <c r="BP6" s="12">
        <v>8.5599999999999996E-2</v>
      </c>
      <c r="BQ6" s="12">
        <v>8.5599999999999996E-2</v>
      </c>
      <c r="BR6" s="12">
        <v>8.5599999999999996E-2</v>
      </c>
      <c r="BS6" s="12">
        <v>8.5599999999999996E-2</v>
      </c>
    </row>
    <row r="7" spans="1:71" x14ac:dyDescent="0.2">
      <c r="A7" s="66">
        <v>2</v>
      </c>
      <c r="B7" s="12">
        <v>6.1699999999999998E-2</v>
      </c>
      <c r="C7" s="12">
        <v>6.1699999999999998E-2</v>
      </c>
      <c r="D7" s="12">
        <v>6.1699999999999998E-2</v>
      </c>
      <c r="E7" s="12">
        <v>6.1699999999999998E-2</v>
      </c>
      <c r="F7" s="12">
        <v>6.1699999999999998E-2</v>
      </c>
      <c r="G7" s="12">
        <v>6.1699999999999998E-2</v>
      </c>
      <c r="H7" s="12">
        <v>6.1699999999999998E-2</v>
      </c>
      <c r="I7" s="12">
        <v>6.1699999999999998E-2</v>
      </c>
      <c r="J7" s="12">
        <v>6.1699999999999998E-2</v>
      </c>
      <c r="K7" s="12">
        <v>6.1699999999999998E-2</v>
      </c>
      <c r="L7" s="12">
        <v>6.1699999999999998E-2</v>
      </c>
      <c r="M7" s="12">
        <v>6.1699999999999998E-2</v>
      </c>
      <c r="N7" s="12">
        <v>6.1699999999999998E-2</v>
      </c>
      <c r="O7" s="12">
        <v>6.1699999999999998E-2</v>
      </c>
      <c r="P7" s="12">
        <v>6.1699999999999998E-2</v>
      </c>
      <c r="Q7" s="12">
        <v>6.1699999999999998E-2</v>
      </c>
      <c r="R7" s="12">
        <v>6.1699999999999998E-2</v>
      </c>
      <c r="S7" s="12">
        <v>6.1699999999999998E-2</v>
      </c>
      <c r="T7" s="12">
        <v>6.1699999999999998E-2</v>
      </c>
      <c r="U7" s="12">
        <v>6.1699999999999998E-2</v>
      </c>
      <c r="V7" s="12">
        <v>6.1699999999999998E-2</v>
      </c>
      <c r="W7" s="12">
        <v>6.1699999999999998E-2</v>
      </c>
      <c r="X7" s="12">
        <v>6.1699999999999998E-2</v>
      </c>
      <c r="Y7" s="12">
        <v>6.1699999999999998E-2</v>
      </c>
      <c r="Z7" s="12">
        <v>6.1699999999999998E-2</v>
      </c>
      <c r="AA7" s="12">
        <v>6.1699999999999998E-2</v>
      </c>
      <c r="AB7" s="12">
        <v>6.1699999999999998E-2</v>
      </c>
      <c r="AC7" s="12">
        <v>6.1699999999999998E-2</v>
      </c>
      <c r="AD7" s="12">
        <v>6.1699999999999998E-2</v>
      </c>
      <c r="AE7" s="12">
        <v>6.1699999999999998E-2</v>
      </c>
      <c r="AF7" s="12">
        <v>6.1699999999999998E-2</v>
      </c>
      <c r="AG7" s="12">
        <v>6.1699999999999998E-2</v>
      </c>
      <c r="AH7" s="12">
        <v>6.1699999999999998E-2</v>
      </c>
      <c r="AI7" s="12">
        <v>6.1699999999999998E-2</v>
      </c>
      <c r="AJ7" s="12">
        <v>6.1699999999999998E-2</v>
      </c>
      <c r="AK7" s="12">
        <v>6.1699999999999998E-2</v>
      </c>
      <c r="AL7" s="12">
        <v>6.1699999999999998E-2</v>
      </c>
      <c r="AM7" s="12">
        <v>6.1699999999999998E-2</v>
      </c>
      <c r="AN7" s="12">
        <v>6.1699999999999998E-2</v>
      </c>
      <c r="AO7" s="12">
        <v>6.1699999999999998E-2</v>
      </c>
      <c r="AP7" s="12">
        <v>6.1699999999999998E-2</v>
      </c>
      <c r="AQ7" s="12">
        <v>6.1699999999999998E-2</v>
      </c>
      <c r="AR7" s="12">
        <v>6.1699999999999998E-2</v>
      </c>
      <c r="AS7" s="12">
        <v>6.1699999999999998E-2</v>
      </c>
      <c r="AT7" s="12">
        <v>6.1699999999999998E-2</v>
      </c>
      <c r="AU7" s="12">
        <v>6.1699999999999998E-2</v>
      </c>
      <c r="AV7" s="12">
        <v>6.1699999999999998E-2</v>
      </c>
      <c r="AW7" s="12">
        <v>6.1699999999999998E-2</v>
      </c>
      <c r="AX7" s="12">
        <v>6.1699999999999998E-2</v>
      </c>
      <c r="AY7" s="12">
        <v>6.1699999999999998E-2</v>
      </c>
      <c r="AZ7" s="12">
        <v>6.1699999999999998E-2</v>
      </c>
      <c r="BA7" s="12">
        <v>6.1699999999999998E-2</v>
      </c>
      <c r="BB7" s="12">
        <v>6.1699999999999998E-2</v>
      </c>
      <c r="BC7" s="12">
        <v>6.1699999999999998E-2</v>
      </c>
      <c r="BD7" s="12">
        <v>6.1699999999999998E-2</v>
      </c>
      <c r="BE7" s="12">
        <v>6.1699999999999998E-2</v>
      </c>
      <c r="BF7" s="12">
        <v>6.1699999999999998E-2</v>
      </c>
      <c r="BG7" s="12">
        <v>6.1699999999999998E-2</v>
      </c>
      <c r="BH7" s="12">
        <v>6.1699999999999998E-2</v>
      </c>
      <c r="BI7" s="12">
        <v>6.1699999999999998E-2</v>
      </c>
      <c r="BJ7" s="12">
        <v>6.1699999999999998E-2</v>
      </c>
      <c r="BK7" s="12">
        <v>6.1699999999999998E-2</v>
      </c>
      <c r="BL7" s="12">
        <v>6.1699999999999998E-2</v>
      </c>
      <c r="BM7" s="12">
        <v>6.1699999999999998E-2</v>
      </c>
      <c r="BN7" s="12">
        <v>6.1699999999999998E-2</v>
      </c>
      <c r="BO7" s="12">
        <v>6.1699999999999998E-2</v>
      </c>
      <c r="BP7" s="12">
        <v>6.1699999999999998E-2</v>
      </c>
      <c r="BQ7" s="12">
        <v>6.1699999999999998E-2</v>
      </c>
      <c r="BR7" s="12">
        <v>6.1699999999999998E-2</v>
      </c>
      <c r="BS7" s="12">
        <v>6.1699999999999998E-2</v>
      </c>
    </row>
    <row r="8" spans="1:71" x14ac:dyDescent="0.2">
      <c r="A8" s="66">
        <v>3</v>
      </c>
      <c r="B8" s="12">
        <v>4.4499999999999998E-2</v>
      </c>
      <c r="C8" s="12">
        <v>4.4499999999999998E-2</v>
      </c>
      <c r="D8" s="12">
        <v>4.4499999999999998E-2</v>
      </c>
      <c r="E8" s="12">
        <v>4.4499999999999998E-2</v>
      </c>
      <c r="F8" s="12">
        <v>4.4499999999999998E-2</v>
      </c>
      <c r="G8" s="12">
        <v>4.4499999999999998E-2</v>
      </c>
      <c r="H8" s="12">
        <v>4.4499999999999998E-2</v>
      </c>
      <c r="I8" s="12">
        <v>4.4499999999999998E-2</v>
      </c>
      <c r="J8" s="12">
        <v>4.4499999999999998E-2</v>
      </c>
      <c r="K8" s="12">
        <v>4.4499999999999998E-2</v>
      </c>
      <c r="L8" s="12">
        <v>4.4499999999999998E-2</v>
      </c>
      <c r="M8" s="12">
        <v>4.4499999999999998E-2</v>
      </c>
      <c r="N8" s="12">
        <v>4.4499999999999998E-2</v>
      </c>
      <c r="O8" s="12">
        <v>4.4499999999999998E-2</v>
      </c>
      <c r="P8" s="12">
        <v>4.4499999999999998E-2</v>
      </c>
      <c r="Q8" s="12">
        <v>4.4499999999999998E-2</v>
      </c>
      <c r="R8" s="12">
        <v>4.4499999999999998E-2</v>
      </c>
      <c r="S8" s="12">
        <v>4.4499999999999998E-2</v>
      </c>
      <c r="T8" s="12">
        <v>4.4499999999999998E-2</v>
      </c>
      <c r="U8" s="12">
        <v>4.4499999999999998E-2</v>
      </c>
      <c r="V8" s="12">
        <v>4.4499999999999998E-2</v>
      </c>
      <c r="W8" s="12">
        <v>4.4499999999999998E-2</v>
      </c>
      <c r="X8" s="12">
        <v>4.4499999999999998E-2</v>
      </c>
      <c r="Y8" s="12">
        <v>4.4499999999999998E-2</v>
      </c>
      <c r="Z8" s="12">
        <v>4.4499999999999998E-2</v>
      </c>
      <c r="AA8" s="12">
        <v>4.4499999999999998E-2</v>
      </c>
      <c r="AB8" s="12">
        <v>4.4499999999999998E-2</v>
      </c>
      <c r="AC8" s="12">
        <v>4.4499999999999998E-2</v>
      </c>
      <c r="AD8" s="12">
        <v>4.4499999999999998E-2</v>
      </c>
      <c r="AE8" s="12">
        <v>4.4499999999999998E-2</v>
      </c>
      <c r="AF8" s="12">
        <v>4.4499999999999998E-2</v>
      </c>
      <c r="AG8" s="12">
        <v>4.4499999999999998E-2</v>
      </c>
      <c r="AH8" s="12">
        <v>4.4499999999999998E-2</v>
      </c>
      <c r="AI8" s="12">
        <v>4.4499999999999998E-2</v>
      </c>
      <c r="AJ8" s="12">
        <v>4.4499999999999998E-2</v>
      </c>
      <c r="AK8" s="12">
        <v>4.4499999999999998E-2</v>
      </c>
      <c r="AL8" s="12">
        <v>4.4499999999999998E-2</v>
      </c>
      <c r="AM8" s="12">
        <v>4.4499999999999998E-2</v>
      </c>
      <c r="AN8" s="12">
        <v>4.4499999999999998E-2</v>
      </c>
      <c r="AO8" s="12">
        <v>4.4499999999999998E-2</v>
      </c>
      <c r="AP8" s="12">
        <v>4.4499999999999998E-2</v>
      </c>
      <c r="AQ8" s="12">
        <v>4.4499999999999998E-2</v>
      </c>
      <c r="AR8" s="12">
        <v>4.4499999999999998E-2</v>
      </c>
      <c r="AS8" s="12">
        <v>4.4499999999999998E-2</v>
      </c>
      <c r="AT8" s="12">
        <v>4.4499999999999998E-2</v>
      </c>
      <c r="AU8" s="12">
        <v>4.4499999999999998E-2</v>
      </c>
      <c r="AV8" s="12">
        <v>4.4499999999999998E-2</v>
      </c>
      <c r="AW8" s="12">
        <v>4.4499999999999998E-2</v>
      </c>
      <c r="AX8" s="12">
        <v>4.4499999999999998E-2</v>
      </c>
      <c r="AY8" s="12">
        <v>4.4499999999999998E-2</v>
      </c>
      <c r="AZ8" s="12">
        <v>4.4499999999999998E-2</v>
      </c>
      <c r="BA8" s="12">
        <v>4.4499999999999998E-2</v>
      </c>
      <c r="BB8" s="12">
        <v>4.4499999999999998E-2</v>
      </c>
      <c r="BC8" s="12">
        <v>4.4499999999999998E-2</v>
      </c>
      <c r="BD8" s="12">
        <v>4.4499999999999998E-2</v>
      </c>
      <c r="BE8" s="12">
        <v>4.4499999999999998E-2</v>
      </c>
      <c r="BF8" s="12">
        <v>4.4499999999999998E-2</v>
      </c>
      <c r="BG8" s="12">
        <v>4.4499999999999998E-2</v>
      </c>
      <c r="BH8" s="12">
        <v>4.4499999999999998E-2</v>
      </c>
      <c r="BI8" s="12">
        <v>4.4499999999999998E-2</v>
      </c>
      <c r="BJ8" s="12">
        <v>4.4499999999999998E-2</v>
      </c>
      <c r="BK8" s="12">
        <v>4.4499999999999998E-2</v>
      </c>
      <c r="BL8" s="12">
        <v>4.4499999999999998E-2</v>
      </c>
      <c r="BM8" s="12">
        <v>4.4499999999999998E-2</v>
      </c>
      <c r="BN8" s="12">
        <v>4.4499999999999998E-2</v>
      </c>
      <c r="BO8" s="12">
        <v>4.4499999999999998E-2</v>
      </c>
      <c r="BP8" s="12">
        <v>4.4499999999999998E-2</v>
      </c>
      <c r="BQ8" s="12">
        <v>4.4499999999999998E-2</v>
      </c>
      <c r="BR8" s="12">
        <v>4.4499999999999998E-2</v>
      </c>
      <c r="BS8" s="12">
        <v>4.4499999999999998E-2</v>
      </c>
    </row>
    <row r="9" spans="1:71" x14ac:dyDescent="0.2">
      <c r="A9" s="66">
        <v>4</v>
      </c>
      <c r="B9" s="12">
        <v>3.2099999999999997E-2</v>
      </c>
      <c r="C9" s="12">
        <v>3.2099999999999997E-2</v>
      </c>
      <c r="D9" s="12">
        <v>3.2099999999999997E-2</v>
      </c>
      <c r="E9" s="12">
        <v>3.2099999999999997E-2</v>
      </c>
      <c r="F9" s="12">
        <v>3.2099999999999997E-2</v>
      </c>
      <c r="G9" s="12">
        <v>3.2099999999999997E-2</v>
      </c>
      <c r="H9" s="12">
        <v>3.2099999999999997E-2</v>
      </c>
      <c r="I9" s="12">
        <v>3.2099999999999997E-2</v>
      </c>
      <c r="J9" s="12">
        <v>3.2099999999999997E-2</v>
      </c>
      <c r="K9" s="12">
        <v>3.2099999999999997E-2</v>
      </c>
      <c r="L9" s="12">
        <v>3.2099999999999997E-2</v>
      </c>
      <c r="M9" s="12">
        <v>3.2099999999999997E-2</v>
      </c>
      <c r="N9" s="12">
        <v>3.2099999999999997E-2</v>
      </c>
      <c r="O9" s="12">
        <v>3.2099999999999997E-2</v>
      </c>
      <c r="P9" s="12">
        <v>3.2099999999999997E-2</v>
      </c>
      <c r="Q9" s="12">
        <v>3.2099999999999997E-2</v>
      </c>
      <c r="R9" s="12">
        <v>3.2099999999999997E-2</v>
      </c>
      <c r="S9" s="12">
        <v>3.2099999999999997E-2</v>
      </c>
      <c r="T9" s="12">
        <v>3.2099999999999997E-2</v>
      </c>
      <c r="U9" s="12">
        <v>3.2099999999999997E-2</v>
      </c>
      <c r="V9" s="12">
        <v>3.2099999999999997E-2</v>
      </c>
      <c r="W9" s="12">
        <v>3.2099999999999997E-2</v>
      </c>
      <c r="X9" s="12">
        <v>3.2099999999999997E-2</v>
      </c>
      <c r="Y9" s="12">
        <v>3.2099999999999997E-2</v>
      </c>
      <c r="Z9" s="12">
        <v>3.2099999999999997E-2</v>
      </c>
      <c r="AA9" s="12">
        <v>3.2099999999999997E-2</v>
      </c>
      <c r="AB9" s="12">
        <v>3.2099999999999997E-2</v>
      </c>
      <c r="AC9" s="12">
        <v>3.2099999999999997E-2</v>
      </c>
      <c r="AD9" s="12">
        <v>3.2099999999999997E-2</v>
      </c>
      <c r="AE9" s="12">
        <v>3.2099999999999997E-2</v>
      </c>
      <c r="AF9" s="12">
        <v>3.2099999999999997E-2</v>
      </c>
      <c r="AG9" s="12">
        <v>3.2099999999999997E-2</v>
      </c>
      <c r="AH9" s="12">
        <v>3.2099999999999997E-2</v>
      </c>
      <c r="AI9" s="12">
        <v>3.2099999999999997E-2</v>
      </c>
      <c r="AJ9" s="12">
        <v>3.2099999999999997E-2</v>
      </c>
      <c r="AK9" s="12">
        <v>3.2099999999999997E-2</v>
      </c>
      <c r="AL9" s="12">
        <v>3.2099999999999997E-2</v>
      </c>
      <c r="AM9" s="12">
        <v>3.2099999999999997E-2</v>
      </c>
      <c r="AN9" s="12">
        <v>3.2099999999999997E-2</v>
      </c>
      <c r="AO9" s="12">
        <v>3.2099999999999997E-2</v>
      </c>
      <c r="AP9" s="12">
        <v>3.2099999999999997E-2</v>
      </c>
      <c r="AQ9" s="12">
        <v>3.2099999999999997E-2</v>
      </c>
      <c r="AR9" s="12">
        <v>3.2099999999999997E-2</v>
      </c>
      <c r="AS9" s="12">
        <v>3.2099999999999997E-2</v>
      </c>
      <c r="AT9" s="12">
        <v>3.2099999999999997E-2</v>
      </c>
      <c r="AU9" s="12">
        <v>3.2099999999999997E-2</v>
      </c>
      <c r="AV9" s="12">
        <v>3.2099999999999997E-2</v>
      </c>
      <c r="AW9" s="12">
        <v>3.2099999999999997E-2</v>
      </c>
      <c r="AX9" s="12">
        <v>3.2099999999999997E-2</v>
      </c>
      <c r="AY9" s="12">
        <v>3.2099999999999997E-2</v>
      </c>
      <c r="AZ9" s="12">
        <v>3.2099999999999997E-2</v>
      </c>
      <c r="BA9" s="12">
        <v>3.2099999999999997E-2</v>
      </c>
      <c r="BB9" s="12">
        <v>3.2099999999999997E-2</v>
      </c>
      <c r="BC9" s="12">
        <v>3.2099999999999997E-2</v>
      </c>
      <c r="BD9" s="12">
        <v>3.2099999999999997E-2</v>
      </c>
      <c r="BE9" s="12">
        <v>3.2099999999999997E-2</v>
      </c>
      <c r="BF9" s="12">
        <v>3.2099999999999997E-2</v>
      </c>
      <c r="BG9" s="12">
        <v>3.2099999999999997E-2</v>
      </c>
      <c r="BH9" s="12">
        <v>3.2099999999999997E-2</v>
      </c>
      <c r="BI9" s="12">
        <v>3.2099999999999997E-2</v>
      </c>
      <c r="BJ9" s="12">
        <v>3.2099999999999997E-2</v>
      </c>
      <c r="BK9" s="12">
        <v>3.2099999999999997E-2</v>
      </c>
      <c r="BL9" s="12">
        <v>3.2099999999999997E-2</v>
      </c>
      <c r="BM9" s="12">
        <v>3.2099999999999997E-2</v>
      </c>
      <c r="BN9" s="12">
        <v>3.2099999999999997E-2</v>
      </c>
      <c r="BO9" s="12">
        <v>3.2099999999999997E-2</v>
      </c>
      <c r="BP9" s="12">
        <v>3.2099999999999997E-2</v>
      </c>
      <c r="BQ9" s="12">
        <v>3.2099999999999997E-2</v>
      </c>
      <c r="BR9" s="12">
        <v>3.2099999999999997E-2</v>
      </c>
      <c r="BS9" s="12">
        <v>3.2099999999999997E-2</v>
      </c>
    </row>
    <row r="10" spans="1:71" x14ac:dyDescent="0.2">
      <c r="A10" s="66">
        <v>5</v>
      </c>
      <c r="B10" s="12">
        <v>1.21E-2</v>
      </c>
      <c r="C10" s="12">
        <v>1.21E-2</v>
      </c>
      <c r="D10" s="12">
        <v>1.21E-2</v>
      </c>
      <c r="E10" s="12">
        <v>1.21E-2</v>
      </c>
      <c r="F10" s="12">
        <v>1.21E-2</v>
      </c>
      <c r="G10" s="12">
        <v>1.21E-2</v>
      </c>
      <c r="H10" s="12">
        <v>1.21E-2</v>
      </c>
      <c r="I10" s="12">
        <v>1.21E-2</v>
      </c>
      <c r="J10" s="12">
        <v>1.21E-2</v>
      </c>
      <c r="K10" s="12">
        <v>1.21E-2</v>
      </c>
      <c r="L10" s="12">
        <v>1.21E-2</v>
      </c>
      <c r="M10" s="12">
        <v>1.21E-2</v>
      </c>
      <c r="N10" s="12">
        <v>1.21E-2</v>
      </c>
      <c r="O10" s="12">
        <v>1.21E-2</v>
      </c>
      <c r="P10" s="12">
        <v>1.21E-2</v>
      </c>
      <c r="Q10" s="12">
        <v>1.21E-2</v>
      </c>
      <c r="R10" s="12">
        <v>1.21E-2</v>
      </c>
      <c r="S10" s="12">
        <v>1.21E-2</v>
      </c>
      <c r="T10" s="12">
        <v>1.21E-2</v>
      </c>
      <c r="U10" s="12">
        <v>1.21E-2</v>
      </c>
      <c r="V10" s="12">
        <v>1.21E-2</v>
      </c>
      <c r="W10" s="12">
        <v>1.21E-2</v>
      </c>
      <c r="X10" s="12">
        <v>1.21E-2</v>
      </c>
      <c r="Y10" s="12">
        <v>1.21E-2</v>
      </c>
      <c r="Z10" s="12">
        <v>1.21E-2</v>
      </c>
      <c r="AA10" s="12">
        <v>1.21E-2</v>
      </c>
      <c r="AB10" s="12">
        <v>1.21E-2</v>
      </c>
      <c r="AC10" s="12">
        <v>1.21E-2</v>
      </c>
      <c r="AD10" s="12">
        <v>1.21E-2</v>
      </c>
      <c r="AE10" s="12">
        <v>1.21E-2</v>
      </c>
      <c r="AF10" s="12">
        <v>1.21E-2</v>
      </c>
      <c r="AG10" s="12">
        <v>1.21E-2</v>
      </c>
      <c r="AH10" s="12">
        <v>1.21E-2</v>
      </c>
      <c r="AI10" s="12">
        <v>1.21E-2</v>
      </c>
      <c r="AJ10" s="12">
        <v>1.21E-2</v>
      </c>
      <c r="AK10" s="12">
        <v>1.21E-2</v>
      </c>
      <c r="AL10" s="12">
        <v>1.21E-2</v>
      </c>
      <c r="AM10" s="12">
        <v>1.21E-2</v>
      </c>
      <c r="AN10" s="12">
        <v>1.21E-2</v>
      </c>
      <c r="AO10" s="12">
        <v>1.21E-2</v>
      </c>
      <c r="AP10" s="12">
        <v>1.21E-2</v>
      </c>
      <c r="AQ10" s="12">
        <v>1.21E-2</v>
      </c>
      <c r="AR10" s="12">
        <v>1.21E-2</v>
      </c>
      <c r="AS10" s="12">
        <v>1.21E-2</v>
      </c>
      <c r="AT10" s="12">
        <v>1.21E-2</v>
      </c>
      <c r="AU10" s="12">
        <v>1.21E-2</v>
      </c>
      <c r="AV10" s="12">
        <v>1.21E-2</v>
      </c>
      <c r="AW10" s="12">
        <v>1.21E-2</v>
      </c>
      <c r="AX10" s="12">
        <v>1.21E-2</v>
      </c>
      <c r="AY10" s="12">
        <v>1.21E-2</v>
      </c>
      <c r="AZ10" s="12">
        <v>1.21E-2</v>
      </c>
      <c r="BA10" s="12">
        <v>1.21E-2</v>
      </c>
      <c r="BB10" s="12">
        <v>1.21E-2</v>
      </c>
      <c r="BC10" s="12">
        <v>1.21E-2</v>
      </c>
      <c r="BD10" s="12">
        <v>1.21E-2</v>
      </c>
      <c r="BE10" s="12">
        <v>1.21E-2</v>
      </c>
      <c r="BF10" s="12">
        <v>1.21E-2</v>
      </c>
      <c r="BG10" s="12">
        <v>1.21E-2</v>
      </c>
      <c r="BH10" s="12">
        <v>1.21E-2</v>
      </c>
      <c r="BI10" s="12">
        <v>1.21E-2</v>
      </c>
      <c r="BJ10" s="12">
        <v>1.21E-2</v>
      </c>
      <c r="BK10" s="12">
        <v>1.21E-2</v>
      </c>
      <c r="BL10" s="12">
        <v>1.21E-2</v>
      </c>
      <c r="BM10" s="12">
        <v>1.21E-2</v>
      </c>
      <c r="BN10" s="12">
        <v>1.21E-2</v>
      </c>
      <c r="BO10" s="12">
        <v>0</v>
      </c>
      <c r="BP10" s="12">
        <v>0</v>
      </c>
      <c r="BQ10" s="12">
        <v>0</v>
      </c>
      <c r="BR10" s="12">
        <v>0</v>
      </c>
      <c r="BS10" s="12">
        <v>0</v>
      </c>
    </row>
    <row r="11" spans="1:71" x14ac:dyDescent="0.2">
      <c r="A11" s="66">
        <v>6</v>
      </c>
      <c r="B11" s="12">
        <v>1.03E-2</v>
      </c>
      <c r="C11" s="12">
        <v>1.03E-2</v>
      </c>
      <c r="D11" s="12">
        <v>1.03E-2</v>
      </c>
      <c r="E11" s="12">
        <v>1.03E-2</v>
      </c>
      <c r="F11" s="12">
        <v>1.03E-2</v>
      </c>
      <c r="G11" s="12">
        <v>1.03E-2</v>
      </c>
      <c r="H11" s="12">
        <v>1.03E-2</v>
      </c>
      <c r="I11" s="12">
        <v>1.03E-2</v>
      </c>
      <c r="J11" s="12">
        <v>1.03E-2</v>
      </c>
      <c r="K11" s="12">
        <v>1.03E-2</v>
      </c>
      <c r="L11" s="12">
        <v>1.03E-2</v>
      </c>
      <c r="M11" s="12">
        <v>1.03E-2</v>
      </c>
      <c r="N11" s="12">
        <v>1.03E-2</v>
      </c>
      <c r="O11" s="12">
        <v>1.03E-2</v>
      </c>
      <c r="P11" s="12">
        <v>1.03E-2</v>
      </c>
      <c r="Q11" s="12">
        <v>1.03E-2</v>
      </c>
      <c r="R11" s="12">
        <v>1.03E-2</v>
      </c>
      <c r="S11" s="12">
        <v>1.03E-2</v>
      </c>
      <c r="T11" s="12">
        <v>1.03E-2</v>
      </c>
      <c r="U11" s="12">
        <v>1.03E-2</v>
      </c>
      <c r="V11" s="12">
        <v>1.03E-2</v>
      </c>
      <c r="W11" s="12">
        <v>1.03E-2</v>
      </c>
      <c r="X11" s="12">
        <v>1.03E-2</v>
      </c>
      <c r="Y11" s="12">
        <v>1.03E-2</v>
      </c>
      <c r="Z11" s="12">
        <v>1.03E-2</v>
      </c>
      <c r="AA11" s="12">
        <v>1.03E-2</v>
      </c>
      <c r="AB11" s="12">
        <v>1.03E-2</v>
      </c>
      <c r="AC11" s="12">
        <v>1.03E-2</v>
      </c>
      <c r="AD11" s="12">
        <v>1.03E-2</v>
      </c>
      <c r="AE11" s="12">
        <v>1.03E-2</v>
      </c>
      <c r="AF11" s="12">
        <v>1.03E-2</v>
      </c>
      <c r="AG11" s="12">
        <v>1.03E-2</v>
      </c>
      <c r="AH11" s="12">
        <v>1.03E-2</v>
      </c>
      <c r="AI11" s="12">
        <v>1.03E-2</v>
      </c>
      <c r="AJ11" s="12">
        <v>1.03E-2</v>
      </c>
      <c r="AK11" s="12">
        <v>1.03E-2</v>
      </c>
      <c r="AL11" s="12">
        <v>1.03E-2</v>
      </c>
      <c r="AM11" s="12">
        <v>1.03E-2</v>
      </c>
      <c r="AN11" s="12">
        <v>1.03E-2</v>
      </c>
      <c r="AO11" s="12">
        <v>1.03E-2</v>
      </c>
      <c r="AP11" s="12">
        <v>1.03E-2</v>
      </c>
      <c r="AQ11" s="12">
        <v>1.03E-2</v>
      </c>
      <c r="AR11" s="12">
        <v>1.03E-2</v>
      </c>
      <c r="AS11" s="12">
        <v>1.03E-2</v>
      </c>
      <c r="AT11" s="12">
        <v>1.03E-2</v>
      </c>
      <c r="AU11" s="12">
        <v>1.03E-2</v>
      </c>
      <c r="AV11" s="12">
        <v>1.03E-2</v>
      </c>
      <c r="AW11" s="12">
        <v>1.03E-2</v>
      </c>
      <c r="AX11" s="12">
        <v>1.03E-2</v>
      </c>
      <c r="AY11" s="12">
        <v>1.03E-2</v>
      </c>
      <c r="AZ11" s="12">
        <v>1.03E-2</v>
      </c>
      <c r="BA11" s="12">
        <v>1.03E-2</v>
      </c>
      <c r="BB11" s="12">
        <v>1.03E-2</v>
      </c>
      <c r="BC11" s="12">
        <v>1.03E-2</v>
      </c>
      <c r="BD11" s="12">
        <v>1.03E-2</v>
      </c>
      <c r="BE11" s="12">
        <v>1.03E-2</v>
      </c>
      <c r="BF11" s="12">
        <v>1.03E-2</v>
      </c>
      <c r="BG11" s="12">
        <v>1.03E-2</v>
      </c>
      <c r="BH11" s="12">
        <v>1.03E-2</v>
      </c>
      <c r="BI11" s="12">
        <v>1.03E-2</v>
      </c>
      <c r="BJ11" s="12">
        <v>1.03E-2</v>
      </c>
      <c r="BK11" s="12">
        <v>1.03E-2</v>
      </c>
      <c r="BL11" s="12">
        <v>1.03E-2</v>
      </c>
      <c r="BM11" s="12">
        <v>1.03E-2</v>
      </c>
      <c r="BN11" s="12">
        <v>0</v>
      </c>
      <c r="BO11" s="12">
        <v>0</v>
      </c>
      <c r="BP11" s="12">
        <v>0</v>
      </c>
      <c r="BQ11" s="12">
        <v>0</v>
      </c>
      <c r="BR11" s="12">
        <v>0</v>
      </c>
      <c r="BS11" s="12">
        <v>0</v>
      </c>
    </row>
    <row r="12" spans="1:71" x14ac:dyDescent="0.2">
      <c r="A12" s="66">
        <v>7</v>
      </c>
      <c r="B12" s="12">
        <v>8.8000000000000005E-3</v>
      </c>
      <c r="C12" s="12">
        <v>8.8000000000000005E-3</v>
      </c>
      <c r="D12" s="12">
        <v>8.8000000000000005E-3</v>
      </c>
      <c r="E12" s="12">
        <v>8.8000000000000005E-3</v>
      </c>
      <c r="F12" s="12">
        <v>8.8000000000000005E-3</v>
      </c>
      <c r="G12" s="12">
        <v>8.8000000000000005E-3</v>
      </c>
      <c r="H12" s="12">
        <v>8.8000000000000005E-3</v>
      </c>
      <c r="I12" s="12">
        <v>8.8000000000000005E-3</v>
      </c>
      <c r="J12" s="12">
        <v>8.8000000000000005E-3</v>
      </c>
      <c r="K12" s="12">
        <v>8.8000000000000005E-3</v>
      </c>
      <c r="L12" s="12">
        <v>8.8000000000000005E-3</v>
      </c>
      <c r="M12" s="12">
        <v>8.8000000000000005E-3</v>
      </c>
      <c r="N12" s="12">
        <v>8.8000000000000005E-3</v>
      </c>
      <c r="O12" s="12">
        <v>8.8000000000000005E-3</v>
      </c>
      <c r="P12" s="12">
        <v>8.8000000000000005E-3</v>
      </c>
      <c r="Q12" s="12">
        <v>8.8000000000000005E-3</v>
      </c>
      <c r="R12" s="12">
        <v>8.8000000000000005E-3</v>
      </c>
      <c r="S12" s="12">
        <v>8.8000000000000005E-3</v>
      </c>
      <c r="T12" s="12">
        <v>8.8000000000000005E-3</v>
      </c>
      <c r="U12" s="12">
        <v>8.8000000000000005E-3</v>
      </c>
      <c r="V12" s="12">
        <v>8.8000000000000005E-3</v>
      </c>
      <c r="W12" s="12">
        <v>8.8000000000000005E-3</v>
      </c>
      <c r="X12" s="12">
        <v>8.8000000000000005E-3</v>
      </c>
      <c r="Y12" s="12">
        <v>8.8000000000000005E-3</v>
      </c>
      <c r="Z12" s="12">
        <v>8.8000000000000005E-3</v>
      </c>
      <c r="AA12" s="12">
        <v>8.8000000000000005E-3</v>
      </c>
      <c r="AB12" s="12">
        <v>8.8000000000000005E-3</v>
      </c>
      <c r="AC12" s="12">
        <v>8.8000000000000005E-3</v>
      </c>
      <c r="AD12" s="12">
        <v>8.8000000000000005E-3</v>
      </c>
      <c r="AE12" s="12">
        <v>8.8000000000000005E-3</v>
      </c>
      <c r="AF12" s="12">
        <v>8.8000000000000005E-3</v>
      </c>
      <c r="AG12" s="12">
        <v>8.8000000000000005E-3</v>
      </c>
      <c r="AH12" s="12">
        <v>8.8000000000000005E-3</v>
      </c>
      <c r="AI12" s="12">
        <v>8.8000000000000005E-3</v>
      </c>
      <c r="AJ12" s="12">
        <v>8.8000000000000005E-3</v>
      </c>
      <c r="AK12" s="12">
        <v>8.8000000000000005E-3</v>
      </c>
      <c r="AL12" s="12">
        <v>8.8000000000000005E-3</v>
      </c>
      <c r="AM12" s="12">
        <v>8.8000000000000005E-3</v>
      </c>
      <c r="AN12" s="12">
        <v>8.8000000000000005E-3</v>
      </c>
      <c r="AO12" s="12">
        <v>8.8000000000000005E-3</v>
      </c>
      <c r="AP12" s="12">
        <v>8.8000000000000005E-3</v>
      </c>
      <c r="AQ12" s="12">
        <v>8.8000000000000005E-3</v>
      </c>
      <c r="AR12" s="12">
        <v>8.8000000000000005E-3</v>
      </c>
      <c r="AS12" s="12">
        <v>8.8000000000000005E-3</v>
      </c>
      <c r="AT12" s="12">
        <v>8.8000000000000005E-3</v>
      </c>
      <c r="AU12" s="12">
        <v>8.8000000000000005E-3</v>
      </c>
      <c r="AV12" s="12">
        <v>8.8000000000000005E-3</v>
      </c>
      <c r="AW12" s="12">
        <v>8.8000000000000005E-3</v>
      </c>
      <c r="AX12" s="12">
        <v>8.8000000000000005E-3</v>
      </c>
      <c r="AY12" s="12">
        <v>8.8000000000000005E-3</v>
      </c>
      <c r="AZ12" s="12">
        <v>8.8000000000000005E-3</v>
      </c>
      <c r="BA12" s="12">
        <v>8.8000000000000005E-3</v>
      </c>
      <c r="BB12" s="12">
        <v>8.8000000000000005E-3</v>
      </c>
      <c r="BC12" s="12">
        <v>8.8000000000000005E-3</v>
      </c>
      <c r="BD12" s="12">
        <v>8.8000000000000005E-3</v>
      </c>
      <c r="BE12" s="12">
        <v>8.8000000000000005E-3</v>
      </c>
      <c r="BF12" s="12">
        <v>8.8000000000000005E-3</v>
      </c>
      <c r="BG12" s="12">
        <v>8.8000000000000005E-3</v>
      </c>
      <c r="BH12" s="12">
        <v>8.8000000000000005E-3</v>
      </c>
      <c r="BI12" s="12">
        <v>8.8000000000000005E-3</v>
      </c>
      <c r="BJ12" s="12">
        <v>8.8000000000000005E-3</v>
      </c>
      <c r="BK12" s="12">
        <v>8.8000000000000005E-3</v>
      </c>
      <c r="BL12" s="12">
        <v>8.8000000000000005E-3</v>
      </c>
      <c r="BM12" s="12">
        <v>0</v>
      </c>
      <c r="BN12" s="12">
        <v>0</v>
      </c>
      <c r="BO12" s="12">
        <v>0</v>
      </c>
      <c r="BP12" s="12">
        <v>0</v>
      </c>
      <c r="BQ12" s="12">
        <v>0</v>
      </c>
      <c r="BR12" s="12">
        <v>0</v>
      </c>
      <c r="BS12" s="12">
        <v>0</v>
      </c>
    </row>
    <row r="13" spans="1:71" x14ac:dyDescent="0.2">
      <c r="A13" s="66">
        <v>8</v>
      </c>
      <c r="B13" s="12">
        <v>7.4000000000000003E-3</v>
      </c>
      <c r="C13" s="12">
        <v>7.4000000000000003E-3</v>
      </c>
      <c r="D13" s="12">
        <v>7.4000000000000003E-3</v>
      </c>
      <c r="E13" s="12">
        <v>7.4000000000000003E-3</v>
      </c>
      <c r="F13" s="12">
        <v>7.4000000000000003E-3</v>
      </c>
      <c r="G13" s="12">
        <v>7.4000000000000003E-3</v>
      </c>
      <c r="H13" s="12">
        <v>7.4000000000000003E-3</v>
      </c>
      <c r="I13" s="12">
        <v>7.4000000000000003E-3</v>
      </c>
      <c r="J13" s="12">
        <v>7.4000000000000003E-3</v>
      </c>
      <c r="K13" s="12">
        <v>7.4000000000000003E-3</v>
      </c>
      <c r="L13" s="12">
        <v>7.4000000000000003E-3</v>
      </c>
      <c r="M13" s="12">
        <v>7.4000000000000003E-3</v>
      </c>
      <c r="N13" s="12">
        <v>7.4000000000000003E-3</v>
      </c>
      <c r="O13" s="12">
        <v>7.4000000000000003E-3</v>
      </c>
      <c r="P13" s="12">
        <v>7.4000000000000003E-3</v>
      </c>
      <c r="Q13" s="12">
        <v>7.4000000000000003E-3</v>
      </c>
      <c r="R13" s="12">
        <v>7.4000000000000003E-3</v>
      </c>
      <c r="S13" s="12">
        <v>7.4000000000000003E-3</v>
      </c>
      <c r="T13" s="12">
        <v>7.4000000000000003E-3</v>
      </c>
      <c r="U13" s="12">
        <v>7.4000000000000003E-3</v>
      </c>
      <c r="V13" s="12">
        <v>7.4000000000000003E-3</v>
      </c>
      <c r="W13" s="12">
        <v>7.4000000000000003E-3</v>
      </c>
      <c r="X13" s="12">
        <v>7.4000000000000003E-3</v>
      </c>
      <c r="Y13" s="12">
        <v>7.4000000000000003E-3</v>
      </c>
      <c r="Z13" s="12">
        <v>7.4000000000000003E-3</v>
      </c>
      <c r="AA13" s="12">
        <v>7.4000000000000003E-3</v>
      </c>
      <c r="AB13" s="12">
        <v>7.4000000000000003E-3</v>
      </c>
      <c r="AC13" s="12">
        <v>7.4000000000000003E-3</v>
      </c>
      <c r="AD13" s="12">
        <v>7.4000000000000003E-3</v>
      </c>
      <c r="AE13" s="12">
        <v>7.4000000000000003E-3</v>
      </c>
      <c r="AF13" s="12">
        <v>7.4000000000000003E-3</v>
      </c>
      <c r="AG13" s="12">
        <v>7.4000000000000003E-3</v>
      </c>
      <c r="AH13" s="12">
        <v>7.4000000000000003E-3</v>
      </c>
      <c r="AI13" s="12">
        <v>7.4000000000000003E-3</v>
      </c>
      <c r="AJ13" s="12">
        <v>7.4000000000000003E-3</v>
      </c>
      <c r="AK13" s="12">
        <v>7.4000000000000003E-3</v>
      </c>
      <c r="AL13" s="12">
        <v>7.4000000000000003E-3</v>
      </c>
      <c r="AM13" s="12">
        <v>7.4000000000000003E-3</v>
      </c>
      <c r="AN13" s="12">
        <v>7.4000000000000003E-3</v>
      </c>
      <c r="AO13" s="12">
        <v>7.4000000000000003E-3</v>
      </c>
      <c r="AP13" s="12">
        <v>7.4000000000000003E-3</v>
      </c>
      <c r="AQ13" s="12">
        <v>7.4000000000000003E-3</v>
      </c>
      <c r="AR13" s="12">
        <v>7.4000000000000003E-3</v>
      </c>
      <c r="AS13" s="12">
        <v>7.4000000000000003E-3</v>
      </c>
      <c r="AT13" s="12">
        <v>7.4000000000000003E-3</v>
      </c>
      <c r="AU13" s="12">
        <v>7.4000000000000003E-3</v>
      </c>
      <c r="AV13" s="12">
        <v>7.4000000000000003E-3</v>
      </c>
      <c r="AW13" s="12">
        <v>7.4000000000000003E-3</v>
      </c>
      <c r="AX13" s="12">
        <v>7.4000000000000003E-3</v>
      </c>
      <c r="AY13" s="12">
        <v>7.4000000000000003E-3</v>
      </c>
      <c r="AZ13" s="12">
        <v>7.4000000000000003E-3</v>
      </c>
      <c r="BA13" s="12">
        <v>7.4000000000000003E-3</v>
      </c>
      <c r="BB13" s="12">
        <v>7.4000000000000003E-3</v>
      </c>
      <c r="BC13" s="12">
        <v>7.4000000000000003E-3</v>
      </c>
      <c r="BD13" s="12">
        <v>7.4000000000000003E-3</v>
      </c>
      <c r="BE13" s="12">
        <v>7.4000000000000003E-3</v>
      </c>
      <c r="BF13" s="12">
        <v>7.4000000000000003E-3</v>
      </c>
      <c r="BG13" s="12">
        <v>7.4000000000000003E-3</v>
      </c>
      <c r="BH13" s="12">
        <v>7.4000000000000003E-3</v>
      </c>
      <c r="BI13" s="12">
        <v>7.4000000000000003E-3</v>
      </c>
      <c r="BJ13" s="12">
        <v>7.4000000000000003E-3</v>
      </c>
      <c r="BK13" s="12">
        <v>7.4000000000000003E-3</v>
      </c>
      <c r="BL13" s="12">
        <v>0</v>
      </c>
      <c r="BM13" s="12">
        <v>0</v>
      </c>
      <c r="BN13" s="12">
        <v>0</v>
      </c>
      <c r="BO13" s="12">
        <v>0</v>
      </c>
      <c r="BP13" s="12">
        <v>0</v>
      </c>
      <c r="BQ13" s="12">
        <v>0</v>
      </c>
      <c r="BR13" s="12">
        <v>0</v>
      </c>
      <c r="BS13" s="12">
        <v>0</v>
      </c>
    </row>
    <row r="14" spans="1:71" x14ac:dyDescent="0.2">
      <c r="A14" s="66">
        <v>9</v>
      </c>
      <c r="B14" s="12">
        <v>6.3E-3</v>
      </c>
      <c r="C14" s="12">
        <v>6.3E-3</v>
      </c>
      <c r="D14" s="12">
        <v>6.3E-3</v>
      </c>
      <c r="E14" s="12">
        <v>6.3E-3</v>
      </c>
      <c r="F14" s="12">
        <v>6.3E-3</v>
      </c>
      <c r="G14" s="12">
        <v>6.3E-3</v>
      </c>
      <c r="H14" s="12">
        <v>6.3E-3</v>
      </c>
      <c r="I14" s="12">
        <v>6.3E-3</v>
      </c>
      <c r="J14" s="12">
        <v>6.3E-3</v>
      </c>
      <c r="K14" s="12">
        <v>6.3E-3</v>
      </c>
      <c r="L14" s="12">
        <v>6.3E-3</v>
      </c>
      <c r="M14" s="12">
        <v>6.3E-3</v>
      </c>
      <c r="N14" s="12">
        <v>6.3E-3</v>
      </c>
      <c r="O14" s="12">
        <v>6.3E-3</v>
      </c>
      <c r="P14" s="12">
        <v>6.3E-3</v>
      </c>
      <c r="Q14" s="12">
        <v>6.3E-3</v>
      </c>
      <c r="R14" s="12">
        <v>6.3E-3</v>
      </c>
      <c r="S14" s="12">
        <v>6.3E-3</v>
      </c>
      <c r="T14" s="12">
        <v>6.3E-3</v>
      </c>
      <c r="U14" s="12">
        <v>6.3E-3</v>
      </c>
      <c r="V14" s="12">
        <v>6.3E-3</v>
      </c>
      <c r="W14" s="12">
        <v>6.3E-3</v>
      </c>
      <c r="X14" s="12">
        <v>6.3E-3</v>
      </c>
      <c r="Y14" s="12">
        <v>6.3E-3</v>
      </c>
      <c r="Z14" s="12">
        <v>6.3E-3</v>
      </c>
      <c r="AA14" s="12">
        <v>6.3E-3</v>
      </c>
      <c r="AB14" s="12">
        <v>6.3E-3</v>
      </c>
      <c r="AC14" s="12">
        <v>6.3E-3</v>
      </c>
      <c r="AD14" s="12">
        <v>6.3E-3</v>
      </c>
      <c r="AE14" s="12">
        <v>6.3E-3</v>
      </c>
      <c r="AF14" s="12">
        <v>6.3E-3</v>
      </c>
      <c r="AG14" s="12">
        <v>6.3E-3</v>
      </c>
      <c r="AH14" s="12">
        <v>6.3E-3</v>
      </c>
      <c r="AI14" s="12">
        <v>6.3E-3</v>
      </c>
      <c r="AJ14" s="12">
        <v>6.3E-3</v>
      </c>
      <c r="AK14" s="12">
        <v>6.3E-3</v>
      </c>
      <c r="AL14" s="12">
        <v>6.3E-3</v>
      </c>
      <c r="AM14" s="12">
        <v>6.3E-3</v>
      </c>
      <c r="AN14" s="12">
        <v>6.3E-3</v>
      </c>
      <c r="AO14" s="12">
        <v>6.3E-3</v>
      </c>
      <c r="AP14" s="12">
        <v>6.3E-3</v>
      </c>
      <c r="AQ14" s="12">
        <v>6.3E-3</v>
      </c>
      <c r="AR14" s="12">
        <v>6.3E-3</v>
      </c>
      <c r="AS14" s="12">
        <v>6.3E-3</v>
      </c>
      <c r="AT14" s="12">
        <v>6.3E-3</v>
      </c>
      <c r="AU14" s="12">
        <v>6.3E-3</v>
      </c>
      <c r="AV14" s="12">
        <v>6.3E-3</v>
      </c>
      <c r="AW14" s="12">
        <v>6.3E-3</v>
      </c>
      <c r="AX14" s="12">
        <v>6.3E-3</v>
      </c>
      <c r="AY14" s="12">
        <v>6.3E-3</v>
      </c>
      <c r="AZ14" s="12">
        <v>6.3E-3</v>
      </c>
      <c r="BA14" s="12">
        <v>6.3E-3</v>
      </c>
      <c r="BB14" s="12">
        <v>6.3E-3</v>
      </c>
      <c r="BC14" s="12">
        <v>6.3E-3</v>
      </c>
      <c r="BD14" s="12">
        <v>6.3E-3</v>
      </c>
      <c r="BE14" s="12">
        <v>6.3E-3</v>
      </c>
      <c r="BF14" s="12">
        <v>6.3E-3</v>
      </c>
      <c r="BG14" s="12">
        <v>6.3E-3</v>
      </c>
      <c r="BH14" s="12">
        <v>6.3E-3</v>
      </c>
      <c r="BI14" s="12">
        <v>6.3E-3</v>
      </c>
      <c r="BJ14" s="12">
        <v>6.3E-3</v>
      </c>
      <c r="BK14" s="12">
        <v>0</v>
      </c>
      <c r="BL14" s="12">
        <v>0</v>
      </c>
      <c r="BM14" s="12">
        <v>0</v>
      </c>
      <c r="BN14" s="12">
        <v>0</v>
      </c>
      <c r="BO14" s="12">
        <v>0</v>
      </c>
      <c r="BP14" s="12">
        <v>0</v>
      </c>
      <c r="BQ14" s="12">
        <v>0</v>
      </c>
      <c r="BR14" s="12">
        <v>0</v>
      </c>
      <c r="BS14" s="12">
        <v>0</v>
      </c>
    </row>
    <row r="15" spans="1:71" x14ac:dyDescent="0.2">
      <c r="A15" s="66">
        <v>10</v>
      </c>
      <c r="B15" s="12">
        <v>5.3E-3</v>
      </c>
      <c r="C15" s="12">
        <v>5.3E-3</v>
      </c>
      <c r="D15" s="12">
        <v>5.3E-3</v>
      </c>
      <c r="E15" s="12">
        <v>5.3E-3</v>
      </c>
      <c r="F15" s="12">
        <v>5.3E-3</v>
      </c>
      <c r="G15" s="12">
        <v>5.3E-3</v>
      </c>
      <c r="H15" s="12">
        <v>5.3E-3</v>
      </c>
      <c r="I15" s="12">
        <v>5.3E-3</v>
      </c>
      <c r="J15" s="12">
        <v>5.3E-3</v>
      </c>
      <c r="K15" s="12">
        <v>5.3E-3</v>
      </c>
      <c r="L15" s="12">
        <v>5.3E-3</v>
      </c>
      <c r="M15" s="12">
        <v>5.3E-3</v>
      </c>
      <c r="N15" s="12">
        <v>5.3E-3</v>
      </c>
      <c r="O15" s="12">
        <v>5.3E-3</v>
      </c>
      <c r="P15" s="12">
        <v>5.3E-3</v>
      </c>
      <c r="Q15" s="12">
        <v>5.3E-3</v>
      </c>
      <c r="R15" s="12">
        <v>5.3E-3</v>
      </c>
      <c r="S15" s="12">
        <v>5.3E-3</v>
      </c>
      <c r="T15" s="12">
        <v>5.3E-3</v>
      </c>
      <c r="U15" s="12">
        <v>5.3E-3</v>
      </c>
      <c r="V15" s="12">
        <v>5.3E-3</v>
      </c>
      <c r="W15" s="12">
        <v>5.3E-3</v>
      </c>
      <c r="X15" s="12">
        <v>5.3E-3</v>
      </c>
      <c r="Y15" s="12">
        <v>5.3E-3</v>
      </c>
      <c r="Z15" s="12">
        <v>5.3E-3</v>
      </c>
      <c r="AA15" s="12">
        <v>5.3E-3</v>
      </c>
      <c r="AB15" s="12">
        <v>5.3E-3</v>
      </c>
      <c r="AC15" s="12">
        <v>5.3E-3</v>
      </c>
      <c r="AD15" s="12">
        <v>5.3E-3</v>
      </c>
      <c r="AE15" s="12">
        <v>5.3E-3</v>
      </c>
      <c r="AF15" s="12">
        <v>5.3E-3</v>
      </c>
      <c r="AG15" s="12">
        <v>5.3E-3</v>
      </c>
      <c r="AH15" s="12">
        <v>5.3E-3</v>
      </c>
      <c r="AI15" s="12">
        <v>5.3E-3</v>
      </c>
      <c r="AJ15" s="12">
        <v>5.3E-3</v>
      </c>
      <c r="AK15" s="12">
        <v>5.3E-3</v>
      </c>
      <c r="AL15" s="12">
        <v>5.3E-3</v>
      </c>
      <c r="AM15" s="12">
        <v>5.3E-3</v>
      </c>
      <c r="AN15" s="12">
        <v>5.3E-3</v>
      </c>
      <c r="AO15" s="12">
        <v>5.3E-3</v>
      </c>
      <c r="AP15" s="12">
        <v>5.3E-3</v>
      </c>
      <c r="AQ15" s="12">
        <v>5.3E-3</v>
      </c>
      <c r="AR15" s="12">
        <v>5.3E-3</v>
      </c>
      <c r="AS15" s="12">
        <v>5.3E-3</v>
      </c>
      <c r="AT15" s="12">
        <v>5.3E-3</v>
      </c>
      <c r="AU15" s="12">
        <v>5.3E-3</v>
      </c>
      <c r="AV15" s="12">
        <v>5.3E-3</v>
      </c>
      <c r="AW15" s="12">
        <v>5.3E-3</v>
      </c>
      <c r="AX15" s="12">
        <v>5.3E-3</v>
      </c>
      <c r="AY15" s="12">
        <v>5.3E-3</v>
      </c>
      <c r="AZ15" s="12">
        <v>5.3E-3</v>
      </c>
      <c r="BA15" s="12">
        <v>5.3E-3</v>
      </c>
      <c r="BB15" s="12">
        <v>5.3E-3</v>
      </c>
      <c r="BC15" s="12">
        <v>5.3E-3</v>
      </c>
      <c r="BD15" s="12">
        <v>5.3E-3</v>
      </c>
      <c r="BE15" s="12">
        <v>5.3E-3</v>
      </c>
      <c r="BF15" s="12">
        <v>5.3E-3</v>
      </c>
      <c r="BG15" s="12">
        <v>5.3E-3</v>
      </c>
      <c r="BH15" s="12">
        <v>5.3E-3</v>
      </c>
      <c r="BI15" s="12">
        <v>5.3E-3</v>
      </c>
      <c r="BJ15" s="12">
        <v>0</v>
      </c>
      <c r="BK15" s="12">
        <v>0</v>
      </c>
      <c r="BL15" s="12">
        <v>0</v>
      </c>
      <c r="BM15" s="12">
        <v>0</v>
      </c>
      <c r="BN15" s="12">
        <v>0</v>
      </c>
      <c r="BO15" s="12">
        <v>0</v>
      </c>
      <c r="BP15" s="12">
        <v>0</v>
      </c>
      <c r="BQ15" s="12">
        <v>0</v>
      </c>
      <c r="BR15" s="12">
        <v>0</v>
      </c>
      <c r="BS15" s="12">
        <v>0</v>
      </c>
    </row>
    <row r="16" spans="1:71" x14ac:dyDescent="0.2">
      <c r="A16" s="66">
        <v>11</v>
      </c>
      <c r="B16" s="12">
        <v>4.4999999999999997E-3</v>
      </c>
      <c r="C16" s="12">
        <v>4.4999999999999997E-3</v>
      </c>
      <c r="D16" s="12">
        <v>4.4999999999999997E-3</v>
      </c>
      <c r="E16" s="12">
        <v>4.4999999999999997E-3</v>
      </c>
      <c r="F16" s="12">
        <v>4.4999999999999997E-3</v>
      </c>
      <c r="G16" s="12">
        <v>4.4999999999999997E-3</v>
      </c>
      <c r="H16" s="12">
        <v>4.4999999999999997E-3</v>
      </c>
      <c r="I16" s="12">
        <v>4.4999999999999997E-3</v>
      </c>
      <c r="J16" s="12">
        <v>4.4999999999999997E-3</v>
      </c>
      <c r="K16" s="12">
        <v>4.4999999999999997E-3</v>
      </c>
      <c r="L16" s="12">
        <v>4.4999999999999997E-3</v>
      </c>
      <c r="M16" s="12">
        <v>4.4999999999999997E-3</v>
      </c>
      <c r="N16" s="12">
        <v>4.4999999999999997E-3</v>
      </c>
      <c r="O16" s="12">
        <v>4.4999999999999997E-3</v>
      </c>
      <c r="P16" s="12">
        <v>4.4999999999999997E-3</v>
      </c>
      <c r="Q16" s="12">
        <v>4.4999999999999997E-3</v>
      </c>
      <c r="R16" s="12">
        <v>4.4999999999999997E-3</v>
      </c>
      <c r="S16" s="12">
        <v>4.4999999999999997E-3</v>
      </c>
      <c r="T16" s="12">
        <v>4.4999999999999997E-3</v>
      </c>
      <c r="U16" s="12">
        <v>4.4999999999999997E-3</v>
      </c>
      <c r="V16" s="12">
        <v>4.4999999999999997E-3</v>
      </c>
      <c r="W16" s="12">
        <v>4.4999999999999997E-3</v>
      </c>
      <c r="X16" s="12">
        <v>4.4999999999999997E-3</v>
      </c>
      <c r="Y16" s="12">
        <v>4.4999999999999997E-3</v>
      </c>
      <c r="Z16" s="12">
        <v>4.4999999999999997E-3</v>
      </c>
      <c r="AA16" s="12">
        <v>4.4999999999999997E-3</v>
      </c>
      <c r="AB16" s="12">
        <v>4.4999999999999997E-3</v>
      </c>
      <c r="AC16" s="12">
        <v>4.4999999999999997E-3</v>
      </c>
      <c r="AD16" s="12">
        <v>4.4999999999999997E-3</v>
      </c>
      <c r="AE16" s="12">
        <v>4.4999999999999997E-3</v>
      </c>
      <c r="AF16" s="12">
        <v>4.4999999999999997E-3</v>
      </c>
      <c r="AG16" s="12">
        <v>4.4999999999999997E-3</v>
      </c>
      <c r="AH16" s="12">
        <v>4.4999999999999997E-3</v>
      </c>
      <c r="AI16" s="12">
        <v>4.4999999999999997E-3</v>
      </c>
      <c r="AJ16" s="12">
        <v>4.4999999999999997E-3</v>
      </c>
      <c r="AK16" s="12">
        <v>4.4999999999999997E-3</v>
      </c>
      <c r="AL16" s="12">
        <v>4.4999999999999997E-3</v>
      </c>
      <c r="AM16" s="12">
        <v>4.4999999999999997E-3</v>
      </c>
      <c r="AN16" s="12">
        <v>4.4999999999999997E-3</v>
      </c>
      <c r="AO16" s="12">
        <v>4.4999999999999997E-3</v>
      </c>
      <c r="AP16" s="12">
        <v>4.4999999999999997E-3</v>
      </c>
      <c r="AQ16" s="12">
        <v>4.4999999999999997E-3</v>
      </c>
      <c r="AR16" s="12">
        <v>4.4999999999999997E-3</v>
      </c>
      <c r="AS16" s="12">
        <v>4.4999999999999997E-3</v>
      </c>
      <c r="AT16" s="12">
        <v>4.4999999999999997E-3</v>
      </c>
      <c r="AU16" s="12">
        <v>4.4999999999999997E-3</v>
      </c>
      <c r="AV16" s="12">
        <v>4.4999999999999997E-3</v>
      </c>
      <c r="AW16" s="12">
        <v>4.4999999999999997E-3</v>
      </c>
      <c r="AX16" s="12">
        <v>4.4999999999999997E-3</v>
      </c>
      <c r="AY16" s="12">
        <v>4.4999999999999997E-3</v>
      </c>
      <c r="AZ16" s="12">
        <v>4.4999999999999997E-3</v>
      </c>
      <c r="BA16" s="12">
        <v>4.4999999999999997E-3</v>
      </c>
      <c r="BB16" s="12">
        <v>4.4999999999999997E-3</v>
      </c>
      <c r="BC16" s="12">
        <v>4.4999999999999997E-3</v>
      </c>
      <c r="BD16" s="12">
        <v>4.4999999999999997E-3</v>
      </c>
      <c r="BE16" s="12">
        <v>4.4999999999999997E-3</v>
      </c>
      <c r="BF16" s="12">
        <v>4.4999999999999997E-3</v>
      </c>
      <c r="BG16" s="12">
        <v>4.4999999999999997E-3</v>
      </c>
      <c r="BH16" s="12">
        <v>4.4999999999999997E-3</v>
      </c>
      <c r="BI16" s="12">
        <v>0</v>
      </c>
      <c r="BJ16" s="12">
        <v>0</v>
      </c>
      <c r="BK16" s="12">
        <v>0</v>
      </c>
      <c r="BL16" s="12">
        <v>0</v>
      </c>
      <c r="BM16" s="12">
        <v>0</v>
      </c>
      <c r="BN16" s="12">
        <v>0</v>
      </c>
      <c r="BO16" s="12">
        <v>0</v>
      </c>
      <c r="BP16" s="12">
        <v>0</v>
      </c>
      <c r="BQ16" s="12">
        <v>0</v>
      </c>
      <c r="BR16" s="12">
        <v>0</v>
      </c>
      <c r="BS16" s="12">
        <v>0</v>
      </c>
    </row>
    <row r="17" spans="1:71" x14ac:dyDescent="0.2">
      <c r="A17" s="66">
        <v>12</v>
      </c>
      <c r="B17" s="12">
        <v>3.8E-3</v>
      </c>
      <c r="C17" s="12">
        <v>3.8E-3</v>
      </c>
      <c r="D17" s="12">
        <v>3.8E-3</v>
      </c>
      <c r="E17" s="12">
        <v>3.8E-3</v>
      </c>
      <c r="F17" s="12">
        <v>3.8E-3</v>
      </c>
      <c r="G17" s="12">
        <v>3.8E-3</v>
      </c>
      <c r="H17" s="12">
        <v>3.8E-3</v>
      </c>
      <c r="I17" s="12">
        <v>3.8E-3</v>
      </c>
      <c r="J17" s="12">
        <v>3.8E-3</v>
      </c>
      <c r="K17" s="12">
        <v>3.8E-3</v>
      </c>
      <c r="L17" s="12">
        <v>3.8E-3</v>
      </c>
      <c r="M17" s="12">
        <v>3.8E-3</v>
      </c>
      <c r="N17" s="12">
        <v>3.8E-3</v>
      </c>
      <c r="O17" s="12">
        <v>3.8E-3</v>
      </c>
      <c r="P17" s="12">
        <v>3.8E-3</v>
      </c>
      <c r="Q17" s="12">
        <v>3.8E-3</v>
      </c>
      <c r="R17" s="12">
        <v>3.8E-3</v>
      </c>
      <c r="S17" s="12">
        <v>3.8E-3</v>
      </c>
      <c r="T17" s="12">
        <v>3.8E-3</v>
      </c>
      <c r="U17" s="12">
        <v>3.8E-3</v>
      </c>
      <c r="V17" s="12">
        <v>3.8E-3</v>
      </c>
      <c r="W17" s="12">
        <v>3.8E-3</v>
      </c>
      <c r="X17" s="12">
        <v>3.8E-3</v>
      </c>
      <c r="Y17" s="12">
        <v>3.8E-3</v>
      </c>
      <c r="Z17" s="12">
        <v>3.8E-3</v>
      </c>
      <c r="AA17" s="12">
        <v>3.8E-3</v>
      </c>
      <c r="AB17" s="12">
        <v>3.8E-3</v>
      </c>
      <c r="AC17" s="12">
        <v>3.8E-3</v>
      </c>
      <c r="AD17" s="12">
        <v>3.8E-3</v>
      </c>
      <c r="AE17" s="12">
        <v>3.8E-3</v>
      </c>
      <c r="AF17" s="12">
        <v>3.8E-3</v>
      </c>
      <c r="AG17" s="12">
        <v>3.8E-3</v>
      </c>
      <c r="AH17" s="12">
        <v>3.8E-3</v>
      </c>
      <c r="AI17" s="12">
        <v>3.8E-3</v>
      </c>
      <c r="AJ17" s="12">
        <v>3.8E-3</v>
      </c>
      <c r="AK17" s="12">
        <v>3.8E-3</v>
      </c>
      <c r="AL17" s="12">
        <v>3.8E-3</v>
      </c>
      <c r="AM17" s="12">
        <v>3.8E-3</v>
      </c>
      <c r="AN17" s="12">
        <v>3.8E-3</v>
      </c>
      <c r="AO17" s="12">
        <v>3.8E-3</v>
      </c>
      <c r="AP17" s="12">
        <v>3.8E-3</v>
      </c>
      <c r="AQ17" s="12">
        <v>3.8E-3</v>
      </c>
      <c r="AR17" s="12">
        <v>3.8E-3</v>
      </c>
      <c r="AS17" s="12">
        <v>3.8E-3</v>
      </c>
      <c r="AT17" s="12">
        <v>3.8E-3</v>
      </c>
      <c r="AU17" s="12">
        <v>3.8E-3</v>
      </c>
      <c r="AV17" s="12">
        <v>3.8E-3</v>
      </c>
      <c r="AW17" s="12">
        <v>3.8E-3</v>
      </c>
      <c r="AX17" s="12">
        <v>3.8E-3</v>
      </c>
      <c r="AY17" s="12">
        <v>3.8E-3</v>
      </c>
      <c r="AZ17" s="12">
        <v>3.8E-3</v>
      </c>
      <c r="BA17" s="12">
        <v>3.8E-3</v>
      </c>
      <c r="BB17" s="12">
        <v>3.8E-3</v>
      </c>
      <c r="BC17" s="12">
        <v>3.8E-3</v>
      </c>
      <c r="BD17" s="12">
        <v>3.8E-3</v>
      </c>
      <c r="BE17" s="12">
        <v>3.8E-3</v>
      </c>
      <c r="BF17" s="12">
        <v>3.8E-3</v>
      </c>
      <c r="BG17" s="12">
        <v>3.8E-3</v>
      </c>
      <c r="BH17" s="12">
        <v>0</v>
      </c>
      <c r="BI17" s="12">
        <v>0</v>
      </c>
      <c r="BJ17" s="12">
        <v>0</v>
      </c>
      <c r="BK17" s="12">
        <v>0</v>
      </c>
      <c r="BL17" s="12">
        <v>0</v>
      </c>
      <c r="BM17" s="12">
        <v>0</v>
      </c>
      <c r="BN17" s="12">
        <v>0</v>
      </c>
      <c r="BO17" s="12">
        <v>0</v>
      </c>
      <c r="BP17" s="12">
        <v>0</v>
      </c>
      <c r="BQ17" s="12">
        <v>0</v>
      </c>
      <c r="BR17" s="12">
        <v>0</v>
      </c>
      <c r="BS17" s="12">
        <v>0</v>
      </c>
    </row>
    <row r="18" spans="1:71" x14ac:dyDescent="0.2">
      <c r="A18" s="66">
        <v>13</v>
      </c>
      <c r="B18" s="12">
        <v>3.3E-3</v>
      </c>
      <c r="C18" s="12">
        <v>3.3E-3</v>
      </c>
      <c r="D18" s="12">
        <v>3.3E-3</v>
      </c>
      <c r="E18" s="12">
        <v>3.3E-3</v>
      </c>
      <c r="F18" s="12">
        <v>3.3E-3</v>
      </c>
      <c r="G18" s="12">
        <v>3.3E-3</v>
      </c>
      <c r="H18" s="12">
        <v>3.3E-3</v>
      </c>
      <c r="I18" s="12">
        <v>3.3E-3</v>
      </c>
      <c r="J18" s="12">
        <v>3.3E-3</v>
      </c>
      <c r="K18" s="12">
        <v>3.3E-3</v>
      </c>
      <c r="L18" s="12">
        <v>3.3E-3</v>
      </c>
      <c r="M18" s="12">
        <v>3.3E-3</v>
      </c>
      <c r="N18" s="12">
        <v>3.3E-3</v>
      </c>
      <c r="O18" s="12">
        <v>3.3E-3</v>
      </c>
      <c r="P18" s="12">
        <v>3.3E-3</v>
      </c>
      <c r="Q18" s="12">
        <v>3.3E-3</v>
      </c>
      <c r="R18" s="12">
        <v>3.3E-3</v>
      </c>
      <c r="S18" s="12">
        <v>3.3E-3</v>
      </c>
      <c r="T18" s="12">
        <v>3.3E-3</v>
      </c>
      <c r="U18" s="12">
        <v>3.3E-3</v>
      </c>
      <c r="V18" s="12">
        <v>3.3E-3</v>
      </c>
      <c r="W18" s="12">
        <v>3.3E-3</v>
      </c>
      <c r="X18" s="12">
        <v>3.3E-3</v>
      </c>
      <c r="Y18" s="12">
        <v>3.3E-3</v>
      </c>
      <c r="Z18" s="12">
        <v>3.3E-3</v>
      </c>
      <c r="AA18" s="12">
        <v>3.3E-3</v>
      </c>
      <c r="AB18" s="12">
        <v>3.3E-3</v>
      </c>
      <c r="AC18" s="12">
        <v>3.3E-3</v>
      </c>
      <c r="AD18" s="12">
        <v>3.3E-3</v>
      </c>
      <c r="AE18" s="12">
        <v>3.3E-3</v>
      </c>
      <c r="AF18" s="12">
        <v>3.3E-3</v>
      </c>
      <c r="AG18" s="12">
        <v>3.3E-3</v>
      </c>
      <c r="AH18" s="12">
        <v>3.3E-3</v>
      </c>
      <c r="AI18" s="12">
        <v>3.3E-3</v>
      </c>
      <c r="AJ18" s="12">
        <v>3.3E-3</v>
      </c>
      <c r="AK18" s="12">
        <v>3.3E-3</v>
      </c>
      <c r="AL18" s="12">
        <v>3.3E-3</v>
      </c>
      <c r="AM18" s="12">
        <v>3.3E-3</v>
      </c>
      <c r="AN18" s="12">
        <v>3.3E-3</v>
      </c>
      <c r="AO18" s="12">
        <v>3.3E-3</v>
      </c>
      <c r="AP18" s="12">
        <v>3.3E-3</v>
      </c>
      <c r="AQ18" s="12">
        <v>3.3E-3</v>
      </c>
      <c r="AR18" s="12">
        <v>3.3E-3</v>
      </c>
      <c r="AS18" s="12">
        <v>3.3E-3</v>
      </c>
      <c r="AT18" s="12">
        <v>3.3E-3</v>
      </c>
      <c r="AU18" s="12">
        <v>3.3E-3</v>
      </c>
      <c r="AV18" s="12">
        <v>3.3E-3</v>
      </c>
      <c r="AW18" s="12">
        <v>3.3E-3</v>
      </c>
      <c r="AX18" s="12">
        <v>3.3E-3</v>
      </c>
      <c r="AY18" s="12">
        <v>3.3E-3</v>
      </c>
      <c r="AZ18" s="12">
        <v>3.3E-3</v>
      </c>
      <c r="BA18" s="12">
        <v>3.3E-3</v>
      </c>
      <c r="BB18" s="12">
        <v>3.3E-3</v>
      </c>
      <c r="BC18" s="12">
        <v>3.3E-3</v>
      </c>
      <c r="BD18" s="12">
        <v>3.3E-3</v>
      </c>
      <c r="BE18" s="12">
        <v>3.3E-3</v>
      </c>
      <c r="BF18" s="12">
        <v>3.3E-3</v>
      </c>
      <c r="BG18" s="12">
        <v>0</v>
      </c>
      <c r="BH18" s="12">
        <v>0</v>
      </c>
      <c r="BI18" s="12">
        <v>0</v>
      </c>
      <c r="BJ18" s="12">
        <v>0</v>
      </c>
      <c r="BK18" s="12">
        <v>0</v>
      </c>
      <c r="BL18" s="12">
        <v>0</v>
      </c>
      <c r="BM18" s="12">
        <v>0</v>
      </c>
      <c r="BN18" s="12">
        <v>0</v>
      </c>
      <c r="BO18" s="12">
        <v>0</v>
      </c>
      <c r="BP18" s="12">
        <v>0</v>
      </c>
      <c r="BQ18" s="12">
        <v>0</v>
      </c>
      <c r="BR18" s="12">
        <v>0</v>
      </c>
      <c r="BS18" s="12">
        <v>0</v>
      </c>
    </row>
    <row r="19" spans="1:71" x14ac:dyDescent="0.2">
      <c r="A19" s="66">
        <v>14</v>
      </c>
      <c r="B19" s="12">
        <v>2.8E-3</v>
      </c>
      <c r="C19" s="12">
        <v>2.8E-3</v>
      </c>
      <c r="D19" s="12">
        <v>2.8E-3</v>
      </c>
      <c r="E19" s="12">
        <v>2.8E-3</v>
      </c>
      <c r="F19" s="12">
        <v>2.8E-3</v>
      </c>
      <c r="G19" s="12">
        <v>2.8E-3</v>
      </c>
      <c r="H19" s="12">
        <v>2.8E-3</v>
      </c>
      <c r="I19" s="12">
        <v>2.8E-3</v>
      </c>
      <c r="J19" s="12">
        <v>2.8E-3</v>
      </c>
      <c r="K19" s="12">
        <v>2.8E-3</v>
      </c>
      <c r="L19" s="12">
        <v>2.8E-3</v>
      </c>
      <c r="M19" s="12">
        <v>2.8E-3</v>
      </c>
      <c r="N19" s="12">
        <v>2.8E-3</v>
      </c>
      <c r="O19" s="12">
        <v>2.8E-3</v>
      </c>
      <c r="P19" s="12">
        <v>2.8E-3</v>
      </c>
      <c r="Q19" s="12">
        <v>2.8E-3</v>
      </c>
      <c r="R19" s="12">
        <v>2.8E-3</v>
      </c>
      <c r="S19" s="12">
        <v>2.8E-3</v>
      </c>
      <c r="T19" s="12">
        <v>2.8E-3</v>
      </c>
      <c r="U19" s="12">
        <v>2.8E-3</v>
      </c>
      <c r="V19" s="12">
        <v>2.8E-3</v>
      </c>
      <c r="W19" s="12">
        <v>2.8E-3</v>
      </c>
      <c r="X19" s="12">
        <v>2.8E-3</v>
      </c>
      <c r="Y19" s="12">
        <v>2.8E-3</v>
      </c>
      <c r="Z19" s="12">
        <v>2.8E-3</v>
      </c>
      <c r="AA19" s="12">
        <v>2.8E-3</v>
      </c>
      <c r="AB19" s="12">
        <v>2.8E-3</v>
      </c>
      <c r="AC19" s="12">
        <v>2.8E-3</v>
      </c>
      <c r="AD19" s="12">
        <v>2.8E-3</v>
      </c>
      <c r="AE19" s="12">
        <v>2.8E-3</v>
      </c>
      <c r="AF19" s="12">
        <v>2.8E-3</v>
      </c>
      <c r="AG19" s="12">
        <v>2.8E-3</v>
      </c>
      <c r="AH19" s="12">
        <v>2.8E-3</v>
      </c>
      <c r="AI19" s="12">
        <v>2.8E-3</v>
      </c>
      <c r="AJ19" s="12">
        <v>2.8E-3</v>
      </c>
      <c r="AK19" s="12">
        <v>2.8E-3</v>
      </c>
      <c r="AL19" s="12">
        <v>2.8E-3</v>
      </c>
      <c r="AM19" s="12">
        <v>2.8E-3</v>
      </c>
      <c r="AN19" s="12">
        <v>2.8E-3</v>
      </c>
      <c r="AO19" s="12">
        <v>2.8E-3</v>
      </c>
      <c r="AP19" s="12">
        <v>2.8E-3</v>
      </c>
      <c r="AQ19" s="12">
        <v>2.8E-3</v>
      </c>
      <c r="AR19" s="12">
        <v>2.8E-3</v>
      </c>
      <c r="AS19" s="12">
        <v>2.8E-3</v>
      </c>
      <c r="AT19" s="12">
        <v>2.8E-3</v>
      </c>
      <c r="AU19" s="12">
        <v>2.8E-3</v>
      </c>
      <c r="AV19" s="12">
        <v>2.8E-3</v>
      </c>
      <c r="AW19" s="12">
        <v>2.8E-3</v>
      </c>
      <c r="AX19" s="12">
        <v>2.8E-3</v>
      </c>
      <c r="AY19" s="12">
        <v>2.8E-3</v>
      </c>
      <c r="AZ19" s="12">
        <v>2.8E-3</v>
      </c>
      <c r="BA19" s="12">
        <v>2.8E-3</v>
      </c>
      <c r="BB19" s="12">
        <v>2.8E-3</v>
      </c>
      <c r="BC19" s="12">
        <v>2.8E-3</v>
      </c>
      <c r="BD19" s="12">
        <v>2.8E-3</v>
      </c>
      <c r="BE19" s="12">
        <v>2.8E-3</v>
      </c>
      <c r="BF19" s="12">
        <v>0</v>
      </c>
      <c r="BG19" s="12">
        <v>0</v>
      </c>
      <c r="BH19" s="12">
        <v>0</v>
      </c>
      <c r="BI19" s="12">
        <v>0</v>
      </c>
      <c r="BJ19" s="12">
        <v>0</v>
      </c>
      <c r="BK19" s="12">
        <v>0</v>
      </c>
      <c r="BL19" s="12">
        <v>0</v>
      </c>
      <c r="BM19" s="12">
        <v>0</v>
      </c>
      <c r="BN19" s="12">
        <v>0</v>
      </c>
      <c r="BO19" s="12">
        <v>0</v>
      </c>
      <c r="BP19" s="12">
        <v>0</v>
      </c>
      <c r="BQ19" s="12">
        <v>0</v>
      </c>
      <c r="BR19" s="12">
        <v>0</v>
      </c>
      <c r="BS19" s="12">
        <v>0</v>
      </c>
    </row>
    <row r="20" spans="1:71" x14ac:dyDescent="0.2">
      <c r="A20" s="66">
        <v>15</v>
      </c>
      <c r="B20" s="12">
        <v>2.5000000000000001E-3</v>
      </c>
      <c r="C20" s="12">
        <v>2.5000000000000001E-3</v>
      </c>
      <c r="D20" s="12">
        <v>2.5000000000000001E-3</v>
      </c>
      <c r="E20" s="12">
        <v>2.5000000000000001E-3</v>
      </c>
      <c r="F20" s="12">
        <v>2.5000000000000001E-3</v>
      </c>
      <c r="G20" s="12">
        <v>2.5000000000000001E-3</v>
      </c>
      <c r="H20" s="12">
        <v>2.5000000000000001E-3</v>
      </c>
      <c r="I20" s="12">
        <v>2.5000000000000001E-3</v>
      </c>
      <c r="J20" s="12">
        <v>2.5000000000000001E-3</v>
      </c>
      <c r="K20" s="12">
        <v>2.5000000000000001E-3</v>
      </c>
      <c r="L20" s="12">
        <v>2.5000000000000001E-3</v>
      </c>
      <c r="M20" s="12">
        <v>2.5000000000000001E-3</v>
      </c>
      <c r="N20" s="12">
        <v>2.5000000000000001E-3</v>
      </c>
      <c r="O20" s="12">
        <v>2.5000000000000001E-3</v>
      </c>
      <c r="P20" s="12">
        <v>2.5000000000000001E-3</v>
      </c>
      <c r="Q20" s="12">
        <v>2.5000000000000001E-3</v>
      </c>
      <c r="R20" s="12">
        <v>2.5000000000000001E-3</v>
      </c>
      <c r="S20" s="12">
        <v>2.5000000000000001E-3</v>
      </c>
      <c r="T20" s="12">
        <v>2.5000000000000001E-3</v>
      </c>
      <c r="U20" s="12">
        <v>2.5000000000000001E-3</v>
      </c>
      <c r="V20" s="12">
        <v>2.5000000000000001E-3</v>
      </c>
      <c r="W20" s="12">
        <v>2.5000000000000001E-3</v>
      </c>
      <c r="X20" s="12">
        <v>2.5000000000000001E-3</v>
      </c>
      <c r="Y20" s="12">
        <v>2.5000000000000001E-3</v>
      </c>
      <c r="Z20" s="12">
        <v>2.5000000000000001E-3</v>
      </c>
      <c r="AA20" s="12">
        <v>2.5000000000000001E-3</v>
      </c>
      <c r="AB20" s="12">
        <v>2.5000000000000001E-3</v>
      </c>
      <c r="AC20" s="12">
        <v>2.5000000000000001E-3</v>
      </c>
      <c r="AD20" s="12">
        <v>2.5000000000000001E-3</v>
      </c>
      <c r="AE20" s="12">
        <v>2.5000000000000001E-3</v>
      </c>
      <c r="AF20" s="12">
        <v>2.5000000000000001E-3</v>
      </c>
      <c r="AG20" s="12">
        <v>2.5000000000000001E-3</v>
      </c>
      <c r="AH20" s="12">
        <v>2.5000000000000001E-3</v>
      </c>
      <c r="AI20" s="12">
        <v>2.5000000000000001E-3</v>
      </c>
      <c r="AJ20" s="12">
        <v>2.5000000000000001E-3</v>
      </c>
      <c r="AK20" s="12">
        <v>2.5000000000000001E-3</v>
      </c>
      <c r="AL20" s="12">
        <v>2.5000000000000001E-3</v>
      </c>
      <c r="AM20" s="12">
        <v>2.5000000000000001E-3</v>
      </c>
      <c r="AN20" s="12">
        <v>2.5000000000000001E-3</v>
      </c>
      <c r="AO20" s="12">
        <v>2.5000000000000001E-3</v>
      </c>
      <c r="AP20" s="12">
        <v>2.5000000000000001E-3</v>
      </c>
      <c r="AQ20" s="12">
        <v>2.5000000000000001E-3</v>
      </c>
      <c r="AR20" s="12">
        <v>2.5000000000000001E-3</v>
      </c>
      <c r="AS20" s="12">
        <v>2.5000000000000001E-3</v>
      </c>
      <c r="AT20" s="12">
        <v>2.5000000000000001E-3</v>
      </c>
      <c r="AU20" s="12">
        <v>2.5000000000000001E-3</v>
      </c>
      <c r="AV20" s="12">
        <v>2.5000000000000001E-3</v>
      </c>
      <c r="AW20" s="12">
        <v>2.5000000000000001E-3</v>
      </c>
      <c r="AX20" s="12">
        <v>2.5000000000000001E-3</v>
      </c>
      <c r="AY20" s="12">
        <v>2.5000000000000001E-3</v>
      </c>
      <c r="AZ20" s="12">
        <v>2.5000000000000001E-3</v>
      </c>
      <c r="BA20" s="12">
        <v>2.5000000000000001E-3</v>
      </c>
      <c r="BB20" s="12">
        <v>2.5000000000000001E-3</v>
      </c>
      <c r="BC20" s="12">
        <v>2.5000000000000001E-3</v>
      </c>
      <c r="BD20" s="12">
        <v>2.5000000000000001E-3</v>
      </c>
      <c r="BE20" s="12">
        <v>0</v>
      </c>
      <c r="BF20" s="12">
        <v>0</v>
      </c>
      <c r="BG20" s="12">
        <v>0</v>
      </c>
      <c r="BH20" s="12">
        <v>0</v>
      </c>
      <c r="BI20" s="12">
        <v>0</v>
      </c>
      <c r="BJ20" s="12">
        <v>0</v>
      </c>
      <c r="BK20" s="12">
        <v>0</v>
      </c>
      <c r="BL20" s="12">
        <v>0</v>
      </c>
      <c r="BM20" s="12">
        <v>0</v>
      </c>
      <c r="BN20" s="12">
        <v>0</v>
      </c>
      <c r="BO20" s="12">
        <v>0</v>
      </c>
      <c r="BP20" s="12">
        <v>0</v>
      </c>
      <c r="BQ20" s="12">
        <v>0</v>
      </c>
      <c r="BR20" s="12">
        <v>0</v>
      </c>
      <c r="BS20" s="12">
        <v>0</v>
      </c>
    </row>
    <row r="21" spans="1:71" x14ac:dyDescent="0.2">
      <c r="A21" s="66">
        <v>16</v>
      </c>
      <c r="B21" s="12">
        <v>2.2000000000000001E-3</v>
      </c>
      <c r="C21" s="12">
        <v>2.2000000000000001E-3</v>
      </c>
      <c r="D21" s="12">
        <v>2.2000000000000001E-3</v>
      </c>
      <c r="E21" s="12">
        <v>2.2000000000000001E-3</v>
      </c>
      <c r="F21" s="12">
        <v>2.2000000000000001E-3</v>
      </c>
      <c r="G21" s="12">
        <v>2.2000000000000001E-3</v>
      </c>
      <c r="H21" s="12">
        <v>2.2000000000000001E-3</v>
      </c>
      <c r="I21" s="12">
        <v>2.2000000000000001E-3</v>
      </c>
      <c r="J21" s="12">
        <v>2.2000000000000001E-3</v>
      </c>
      <c r="K21" s="12">
        <v>2.2000000000000001E-3</v>
      </c>
      <c r="L21" s="12">
        <v>2.2000000000000001E-3</v>
      </c>
      <c r="M21" s="12">
        <v>2.2000000000000001E-3</v>
      </c>
      <c r="N21" s="12">
        <v>2.2000000000000001E-3</v>
      </c>
      <c r="O21" s="12">
        <v>2.2000000000000001E-3</v>
      </c>
      <c r="P21" s="12">
        <v>2.2000000000000001E-3</v>
      </c>
      <c r="Q21" s="12">
        <v>2.2000000000000001E-3</v>
      </c>
      <c r="R21" s="12">
        <v>2.2000000000000001E-3</v>
      </c>
      <c r="S21" s="12">
        <v>2.2000000000000001E-3</v>
      </c>
      <c r="T21" s="12">
        <v>2.2000000000000001E-3</v>
      </c>
      <c r="U21" s="12">
        <v>2.2000000000000001E-3</v>
      </c>
      <c r="V21" s="12">
        <v>2.2000000000000001E-3</v>
      </c>
      <c r="W21" s="12">
        <v>2.2000000000000001E-3</v>
      </c>
      <c r="X21" s="12">
        <v>2.2000000000000001E-3</v>
      </c>
      <c r="Y21" s="12">
        <v>2.2000000000000001E-3</v>
      </c>
      <c r="Z21" s="12">
        <v>2.2000000000000001E-3</v>
      </c>
      <c r="AA21" s="12">
        <v>2.2000000000000001E-3</v>
      </c>
      <c r="AB21" s="12">
        <v>2.2000000000000001E-3</v>
      </c>
      <c r="AC21" s="12">
        <v>2.2000000000000001E-3</v>
      </c>
      <c r="AD21" s="12">
        <v>2.2000000000000001E-3</v>
      </c>
      <c r="AE21" s="12">
        <v>2.2000000000000001E-3</v>
      </c>
      <c r="AF21" s="12">
        <v>2.2000000000000001E-3</v>
      </c>
      <c r="AG21" s="12">
        <v>2.2000000000000001E-3</v>
      </c>
      <c r="AH21" s="12">
        <v>2.2000000000000001E-3</v>
      </c>
      <c r="AI21" s="12">
        <v>2.2000000000000001E-3</v>
      </c>
      <c r="AJ21" s="12">
        <v>2.2000000000000001E-3</v>
      </c>
      <c r="AK21" s="12">
        <v>2.2000000000000001E-3</v>
      </c>
      <c r="AL21" s="12">
        <v>2.2000000000000001E-3</v>
      </c>
      <c r="AM21" s="12">
        <v>2.2000000000000001E-3</v>
      </c>
      <c r="AN21" s="12">
        <v>2.2000000000000001E-3</v>
      </c>
      <c r="AO21" s="12">
        <v>2.2000000000000001E-3</v>
      </c>
      <c r="AP21" s="12">
        <v>2.2000000000000001E-3</v>
      </c>
      <c r="AQ21" s="12">
        <v>2.2000000000000001E-3</v>
      </c>
      <c r="AR21" s="12">
        <v>2.2000000000000001E-3</v>
      </c>
      <c r="AS21" s="12">
        <v>2.2000000000000001E-3</v>
      </c>
      <c r="AT21" s="12">
        <v>2.2000000000000001E-3</v>
      </c>
      <c r="AU21" s="12">
        <v>2.2000000000000001E-3</v>
      </c>
      <c r="AV21" s="12">
        <v>2.2000000000000001E-3</v>
      </c>
      <c r="AW21" s="12">
        <v>2.2000000000000001E-3</v>
      </c>
      <c r="AX21" s="12">
        <v>2.2000000000000001E-3</v>
      </c>
      <c r="AY21" s="12">
        <v>2.2000000000000001E-3</v>
      </c>
      <c r="AZ21" s="12">
        <v>2.2000000000000001E-3</v>
      </c>
      <c r="BA21" s="12">
        <v>2.2000000000000001E-3</v>
      </c>
      <c r="BB21" s="12">
        <v>2.2000000000000001E-3</v>
      </c>
      <c r="BC21" s="12">
        <v>2.2000000000000001E-3</v>
      </c>
      <c r="BD21" s="12">
        <v>0</v>
      </c>
      <c r="BE21" s="12">
        <v>0</v>
      </c>
      <c r="BF21" s="12">
        <v>0</v>
      </c>
      <c r="BG21" s="12">
        <v>0</v>
      </c>
      <c r="BH21" s="12">
        <v>0</v>
      </c>
      <c r="BI21" s="12">
        <v>0</v>
      </c>
      <c r="BJ21" s="12">
        <v>0</v>
      </c>
      <c r="BK21" s="12">
        <v>0</v>
      </c>
      <c r="BL21" s="12">
        <v>0</v>
      </c>
      <c r="BM21" s="12">
        <v>0</v>
      </c>
      <c r="BN21" s="12">
        <v>0</v>
      </c>
      <c r="BO21" s="12">
        <v>0</v>
      </c>
      <c r="BP21" s="12">
        <v>0</v>
      </c>
      <c r="BQ21" s="12">
        <v>0</v>
      </c>
      <c r="BR21" s="12">
        <v>0</v>
      </c>
      <c r="BS21" s="12">
        <v>0</v>
      </c>
    </row>
    <row r="22" spans="1:71" x14ac:dyDescent="0.2">
      <c r="A22" s="66">
        <v>17</v>
      </c>
      <c r="B22" s="12">
        <v>1.9E-3</v>
      </c>
      <c r="C22" s="12">
        <v>1.9E-3</v>
      </c>
      <c r="D22" s="12">
        <v>1.9E-3</v>
      </c>
      <c r="E22" s="12">
        <v>1.9E-3</v>
      </c>
      <c r="F22" s="12">
        <v>1.9E-3</v>
      </c>
      <c r="G22" s="12">
        <v>1.9E-3</v>
      </c>
      <c r="H22" s="12">
        <v>1.9E-3</v>
      </c>
      <c r="I22" s="12">
        <v>1.9E-3</v>
      </c>
      <c r="J22" s="12">
        <v>1.9E-3</v>
      </c>
      <c r="K22" s="12">
        <v>1.9E-3</v>
      </c>
      <c r="L22" s="12">
        <v>1.9E-3</v>
      </c>
      <c r="M22" s="12">
        <v>1.9E-3</v>
      </c>
      <c r="N22" s="12">
        <v>1.9E-3</v>
      </c>
      <c r="O22" s="12">
        <v>1.9E-3</v>
      </c>
      <c r="P22" s="12">
        <v>1.9E-3</v>
      </c>
      <c r="Q22" s="12">
        <v>1.9E-3</v>
      </c>
      <c r="R22" s="12">
        <v>1.9E-3</v>
      </c>
      <c r="S22" s="12">
        <v>1.9E-3</v>
      </c>
      <c r="T22" s="12">
        <v>1.9E-3</v>
      </c>
      <c r="U22" s="12">
        <v>1.9E-3</v>
      </c>
      <c r="V22" s="12">
        <v>1.9E-3</v>
      </c>
      <c r="W22" s="12">
        <v>1.9E-3</v>
      </c>
      <c r="X22" s="12">
        <v>1.9E-3</v>
      </c>
      <c r="Y22" s="12">
        <v>1.9E-3</v>
      </c>
      <c r="Z22" s="12">
        <v>1.9E-3</v>
      </c>
      <c r="AA22" s="12">
        <v>1.9E-3</v>
      </c>
      <c r="AB22" s="12">
        <v>1.9E-3</v>
      </c>
      <c r="AC22" s="12">
        <v>1.9E-3</v>
      </c>
      <c r="AD22" s="12">
        <v>1.9E-3</v>
      </c>
      <c r="AE22" s="12">
        <v>1.9E-3</v>
      </c>
      <c r="AF22" s="12">
        <v>1.9E-3</v>
      </c>
      <c r="AG22" s="12">
        <v>1.9E-3</v>
      </c>
      <c r="AH22" s="12">
        <v>1.9E-3</v>
      </c>
      <c r="AI22" s="12">
        <v>1.9E-3</v>
      </c>
      <c r="AJ22" s="12">
        <v>1.9E-3</v>
      </c>
      <c r="AK22" s="12">
        <v>1.9E-3</v>
      </c>
      <c r="AL22" s="12">
        <v>1.9E-3</v>
      </c>
      <c r="AM22" s="12">
        <v>1.9E-3</v>
      </c>
      <c r="AN22" s="12">
        <v>1.9E-3</v>
      </c>
      <c r="AO22" s="12">
        <v>1.9E-3</v>
      </c>
      <c r="AP22" s="12">
        <v>1.9E-3</v>
      </c>
      <c r="AQ22" s="12">
        <v>1.9E-3</v>
      </c>
      <c r="AR22" s="12">
        <v>1.9E-3</v>
      </c>
      <c r="AS22" s="12">
        <v>1.9E-3</v>
      </c>
      <c r="AT22" s="12">
        <v>1.9E-3</v>
      </c>
      <c r="AU22" s="12">
        <v>1.9E-3</v>
      </c>
      <c r="AV22" s="12">
        <v>1.9E-3</v>
      </c>
      <c r="AW22" s="12">
        <v>1.9E-3</v>
      </c>
      <c r="AX22" s="12">
        <v>1.9E-3</v>
      </c>
      <c r="AY22" s="12">
        <v>1.9E-3</v>
      </c>
      <c r="AZ22" s="12">
        <v>1.9E-3</v>
      </c>
      <c r="BA22" s="12">
        <v>1.9E-3</v>
      </c>
      <c r="BB22" s="12">
        <v>1.9E-3</v>
      </c>
      <c r="BC22" s="12">
        <v>0</v>
      </c>
      <c r="BD22" s="12">
        <v>0</v>
      </c>
      <c r="BE22" s="12">
        <v>0</v>
      </c>
      <c r="BF22" s="12">
        <v>0</v>
      </c>
      <c r="BG22" s="12">
        <v>0</v>
      </c>
      <c r="BH22" s="12">
        <v>0</v>
      </c>
      <c r="BI22" s="12">
        <v>0</v>
      </c>
      <c r="BJ22" s="12">
        <v>0</v>
      </c>
      <c r="BK22" s="12">
        <v>0</v>
      </c>
      <c r="BL22" s="12">
        <v>0</v>
      </c>
      <c r="BM22" s="12">
        <v>0</v>
      </c>
      <c r="BN22" s="12">
        <v>0</v>
      </c>
      <c r="BO22" s="12">
        <v>0</v>
      </c>
      <c r="BP22" s="12">
        <v>0</v>
      </c>
      <c r="BQ22" s="12">
        <v>0</v>
      </c>
      <c r="BR22" s="12">
        <v>0</v>
      </c>
      <c r="BS22" s="12">
        <v>0</v>
      </c>
    </row>
    <row r="23" spans="1:71" x14ac:dyDescent="0.2">
      <c r="A23" s="66">
        <v>18</v>
      </c>
      <c r="B23" s="12">
        <v>1.6000000000000001E-3</v>
      </c>
      <c r="C23" s="12">
        <v>1.6000000000000001E-3</v>
      </c>
      <c r="D23" s="12">
        <v>1.6000000000000001E-3</v>
      </c>
      <c r="E23" s="12">
        <v>1.6000000000000001E-3</v>
      </c>
      <c r="F23" s="12">
        <v>1.6000000000000001E-3</v>
      </c>
      <c r="G23" s="12">
        <v>1.6000000000000001E-3</v>
      </c>
      <c r="H23" s="12">
        <v>1.6000000000000001E-3</v>
      </c>
      <c r="I23" s="12">
        <v>1.6000000000000001E-3</v>
      </c>
      <c r="J23" s="12">
        <v>1.6000000000000001E-3</v>
      </c>
      <c r="K23" s="12">
        <v>1.6000000000000001E-3</v>
      </c>
      <c r="L23" s="12">
        <v>1.6000000000000001E-3</v>
      </c>
      <c r="M23" s="12">
        <v>1.6000000000000001E-3</v>
      </c>
      <c r="N23" s="12">
        <v>1.6000000000000001E-3</v>
      </c>
      <c r="O23" s="12">
        <v>1.6000000000000001E-3</v>
      </c>
      <c r="P23" s="12">
        <v>1.6000000000000001E-3</v>
      </c>
      <c r="Q23" s="12">
        <v>1.6000000000000001E-3</v>
      </c>
      <c r="R23" s="12">
        <v>1.6000000000000001E-3</v>
      </c>
      <c r="S23" s="12">
        <v>1.6000000000000001E-3</v>
      </c>
      <c r="T23" s="12">
        <v>1.6000000000000001E-3</v>
      </c>
      <c r="U23" s="12">
        <v>1.6000000000000001E-3</v>
      </c>
      <c r="V23" s="12">
        <v>1.6000000000000001E-3</v>
      </c>
      <c r="W23" s="12">
        <v>1.6000000000000001E-3</v>
      </c>
      <c r="X23" s="12">
        <v>1.6000000000000001E-3</v>
      </c>
      <c r="Y23" s="12">
        <v>1.6000000000000001E-3</v>
      </c>
      <c r="Z23" s="12">
        <v>1.6000000000000001E-3</v>
      </c>
      <c r="AA23" s="12">
        <v>1.6000000000000001E-3</v>
      </c>
      <c r="AB23" s="12">
        <v>1.6000000000000001E-3</v>
      </c>
      <c r="AC23" s="12">
        <v>1.6000000000000001E-3</v>
      </c>
      <c r="AD23" s="12">
        <v>1.6000000000000001E-3</v>
      </c>
      <c r="AE23" s="12">
        <v>1.6000000000000001E-3</v>
      </c>
      <c r="AF23" s="12">
        <v>1.6000000000000001E-3</v>
      </c>
      <c r="AG23" s="12">
        <v>1.6000000000000001E-3</v>
      </c>
      <c r="AH23" s="12">
        <v>1.6000000000000001E-3</v>
      </c>
      <c r="AI23" s="12">
        <v>1.6000000000000001E-3</v>
      </c>
      <c r="AJ23" s="12">
        <v>1.6000000000000001E-3</v>
      </c>
      <c r="AK23" s="12">
        <v>1.6000000000000001E-3</v>
      </c>
      <c r="AL23" s="12">
        <v>1.6000000000000001E-3</v>
      </c>
      <c r="AM23" s="12">
        <v>1.6000000000000001E-3</v>
      </c>
      <c r="AN23" s="12">
        <v>1.6000000000000001E-3</v>
      </c>
      <c r="AO23" s="12">
        <v>1.6000000000000001E-3</v>
      </c>
      <c r="AP23" s="12">
        <v>1.6000000000000001E-3</v>
      </c>
      <c r="AQ23" s="12">
        <v>1.6000000000000001E-3</v>
      </c>
      <c r="AR23" s="12">
        <v>1.6000000000000001E-3</v>
      </c>
      <c r="AS23" s="12">
        <v>1.6000000000000001E-3</v>
      </c>
      <c r="AT23" s="12">
        <v>1.6000000000000001E-3</v>
      </c>
      <c r="AU23" s="12">
        <v>1.6000000000000001E-3</v>
      </c>
      <c r="AV23" s="12">
        <v>1.6000000000000001E-3</v>
      </c>
      <c r="AW23" s="12">
        <v>1.6000000000000001E-3</v>
      </c>
      <c r="AX23" s="12">
        <v>1.6000000000000001E-3</v>
      </c>
      <c r="AY23" s="12">
        <v>1.6000000000000001E-3</v>
      </c>
      <c r="AZ23" s="12">
        <v>1.6000000000000001E-3</v>
      </c>
      <c r="BA23" s="12">
        <v>1.6000000000000001E-3</v>
      </c>
      <c r="BB23" s="12">
        <v>0</v>
      </c>
      <c r="BC23" s="12">
        <v>0</v>
      </c>
      <c r="BD23" s="12">
        <v>0</v>
      </c>
      <c r="BE23" s="12">
        <v>0</v>
      </c>
      <c r="BF23" s="12">
        <v>0</v>
      </c>
      <c r="BG23" s="12">
        <v>0</v>
      </c>
      <c r="BH23" s="12">
        <v>0</v>
      </c>
      <c r="BI23" s="12">
        <v>0</v>
      </c>
      <c r="BJ23" s="12">
        <v>0</v>
      </c>
      <c r="BK23" s="12">
        <v>0</v>
      </c>
      <c r="BL23" s="12">
        <v>0</v>
      </c>
      <c r="BM23" s="12">
        <v>0</v>
      </c>
      <c r="BN23" s="12">
        <v>0</v>
      </c>
      <c r="BO23" s="12">
        <v>0</v>
      </c>
      <c r="BP23" s="12">
        <v>0</v>
      </c>
      <c r="BQ23" s="12">
        <v>0</v>
      </c>
      <c r="BR23" s="12">
        <v>0</v>
      </c>
      <c r="BS23" s="12">
        <v>0</v>
      </c>
    </row>
    <row r="24" spans="1:71" x14ac:dyDescent="0.2">
      <c r="A24" s="66">
        <v>19</v>
      </c>
      <c r="B24" s="12">
        <v>1.4E-3</v>
      </c>
      <c r="C24" s="12">
        <v>1.4E-3</v>
      </c>
      <c r="D24" s="12">
        <v>1.4E-3</v>
      </c>
      <c r="E24" s="12">
        <v>1.4E-3</v>
      </c>
      <c r="F24" s="12">
        <v>1.4E-3</v>
      </c>
      <c r="G24" s="12">
        <v>1.4E-3</v>
      </c>
      <c r="H24" s="12">
        <v>1.4E-3</v>
      </c>
      <c r="I24" s="12">
        <v>1.4E-3</v>
      </c>
      <c r="J24" s="12">
        <v>1.4E-3</v>
      </c>
      <c r="K24" s="12">
        <v>1.4E-3</v>
      </c>
      <c r="L24" s="12">
        <v>1.4E-3</v>
      </c>
      <c r="M24" s="12">
        <v>1.4E-3</v>
      </c>
      <c r="N24" s="12">
        <v>1.4E-3</v>
      </c>
      <c r="O24" s="12">
        <v>1.4E-3</v>
      </c>
      <c r="P24" s="12">
        <v>1.4E-3</v>
      </c>
      <c r="Q24" s="12">
        <v>1.4E-3</v>
      </c>
      <c r="R24" s="12">
        <v>1.4E-3</v>
      </c>
      <c r="S24" s="12">
        <v>1.4E-3</v>
      </c>
      <c r="T24" s="12">
        <v>1.4E-3</v>
      </c>
      <c r="U24" s="12">
        <v>1.4E-3</v>
      </c>
      <c r="V24" s="12">
        <v>1.4E-3</v>
      </c>
      <c r="W24" s="12">
        <v>1.4E-3</v>
      </c>
      <c r="X24" s="12">
        <v>1.4E-3</v>
      </c>
      <c r="Y24" s="12">
        <v>1.4E-3</v>
      </c>
      <c r="Z24" s="12">
        <v>1.4E-3</v>
      </c>
      <c r="AA24" s="12">
        <v>1.4E-3</v>
      </c>
      <c r="AB24" s="12">
        <v>1.4E-3</v>
      </c>
      <c r="AC24" s="12">
        <v>1.4E-3</v>
      </c>
      <c r="AD24" s="12">
        <v>1.4E-3</v>
      </c>
      <c r="AE24" s="12">
        <v>1.4E-3</v>
      </c>
      <c r="AF24" s="12">
        <v>1.4E-3</v>
      </c>
      <c r="AG24" s="12">
        <v>1.4E-3</v>
      </c>
      <c r="AH24" s="12">
        <v>1.4E-3</v>
      </c>
      <c r="AI24" s="12">
        <v>1.4E-3</v>
      </c>
      <c r="AJ24" s="12">
        <v>1.4E-3</v>
      </c>
      <c r="AK24" s="12">
        <v>1.4E-3</v>
      </c>
      <c r="AL24" s="12">
        <v>1.4E-3</v>
      </c>
      <c r="AM24" s="12">
        <v>1.4E-3</v>
      </c>
      <c r="AN24" s="12">
        <v>1.4E-3</v>
      </c>
      <c r="AO24" s="12">
        <v>1.4E-3</v>
      </c>
      <c r="AP24" s="12">
        <v>1.4E-3</v>
      </c>
      <c r="AQ24" s="12">
        <v>1.4E-3</v>
      </c>
      <c r="AR24" s="12">
        <v>1.4E-3</v>
      </c>
      <c r="AS24" s="12">
        <v>1.4E-3</v>
      </c>
      <c r="AT24" s="12">
        <v>1.4E-3</v>
      </c>
      <c r="AU24" s="12">
        <v>1.4E-3</v>
      </c>
      <c r="AV24" s="12">
        <v>1.4E-3</v>
      </c>
      <c r="AW24" s="12">
        <v>1.4E-3</v>
      </c>
      <c r="AX24" s="12">
        <v>1.4E-3</v>
      </c>
      <c r="AY24" s="12">
        <v>1.4E-3</v>
      </c>
      <c r="AZ24" s="12">
        <v>1.4E-3</v>
      </c>
      <c r="BA24" s="12">
        <v>0</v>
      </c>
      <c r="BB24" s="12">
        <v>0</v>
      </c>
      <c r="BC24" s="12">
        <v>0</v>
      </c>
      <c r="BD24" s="12">
        <v>0</v>
      </c>
      <c r="BE24" s="12">
        <v>0</v>
      </c>
      <c r="BF24" s="12">
        <v>0</v>
      </c>
      <c r="BG24" s="12">
        <v>0</v>
      </c>
      <c r="BH24" s="12">
        <v>0</v>
      </c>
      <c r="BI24" s="12">
        <v>0</v>
      </c>
      <c r="BJ24" s="12">
        <v>0</v>
      </c>
      <c r="BK24" s="12">
        <v>0</v>
      </c>
      <c r="BL24" s="12">
        <v>0</v>
      </c>
      <c r="BM24" s="12">
        <v>0</v>
      </c>
      <c r="BN24" s="12">
        <v>0</v>
      </c>
      <c r="BO24" s="12">
        <v>0</v>
      </c>
      <c r="BP24" s="12">
        <v>0</v>
      </c>
      <c r="BQ24" s="12">
        <v>0</v>
      </c>
      <c r="BR24" s="12">
        <v>0</v>
      </c>
      <c r="BS24" s="12">
        <v>0</v>
      </c>
    </row>
    <row r="25" spans="1:71" x14ac:dyDescent="0.2">
      <c r="A25" s="66">
        <v>20</v>
      </c>
      <c r="B25" s="12">
        <v>1.1999999999999999E-3</v>
      </c>
      <c r="C25" s="12">
        <v>1.1999999999999999E-3</v>
      </c>
      <c r="D25" s="12">
        <v>1.1999999999999999E-3</v>
      </c>
      <c r="E25" s="12">
        <v>1.1999999999999999E-3</v>
      </c>
      <c r="F25" s="12">
        <v>1.1999999999999999E-3</v>
      </c>
      <c r="G25" s="12">
        <v>1.1999999999999999E-3</v>
      </c>
      <c r="H25" s="12">
        <v>1.1999999999999999E-3</v>
      </c>
      <c r="I25" s="12">
        <v>1.1999999999999999E-3</v>
      </c>
      <c r="J25" s="12">
        <v>1.1999999999999999E-3</v>
      </c>
      <c r="K25" s="12">
        <v>1.1999999999999999E-3</v>
      </c>
      <c r="L25" s="12">
        <v>1.1999999999999999E-3</v>
      </c>
      <c r="M25" s="12">
        <v>1.1999999999999999E-3</v>
      </c>
      <c r="N25" s="12">
        <v>1.1999999999999999E-3</v>
      </c>
      <c r="O25" s="12">
        <v>1.1999999999999999E-3</v>
      </c>
      <c r="P25" s="12">
        <v>1.1999999999999999E-3</v>
      </c>
      <c r="Q25" s="12">
        <v>1.1999999999999999E-3</v>
      </c>
      <c r="R25" s="12">
        <v>1.1999999999999999E-3</v>
      </c>
      <c r="S25" s="12">
        <v>1.1999999999999999E-3</v>
      </c>
      <c r="T25" s="12">
        <v>1.1999999999999999E-3</v>
      </c>
      <c r="U25" s="12">
        <v>1.1999999999999999E-3</v>
      </c>
      <c r="V25" s="12">
        <v>1.1999999999999999E-3</v>
      </c>
      <c r="W25" s="12">
        <v>1.1999999999999999E-3</v>
      </c>
      <c r="X25" s="12">
        <v>1.1999999999999999E-3</v>
      </c>
      <c r="Y25" s="12">
        <v>1.1999999999999999E-3</v>
      </c>
      <c r="Z25" s="12">
        <v>1.1999999999999999E-3</v>
      </c>
      <c r="AA25" s="12">
        <v>1.1999999999999999E-3</v>
      </c>
      <c r="AB25" s="12">
        <v>1.1999999999999999E-3</v>
      </c>
      <c r="AC25" s="12">
        <v>1.1999999999999999E-3</v>
      </c>
      <c r="AD25" s="12">
        <v>1.1999999999999999E-3</v>
      </c>
      <c r="AE25" s="12">
        <v>1.1999999999999999E-3</v>
      </c>
      <c r="AF25" s="12">
        <v>1.1999999999999999E-3</v>
      </c>
      <c r="AG25" s="12">
        <v>1.1999999999999999E-3</v>
      </c>
      <c r="AH25" s="12">
        <v>1.1999999999999999E-3</v>
      </c>
      <c r="AI25" s="12">
        <v>1.1999999999999999E-3</v>
      </c>
      <c r="AJ25" s="12">
        <v>1.1999999999999999E-3</v>
      </c>
      <c r="AK25" s="12">
        <v>1.1999999999999999E-3</v>
      </c>
      <c r="AL25" s="12">
        <v>1.1999999999999999E-3</v>
      </c>
      <c r="AM25" s="12">
        <v>1.1999999999999999E-3</v>
      </c>
      <c r="AN25" s="12">
        <v>1.1999999999999999E-3</v>
      </c>
      <c r="AO25" s="12">
        <v>1.1999999999999999E-3</v>
      </c>
      <c r="AP25" s="12">
        <v>1.1999999999999999E-3</v>
      </c>
      <c r="AQ25" s="12">
        <v>1.1999999999999999E-3</v>
      </c>
      <c r="AR25" s="12">
        <v>1.1999999999999999E-3</v>
      </c>
      <c r="AS25" s="12">
        <v>1.1999999999999999E-3</v>
      </c>
      <c r="AT25" s="12">
        <v>1.1999999999999999E-3</v>
      </c>
      <c r="AU25" s="12">
        <v>1.1999999999999999E-3</v>
      </c>
      <c r="AV25" s="12">
        <v>1.1999999999999999E-3</v>
      </c>
      <c r="AW25" s="12">
        <v>1.1999999999999999E-3</v>
      </c>
      <c r="AX25" s="12">
        <v>1.1999999999999999E-3</v>
      </c>
      <c r="AY25" s="12">
        <v>1.1999999999999999E-3</v>
      </c>
      <c r="AZ25" s="12">
        <v>0</v>
      </c>
      <c r="BA25" s="12">
        <v>0</v>
      </c>
      <c r="BB25" s="12">
        <v>0</v>
      </c>
      <c r="BC25" s="12">
        <v>0</v>
      </c>
      <c r="BD25" s="12">
        <v>0</v>
      </c>
      <c r="BE25" s="12">
        <v>0</v>
      </c>
      <c r="BF25" s="12">
        <v>0</v>
      </c>
      <c r="BG25" s="12">
        <v>0</v>
      </c>
      <c r="BH25" s="12">
        <v>0</v>
      </c>
      <c r="BI25" s="12">
        <v>0</v>
      </c>
      <c r="BJ25" s="12">
        <v>0</v>
      </c>
      <c r="BK25" s="12">
        <v>0</v>
      </c>
      <c r="BL25" s="12">
        <v>0</v>
      </c>
      <c r="BM25" s="12">
        <v>0</v>
      </c>
      <c r="BN25" s="12">
        <v>0</v>
      </c>
      <c r="BO25" s="12">
        <v>0</v>
      </c>
      <c r="BP25" s="12">
        <v>0</v>
      </c>
      <c r="BQ25" s="12">
        <v>0</v>
      </c>
      <c r="BR25" s="12">
        <v>0</v>
      </c>
      <c r="BS25" s="12">
        <v>0</v>
      </c>
    </row>
    <row r="26" spans="1:71" x14ac:dyDescent="0.2">
      <c r="A26" s="66">
        <v>21</v>
      </c>
      <c r="B26" s="12">
        <v>8.9999999999999998E-4</v>
      </c>
      <c r="C26" s="12">
        <v>8.9999999999999998E-4</v>
      </c>
      <c r="D26" s="12">
        <v>8.9999999999999998E-4</v>
      </c>
      <c r="E26" s="12">
        <v>8.9999999999999998E-4</v>
      </c>
      <c r="F26" s="12">
        <v>8.9999999999999998E-4</v>
      </c>
      <c r="G26" s="12">
        <v>8.9999999999999998E-4</v>
      </c>
      <c r="H26" s="12">
        <v>8.9999999999999998E-4</v>
      </c>
      <c r="I26" s="12">
        <v>8.9999999999999998E-4</v>
      </c>
      <c r="J26" s="12">
        <v>8.9999999999999998E-4</v>
      </c>
      <c r="K26" s="12">
        <v>8.9999999999999998E-4</v>
      </c>
      <c r="L26" s="12">
        <v>8.9999999999999998E-4</v>
      </c>
      <c r="M26" s="12">
        <v>8.9999999999999998E-4</v>
      </c>
      <c r="N26" s="12">
        <v>8.9999999999999998E-4</v>
      </c>
      <c r="O26" s="12">
        <v>8.9999999999999998E-4</v>
      </c>
      <c r="P26" s="12">
        <v>8.9999999999999998E-4</v>
      </c>
      <c r="Q26" s="12">
        <v>8.9999999999999998E-4</v>
      </c>
      <c r="R26" s="12">
        <v>8.9999999999999998E-4</v>
      </c>
      <c r="S26" s="12">
        <v>8.9999999999999998E-4</v>
      </c>
      <c r="T26" s="12">
        <v>8.9999999999999998E-4</v>
      </c>
      <c r="U26" s="12">
        <v>8.9999999999999998E-4</v>
      </c>
      <c r="V26" s="12">
        <v>8.9999999999999998E-4</v>
      </c>
      <c r="W26" s="12">
        <v>8.9999999999999998E-4</v>
      </c>
      <c r="X26" s="12">
        <v>8.9999999999999998E-4</v>
      </c>
      <c r="Y26" s="12">
        <v>8.9999999999999998E-4</v>
      </c>
      <c r="Z26" s="12">
        <v>8.9999999999999998E-4</v>
      </c>
      <c r="AA26" s="12">
        <v>8.9999999999999998E-4</v>
      </c>
      <c r="AB26" s="12">
        <v>8.9999999999999998E-4</v>
      </c>
      <c r="AC26" s="12">
        <v>8.9999999999999998E-4</v>
      </c>
      <c r="AD26" s="12">
        <v>8.9999999999999998E-4</v>
      </c>
      <c r="AE26" s="12">
        <v>8.9999999999999998E-4</v>
      </c>
      <c r="AF26" s="12">
        <v>8.9999999999999998E-4</v>
      </c>
      <c r="AG26" s="12">
        <v>8.9999999999999998E-4</v>
      </c>
      <c r="AH26" s="12">
        <v>8.9999999999999998E-4</v>
      </c>
      <c r="AI26" s="12">
        <v>8.9999999999999998E-4</v>
      </c>
      <c r="AJ26" s="12">
        <v>8.9999999999999998E-4</v>
      </c>
      <c r="AK26" s="12">
        <v>8.9999999999999998E-4</v>
      </c>
      <c r="AL26" s="12">
        <v>8.9999999999999998E-4</v>
      </c>
      <c r="AM26" s="12">
        <v>8.9999999999999998E-4</v>
      </c>
      <c r="AN26" s="12">
        <v>8.9999999999999998E-4</v>
      </c>
      <c r="AO26" s="12">
        <v>8.9999999999999998E-4</v>
      </c>
      <c r="AP26" s="12">
        <v>8.9999999999999998E-4</v>
      </c>
      <c r="AQ26" s="12">
        <v>8.9999999999999998E-4</v>
      </c>
      <c r="AR26" s="12">
        <v>8.9999999999999998E-4</v>
      </c>
      <c r="AS26" s="12">
        <v>8.9999999999999998E-4</v>
      </c>
      <c r="AT26" s="12">
        <v>8.9999999999999998E-4</v>
      </c>
      <c r="AU26" s="12">
        <v>8.9999999999999998E-4</v>
      </c>
      <c r="AV26" s="12">
        <v>8.9999999999999998E-4</v>
      </c>
      <c r="AW26" s="12">
        <v>8.9999999999999998E-4</v>
      </c>
      <c r="AX26" s="12">
        <v>8.9999999999999998E-4</v>
      </c>
      <c r="AY26" s="12">
        <v>0</v>
      </c>
      <c r="AZ26" s="12">
        <v>0</v>
      </c>
      <c r="BA26" s="12">
        <v>0</v>
      </c>
      <c r="BB26" s="12">
        <v>0</v>
      </c>
      <c r="BC26" s="12">
        <v>0</v>
      </c>
      <c r="BD26" s="12">
        <v>0</v>
      </c>
      <c r="BE26" s="12">
        <v>0</v>
      </c>
      <c r="BF26" s="12">
        <v>0</v>
      </c>
      <c r="BG26" s="12">
        <v>0</v>
      </c>
      <c r="BH26" s="12">
        <v>0</v>
      </c>
      <c r="BI26" s="12">
        <v>0</v>
      </c>
      <c r="BJ26" s="12">
        <v>0</v>
      </c>
      <c r="BK26" s="12">
        <v>0</v>
      </c>
      <c r="BL26" s="12">
        <v>0</v>
      </c>
      <c r="BM26" s="12">
        <v>0</v>
      </c>
      <c r="BN26" s="12">
        <v>0</v>
      </c>
      <c r="BO26" s="12">
        <v>0</v>
      </c>
      <c r="BP26" s="12">
        <v>0</v>
      </c>
      <c r="BQ26" s="12">
        <v>0</v>
      </c>
      <c r="BR26" s="12">
        <v>0</v>
      </c>
      <c r="BS26" s="12">
        <v>0</v>
      </c>
    </row>
    <row r="27" spans="1:71" x14ac:dyDescent="0.2">
      <c r="A27" s="66">
        <v>22</v>
      </c>
      <c r="B27" s="12">
        <v>6.9999999999999999E-4</v>
      </c>
      <c r="C27" s="12">
        <v>6.9999999999999999E-4</v>
      </c>
      <c r="D27" s="12">
        <v>6.9999999999999999E-4</v>
      </c>
      <c r="E27" s="12">
        <v>6.9999999999999999E-4</v>
      </c>
      <c r="F27" s="12">
        <v>6.9999999999999999E-4</v>
      </c>
      <c r="G27" s="12">
        <v>6.9999999999999999E-4</v>
      </c>
      <c r="H27" s="12">
        <v>6.9999999999999999E-4</v>
      </c>
      <c r="I27" s="12">
        <v>6.9999999999999999E-4</v>
      </c>
      <c r="J27" s="12">
        <v>6.9999999999999999E-4</v>
      </c>
      <c r="K27" s="12">
        <v>6.9999999999999999E-4</v>
      </c>
      <c r="L27" s="12">
        <v>6.9999999999999999E-4</v>
      </c>
      <c r="M27" s="12">
        <v>6.9999999999999999E-4</v>
      </c>
      <c r="N27" s="12">
        <v>6.9999999999999999E-4</v>
      </c>
      <c r="O27" s="12">
        <v>6.9999999999999999E-4</v>
      </c>
      <c r="P27" s="12">
        <v>6.9999999999999999E-4</v>
      </c>
      <c r="Q27" s="12">
        <v>6.9999999999999999E-4</v>
      </c>
      <c r="R27" s="12">
        <v>6.9999999999999999E-4</v>
      </c>
      <c r="S27" s="12">
        <v>6.9999999999999999E-4</v>
      </c>
      <c r="T27" s="12">
        <v>6.9999999999999999E-4</v>
      </c>
      <c r="U27" s="12">
        <v>6.9999999999999999E-4</v>
      </c>
      <c r="V27" s="12">
        <v>6.9999999999999999E-4</v>
      </c>
      <c r="W27" s="12">
        <v>6.9999999999999999E-4</v>
      </c>
      <c r="X27" s="12">
        <v>6.9999999999999999E-4</v>
      </c>
      <c r="Y27" s="12">
        <v>6.9999999999999999E-4</v>
      </c>
      <c r="Z27" s="12">
        <v>6.9999999999999999E-4</v>
      </c>
      <c r="AA27" s="12">
        <v>6.9999999999999999E-4</v>
      </c>
      <c r="AB27" s="12">
        <v>6.9999999999999999E-4</v>
      </c>
      <c r="AC27" s="12">
        <v>6.9999999999999999E-4</v>
      </c>
      <c r="AD27" s="12">
        <v>6.9999999999999999E-4</v>
      </c>
      <c r="AE27" s="12">
        <v>6.9999999999999999E-4</v>
      </c>
      <c r="AF27" s="12">
        <v>6.9999999999999999E-4</v>
      </c>
      <c r="AG27" s="12">
        <v>6.9999999999999999E-4</v>
      </c>
      <c r="AH27" s="12">
        <v>6.9999999999999999E-4</v>
      </c>
      <c r="AI27" s="12">
        <v>6.9999999999999999E-4</v>
      </c>
      <c r="AJ27" s="12">
        <v>6.9999999999999999E-4</v>
      </c>
      <c r="AK27" s="12">
        <v>6.9999999999999999E-4</v>
      </c>
      <c r="AL27" s="12">
        <v>6.9999999999999999E-4</v>
      </c>
      <c r="AM27" s="12">
        <v>6.9999999999999999E-4</v>
      </c>
      <c r="AN27" s="12">
        <v>6.9999999999999999E-4</v>
      </c>
      <c r="AO27" s="12">
        <v>6.9999999999999999E-4</v>
      </c>
      <c r="AP27" s="12">
        <v>6.9999999999999999E-4</v>
      </c>
      <c r="AQ27" s="12">
        <v>6.9999999999999999E-4</v>
      </c>
      <c r="AR27" s="12">
        <v>6.9999999999999999E-4</v>
      </c>
      <c r="AS27" s="12">
        <v>6.9999999999999999E-4</v>
      </c>
      <c r="AT27" s="12">
        <v>6.9999999999999999E-4</v>
      </c>
      <c r="AU27" s="12">
        <v>6.9999999999999999E-4</v>
      </c>
      <c r="AV27" s="12">
        <v>6.9999999999999999E-4</v>
      </c>
      <c r="AW27" s="12">
        <v>6.9999999999999999E-4</v>
      </c>
      <c r="AX27" s="12">
        <v>0</v>
      </c>
      <c r="AY27" s="12">
        <v>0</v>
      </c>
      <c r="AZ27" s="12">
        <v>0</v>
      </c>
      <c r="BA27" s="12">
        <v>0</v>
      </c>
      <c r="BB27" s="12">
        <v>0</v>
      </c>
      <c r="BC27" s="12">
        <v>0</v>
      </c>
      <c r="BD27" s="12">
        <v>0</v>
      </c>
      <c r="BE27" s="12">
        <v>0</v>
      </c>
      <c r="BF27" s="12">
        <v>0</v>
      </c>
      <c r="BG27" s="12">
        <v>0</v>
      </c>
      <c r="BH27" s="12">
        <v>0</v>
      </c>
      <c r="BI27" s="12">
        <v>0</v>
      </c>
      <c r="BJ27" s="12">
        <v>0</v>
      </c>
      <c r="BK27" s="12">
        <v>0</v>
      </c>
      <c r="BL27" s="12">
        <v>0</v>
      </c>
      <c r="BM27" s="12">
        <v>0</v>
      </c>
      <c r="BN27" s="12">
        <v>0</v>
      </c>
      <c r="BO27" s="12">
        <v>0</v>
      </c>
      <c r="BP27" s="12">
        <v>0</v>
      </c>
      <c r="BQ27" s="12">
        <v>0</v>
      </c>
      <c r="BR27" s="12">
        <v>0</v>
      </c>
      <c r="BS27" s="12">
        <v>0</v>
      </c>
    </row>
    <row r="28" spans="1:71" x14ac:dyDescent="0.2">
      <c r="A28" s="66">
        <v>23</v>
      </c>
      <c r="B28" s="12">
        <v>5.0000000000000001E-4</v>
      </c>
      <c r="C28" s="12">
        <v>5.0000000000000001E-4</v>
      </c>
      <c r="D28" s="12">
        <v>5.0000000000000001E-4</v>
      </c>
      <c r="E28" s="12">
        <v>5.0000000000000001E-4</v>
      </c>
      <c r="F28" s="12">
        <v>5.0000000000000001E-4</v>
      </c>
      <c r="G28" s="12">
        <v>5.0000000000000001E-4</v>
      </c>
      <c r="H28" s="12">
        <v>5.0000000000000001E-4</v>
      </c>
      <c r="I28" s="12">
        <v>5.0000000000000001E-4</v>
      </c>
      <c r="J28" s="12">
        <v>5.0000000000000001E-4</v>
      </c>
      <c r="K28" s="12">
        <v>5.0000000000000001E-4</v>
      </c>
      <c r="L28" s="12">
        <v>5.0000000000000001E-4</v>
      </c>
      <c r="M28" s="12">
        <v>5.0000000000000001E-4</v>
      </c>
      <c r="N28" s="12">
        <v>5.0000000000000001E-4</v>
      </c>
      <c r="O28" s="12">
        <v>5.0000000000000001E-4</v>
      </c>
      <c r="P28" s="12">
        <v>5.0000000000000001E-4</v>
      </c>
      <c r="Q28" s="12">
        <v>5.0000000000000001E-4</v>
      </c>
      <c r="R28" s="12">
        <v>5.0000000000000001E-4</v>
      </c>
      <c r="S28" s="12">
        <v>5.0000000000000001E-4</v>
      </c>
      <c r="T28" s="12">
        <v>5.0000000000000001E-4</v>
      </c>
      <c r="U28" s="12">
        <v>5.0000000000000001E-4</v>
      </c>
      <c r="V28" s="12">
        <v>5.0000000000000001E-4</v>
      </c>
      <c r="W28" s="12">
        <v>5.0000000000000001E-4</v>
      </c>
      <c r="X28" s="12">
        <v>5.0000000000000001E-4</v>
      </c>
      <c r="Y28" s="12">
        <v>5.0000000000000001E-4</v>
      </c>
      <c r="Z28" s="12">
        <v>5.0000000000000001E-4</v>
      </c>
      <c r="AA28" s="12">
        <v>5.0000000000000001E-4</v>
      </c>
      <c r="AB28" s="12">
        <v>5.0000000000000001E-4</v>
      </c>
      <c r="AC28" s="12">
        <v>5.0000000000000001E-4</v>
      </c>
      <c r="AD28" s="12">
        <v>5.0000000000000001E-4</v>
      </c>
      <c r="AE28" s="12">
        <v>5.0000000000000001E-4</v>
      </c>
      <c r="AF28" s="12">
        <v>5.0000000000000001E-4</v>
      </c>
      <c r="AG28" s="12">
        <v>5.0000000000000001E-4</v>
      </c>
      <c r="AH28" s="12">
        <v>5.0000000000000001E-4</v>
      </c>
      <c r="AI28" s="12">
        <v>5.0000000000000001E-4</v>
      </c>
      <c r="AJ28" s="12">
        <v>5.0000000000000001E-4</v>
      </c>
      <c r="AK28" s="12">
        <v>5.0000000000000001E-4</v>
      </c>
      <c r="AL28" s="12">
        <v>5.0000000000000001E-4</v>
      </c>
      <c r="AM28" s="12">
        <v>5.0000000000000001E-4</v>
      </c>
      <c r="AN28" s="12">
        <v>5.0000000000000001E-4</v>
      </c>
      <c r="AO28" s="12">
        <v>5.0000000000000001E-4</v>
      </c>
      <c r="AP28" s="12">
        <v>5.0000000000000001E-4</v>
      </c>
      <c r="AQ28" s="12">
        <v>5.0000000000000001E-4</v>
      </c>
      <c r="AR28" s="12">
        <v>5.0000000000000001E-4</v>
      </c>
      <c r="AS28" s="12">
        <v>5.0000000000000001E-4</v>
      </c>
      <c r="AT28" s="12">
        <v>5.0000000000000001E-4</v>
      </c>
      <c r="AU28" s="12">
        <v>5.0000000000000001E-4</v>
      </c>
      <c r="AV28" s="12">
        <v>5.0000000000000001E-4</v>
      </c>
      <c r="AW28" s="12">
        <v>0</v>
      </c>
      <c r="AX28" s="12">
        <v>0</v>
      </c>
      <c r="AY28" s="12">
        <v>0</v>
      </c>
      <c r="AZ28" s="12">
        <v>0</v>
      </c>
      <c r="BA28" s="12">
        <v>0</v>
      </c>
      <c r="BB28" s="12">
        <v>0</v>
      </c>
      <c r="BC28" s="12">
        <v>0</v>
      </c>
      <c r="BD28" s="12">
        <v>0</v>
      </c>
      <c r="BE28" s="12">
        <v>0</v>
      </c>
      <c r="BF28" s="12">
        <v>0</v>
      </c>
      <c r="BG28" s="12">
        <v>0</v>
      </c>
      <c r="BH28" s="12">
        <v>0</v>
      </c>
      <c r="BI28" s="12">
        <v>0</v>
      </c>
      <c r="BJ28" s="12">
        <v>0</v>
      </c>
      <c r="BK28" s="12">
        <v>0</v>
      </c>
      <c r="BL28" s="12">
        <v>0</v>
      </c>
      <c r="BM28" s="12">
        <v>0</v>
      </c>
      <c r="BN28" s="12">
        <v>0</v>
      </c>
      <c r="BO28" s="12">
        <v>0</v>
      </c>
      <c r="BP28" s="12">
        <v>0</v>
      </c>
      <c r="BQ28" s="12">
        <v>0</v>
      </c>
      <c r="BR28" s="12">
        <v>0</v>
      </c>
      <c r="BS28" s="12">
        <v>0</v>
      </c>
    </row>
    <row r="29" spans="1:71" x14ac:dyDescent="0.2">
      <c r="A29" s="66">
        <v>24</v>
      </c>
      <c r="B29" s="12">
        <v>5.0000000000000001E-4</v>
      </c>
      <c r="C29" s="12">
        <v>5.0000000000000001E-4</v>
      </c>
      <c r="D29" s="12">
        <v>5.0000000000000001E-4</v>
      </c>
      <c r="E29" s="12">
        <v>5.0000000000000001E-4</v>
      </c>
      <c r="F29" s="12">
        <v>5.0000000000000001E-4</v>
      </c>
      <c r="G29" s="12">
        <v>5.0000000000000001E-4</v>
      </c>
      <c r="H29" s="12">
        <v>5.0000000000000001E-4</v>
      </c>
      <c r="I29" s="12">
        <v>5.0000000000000001E-4</v>
      </c>
      <c r="J29" s="12">
        <v>5.0000000000000001E-4</v>
      </c>
      <c r="K29" s="12">
        <v>5.0000000000000001E-4</v>
      </c>
      <c r="L29" s="12">
        <v>5.0000000000000001E-4</v>
      </c>
      <c r="M29" s="12">
        <v>5.0000000000000001E-4</v>
      </c>
      <c r="N29" s="12">
        <v>5.0000000000000001E-4</v>
      </c>
      <c r="O29" s="12">
        <v>5.0000000000000001E-4</v>
      </c>
      <c r="P29" s="12">
        <v>5.0000000000000001E-4</v>
      </c>
      <c r="Q29" s="12">
        <v>5.0000000000000001E-4</v>
      </c>
      <c r="R29" s="12">
        <v>5.0000000000000001E-4</v>
      </c>
      <c r="S29" s="12">
        <v>5.0000000000000001E-4</v>
      </c>
      <c r="T29" s="12">
        <v>5.0000000000000001E-4</v>
      </c>
      <c r="U29" s="12">
        <v>5.0000000000000001E-4</v>
      </c>
      <c r="V29" s="12">
        <v>5.0000000000000001E-4</v>
      </c>
      <c r="W29" s="12">
        <v>5.0000000000000001E-4</v>
      </c>
      <c r="X29" s="12">
        <v>5.0000000000000001E-4</v>
      </c>
      <c r="Y29" s="12">
        <v>5.0000000000000001E-4</v>
      </c>
      <c r="Z29" s="12">
        <v>5.0000000000000001E-4</v>
      </c>
      <c r="AA29" s="12">
        <v>5.0000000000000001E-4</v>
      </c>
      <c r="AB29" s="12">
        <v>5.0000000000000001E-4</v>
      </c>
      <c r="AC29" s="12">
        <v>5.0000000000000001E-4</v>
      </c>
      <c r="AD29" s="12">
        <v>5.0000000000000001E-4</v>
      </c>
      <c r="AE29" s="12">
        <v>5.0000000000000001E-4</v>
      </c>
      <c r="AF29" s="12">
        <v>5.0000000000000001E-4</v>
      </c>
      <c r="AG29" s="12">
        <v>5.0000000000000001E-4</v>
      </c>
      <c r="AH29" s="12">
        <v>5.0000000000000001E-4</v>
      </c>
      <c r="AI29" s="12">
        <v>5.0000000000000001E-4</v>
      </c>
      <c r="AJ29" s="12">
        <v>5.0000000000000001E-4</v>
      </c>
      <c r="AK29" s="12">
        <v>5.0000000000000001E-4</v>
      </c>
      <c r="AL29" s="12">
        <v>5.0000000000000001E-4</v>
      </c>
      <c r="AM29" s="12">
        <v>5.0000000000000001E-4</v>
      </c>
      <c r="AN29" s="12">
        <v>5.0000000000000001E-4</v>
      </c>
      <c r="AO29" s="12">
        <v>5.0000000000000001E-4</v>
      </c>
      <c r="AP29" s="12">
        <v>5.0000000000000001E-4</v>
      </c>
      <c r="AQ29" s="12">
        <v>5.0000000000000001E-4</v>
      </c>
      <c r="AR29" s="12">
        <v>5.0000000000000001E-4</v>
      </c>
      <c r="AS29" s="12">
        <v>5.0000000000000001E-4</v>
      </c>
      <c r="AT29" s="12">
        <v>5.0000000000000001E-4</v>
      </c>
      <c r="AU29" s="12">
        <v>5.0000000000000001E-4</v>
      </c>
      <c r="AV29" s="12">
        <v>0</v>
      </c>
      <c r="AW29" s="12">
        <v>0</v>
      </c>
      <c r="AX29" s="12">
        <v>0</v>
      </c>
      <c r="AY29" s="12">
        <v>0</v>
      </c>
      <c r="AZ29" s="12">
        <v>0</v>
      </c>
      <c r="BA29" s="12">
        <v>0</v>
      </c>
      <c r="BB29" s="12">
        <v>0</v>
      </c>
      <c r="BC29" s="12">
        <v>0</v>
      </c>
      <c r="BD29" s="12">
        <v>0</v>
      </c>
      <c r="BE29" s="12">
        <v>0</v>
      </c>
      <c r="BF29" s="12">
        <v>0</v>
      </c>
      <c r="BG29" s="12">
        <v>0</v>
      </c>
      <c r="BH29" s="12">
        <v>0</v>
      </c>
      <c r="BI29" s="12">
        <v>0</v>
      </c>
      <c r="BJ29" s="12">
        <v>0</v>
      </c>
      <c r="BK29" s="12">
        <v>0</v>
      </c>
      <c r="BL29" s="12">
        <v>0</v>
      </c>
      <c r="BM29" s="12">
        <v>0</v>
      </c>
      <c r="BN29" s="12">
        <v>0</v>
      </c>
      <c r="BO29" s="12">
        <v>0</v>
      </c>
      <c r="BP29" s="12">
        <v>0</v>
      </c>
      <c r="BQ29" s="12">
        <v>0</v>
      </c>
      <c r="BR29" s="12">
        <v>0</v>
      </c>
      <c r="BS29" s="12">
        <v>0</v>
      </c>
    </row>
    <row r="30" spans="1:71" x14ac:dyDescent="0.2">
      <c r="A30" s="66">
        <v>25</v>
      </c>
      <c r="B30" s="12">
        <v>5.0000000000000001E-4</v>
      </c>
      <c r="C30" s="12">
        <v>5.0000000000000001E-4</v>
      </c>
      <c r="D30" s="12">
        <v>5.0000000000000001E-4</v>
      </c>
      <c r="E30" s="12">
        <v>5.0000000000000001E-4</v>
      </c>
      <c r="F30" s="12">
        <v>5.0000000000000001E-4</v>
      </c>
      <c r="G30" s="12">
        <v>5.0000000000000001E-4</v>
      </c>
      <c r="H30" s="12">
        <v>5.0000000000000001E-4</v>
      </c>
      <c r="I30" s="12">
        <v>5.0000000000000001E-4</v>
      </c>
      <c r="J30" s="12">
        <v>5.0000000000000001E-4</v>
      </c>
      <c r="K30" s="12">
        <v>5.0000000000000001E-4</v>
      </c>
      <c r="L30" s="12">
        <v>5.0000000000000001E-4</v>
      </c>
      <c r="M30" s="12">
        <v>5.0000000000000001E-4</v>
      </c>
      <c r="N30" s="12">
        <v>5.0000000000000001E-4</v>
      </c>
      <c r="O30" s="12">
        <v>5.0000000000000001E-4</v>
      </c>
      <c r="P30" s="12">
        <v>5.0000000000000001E-4</v>
      </c>
      <c r="Q30" s="12">
        <v>5.0000000000000001E-4</v>
      </c>
      <c r="R30" s="12">
        <v>5.0000000000000001E-4</v>
      </c>
      <c r="S30" s="12">
        <v>5.0000000000000001E-4</v>
      </c>
      <c r="T30" s="12">
        <v>5.0000000000000001E-4</v>
      </c>
      <c r="U30" s="12">
        <v>5.0000000000000001E-4</v>
      </c>
      <c r="V30" s="12">
        <v>5.0000000000000001E-4</v>
      </c>
      <c r="W30" s="12">
        <v>5.0000000000000001E-4</v>
      </c>
      <c r="X30" s="12">
        <v>5.0000000000000001E-4</v>
      </c>
      <c r="Y30" s="12">
        <v>5.0000000000000001E-4</v>
      </c>
      <c r="Z30" s="12">
        <v>5.0000000000000001E-4</v>
      </c>
      <c r="AA30" s="12">
        <v>5.0000000000000001E-4</v>
      </c>
      <c r="AB30" s="12">
        <v>5.0000000000000001E-4</v>
      </c>
      <c r="AC30" s="12">
        <v>5.0000000000000001E-4</v>
      </c>
      <c r="AD30" s="12">
        <v>5.0000000000000001E-4</v>
      </c>
      <c r="AE30" s="12">
        <v>5.0000000000000001E-4</v>
      </c>
      <c r="AF30" s="12">
        <v>5.0000000000000001E-4</v>
      </c>
      <c r="AG30" s="12">
        <v>5.0000000000000001E-4</v>
      </c>
      <c r="AH30" s="12">
        <v>5.0000000000000001E-4</v>
      </c>
      <c r="AI30" s="12">
        <v>5.0000000000000001E-4</v>
      </c>
      <c r="AJ30" s="12">
        <v>5.0000000000000001E-4</v>
      </c>
      <c r="AK30" s="12">
        <v>5.0000000000000001E-4</v>
      </c>
      <c r="AL30" s="12">
        <v>5.0000000000000001E-4</v>
      </c>
      <c r="AM30" s="12">
        <v>5.0000000000000001E-4</v>
      </c>
      <c r="AN30" s="12">
        <v>5.0000000000000001E-4</v>
      </c>
      <c r="AO30" s="12">
        <v>5.0000000000000001E-4</v>
      </c>
      <c r="AP30" s="12">
        <v>5.0000000000000001E-4</v>
      </c>
      <c r="AQ30" s="12">
        <v>5.0000000000000001E-4</v>
      </c>
      <c r="AR30" s="12">
        <v>5.0000000000000001E-4</v>
      </c>
      <c r="AS30" s="12">
        <v>5.0000000000000001E-4</v>
      </c>
      <c r="AT30" s="12">
        <v>5.0000000000000001E-4</v>
      </c>
      <c r="AU30" s="12">
        <v>0</v>
      </c>
      <c r="AV30" s="12">
        <v>0</v>
      </c>
      <c r="AW30" s="12">
        <v>0</v>
      </c>
      <c r="AX30" s="12">
        <v>0</v>
      </c>
      <c r="AY30" s="12">
        <v>0</v>
      </c>
      <c r="AZ30" s="12">
        <v>0</v>
      </c>
      <c r="BA30" s="12">
        <v>0</v>
      </c>
      <c r="BB30" s="12">
        <v>0</v>
      </c>
      <c r="BC30" s="12">
        <v>0</v>
      </c>
      <c r="BD30" s="12">
        <v>0</v>
      </c>
      <c r="BE30" s="12">
        <v>0</v>
      </c>
      <c r="BF30" s="12">
        <v>0</v>
      </c>
      <c r="BG30" s="12">
        <v>0</v>
      </c>
      <c r="BH30" s="12">
        <v>0</v>
      </c>
      <c r="BI30" s="12">
        <v>0</v>
      </c>
      <c r="BJ30" s="12">
        <v>0</v>
      </c>
      <c r="BK30" s="12">
        <v>0</v>
      </c>
      <c r="BL30" s="12">
        <v>0</v>
      </c>
      <c r="BM30" s="12">
        <v>0</v>
      </c>
      <c r="BN30" s="12">
        <v>0</v>
      </c>
      <c r="BO30" s="12">
        <v>0</v>
      </c>
      <c r="BP30" s="12">
        <v>0</v>
      </c>
      <c r="BQ30" s="12">
        <v>0</v>
      </c>
      <c r="BR30" s="12">
        <v>0</v>
      </c>
      <c r="BS30" s="12">
        <v>0</v>
      </c>
    </row>
    <row r="31" spans="1:71" x14ac:dyDescent="0.2">
      <c r="A31" s="66">
        <v>26</v>
      </c>
      <c r="B31" s="12">
        <v>4.0000000000000002E-4</v>
      </c>
      <c r="C31" s="12">
        <v>4.0000000000000002E-4</v>
      </c>
      <c r="D31" s="12">
        <v>4.0000000000000002E-4</v>
      </c>
      <c r="E31" s="12">
        <v>4.0000000000000002E-4</v>
      </c>
      <c r="F31" s="12">
        <v>4.0000000000000002E-4</v>
      </c>
      <c r="G31" s="12">
        <v>4.0000000000000002E-4</v>
      </c>
      <c r="H31" s="12">
        <v>4.0000000000000002E-4</v>
      </c>
      <c r="I31" s="12">
        <v>4.0000000000000002E-4</v>
      </c>
      <c r="J31" s="12">
        <v>4.0000000000000002E-4</v>
      </c>
      <c r="K31" s="12">
        <v>4.0000000000000002E-4</v>
      </c>
      <c r="L31" s="12">
        <v>4.0000000000000002E-4</v>
      </c>
      <c r="M31" s="12">
        <v>4.0000000000000002E-4</v>
      </c>
      <c r="N31" s="12">
        <v>4.0000000000000002E-4</v>
      </c>
      <c r="O31" s="12">
        <v>4.0000000000000002E-4</v>
      </c>
      <c r="P31" s="12">
        <v>4.0000000000000002E-4</v>
      </c>
      <c r="Q31" s="12">
        <v>4.0000000000000002E-4</v>
      </c>
      <c r="R31" s="12">
        <v>4.0000000000000002E-4</v>
      </c>
      <c r="S31" s="12">
        <v>4.0000000000000002E-4</v>
      </c>
      <c r="T31" s="12">
        <v>4.0000000000000002E-4</v>
      </c>
      <c r="U31" s="12">
        <v>4.0000000000000002E-4</v>
      </c>
      <c r="V31" s="12">
        <v>4.0000000000000002E-4</v>
      </c>
      <c r="W31" s="12">
        <v>4.0000000000000002E-4</v>
      </c>
      <c r="X31" s="12">
        <v>4.0000000000000002E-4</v>
      </c>
      <c r="Y31" s="12">
        <v>4.0000000000000002E-4</v>
      </c>
      <c r="Z31" s="12">
        <v>4.0000000000000002E-4</v>
      </c>
      <c r="AA31" s="12">
        <v>4.0000000000000002E-4</v>
      </c>
      <c r="AB31" s="12">
        <v>4.0000000000000002E-4</v>
      </c>
      <c r="AC31" s="12">
        <v>4.0000000000000002E-4</v>
      </c>
      <c r="AD31" s="12">
        <v>4.0000000000000002E-4</v>
      </c>
      <c r="AE31" s="12">
        <v>4.0000000000000002E-4</v>
      </c>
      <c r="AF31" s="12">
        <v>4.0000000000000002E-4</v>
      </c>
      <c r="AG31" s="12">
        <v>4.0000000000000002E-4</v>
      </c>
      <c r="AH31" s="12">
        <v>4.0000000000000002E-4</v>
      </c>
      <c r="AI31" s="12">
        <v>4.0000000000000002E-4</v>
      </c>
      <c r="AJ31" s="12">
        <v>4.0000000000000002E-4</v>
      </c>
      <c r="AK31" s="12">
        <v>4.0000000000000002E-4</v>
      </c>
      <c r="AL31" s="12">
        <v>4.0000000000000002E-4</v>
      </c>
      <c r="AM31" s="12">
        <v>4.0000000000000002E-4</v>
      </c>
      <c r="AN31" s="12">
        <v>4.0000000000000002E-4</v>
      </c>
      <c r="AO31" s="12">
        <v>4.0000000000000002E-4</v>
      </c>
      <c r="AP31" s="12">
        <v>4.0000000000000002E-4</v>
      </c>
      <c r="AQ31" s="12">
        <v>4.0000000000000002E-4</v>
      </c>
      <c r="AR31" s="12">
        <v>4.0000000000000002E-4</v>
      </c>
      <c r="AS31" s="12">
        <v>4.0000000000000002E-4</v>
      </c>
      <c r="AT31" s="12">
        <v>0</v>
      </c>
      <c r="AU31" s="12">
        <v>0</v>
      </c>
      <c r="AV31" s="12">
        <v>0</v>
      </c>
      <c r="AW31" s="12">
        <v>0</v>
      </c>
      <c r="AX31" s="12">
        <v>0</v>
      </c>
      <c r="AY31" s="12">
        <v>0</v>
      </c>
      <c r="AZ31" s="12">
        <v>0</v>
      </c>
      <c r="BA31" s="12">
        <v>0</v>
      </c>
      <c r="BB31" s="12">
        <v>0</v>
      </c>
      <c r="BC31" s="12">
        <v>0</v>
      </c>
      <c r="BD31" s="12">
        <v>0</v>
      </c>
      <c r="BE31" s="12">
        <v>0</v>
      </c>
      <c r="BF31" s="12">
        <v>0</v>
      </c>
      <c r="BG31" s="12">
        <v>0</v>
      </c>
      <c r="BH31" s="12">
        <v>0</v>
      </c>
      <c r="BI31" s="12">
        <v>0</v>
      </c>
      <c r="BJ31" s="12">
        <v>0</v>
      </c>
      <c r="BK31" s="12">
        <v>0</v>
      </c>
      <c r="BL31" s="12">
        <v>0</v>
      </c>
      <c r="BM31" s="12">
        <v>0</v>
      </c>
      <c r="BN31" s="12">
        <v>0</v>
      </c>
      <c r="BO31" s="12">
        <v>0</v>
      </c>
      <c r="BP31" s="12">
        <v>0</v>
      </c>
      <c r="BQ31" s="12">
        <v>0</v>
      </c>
      <c r="BR31" s="12">
        <v>0</v>
      </c>
      <c r="BS31" s="12">
        <v>0</v>
      </c>
    </row>
    <row r="32" spans="1:71" x14ac:dyDescent="0.2">
      <c r="A32" s="66">
        <v>27</v>
      </c>
      <c r="B32" s="12">
        <v>4.0000000000000002E-4</v>
      </c>
      <c r="C32" s="12">
        <v>4.0000000000000002E-4</v>
      </c>
      <c r="D32" s="12">
        <v>4.0000000000000002E-4</v>
      </c>
      <c r="E32" s="12">
        <v>4.0000000000000002E-4</v>
      </c>
      <c r="F32" s="12">
        <v>4.0000000000000002E-4</v>
      </c>
      <c r="G32" s="12">
        <v>4.0000000000000002E-4</v>
      </c>
      <c r="H32" s="12">
        <v>4.0000000000000002E-4</v>
      </c>
      <c r="I32" s="12">
        <v>4.0000000000000002E-4</v>
      </c>
      <c r="J32" s="12">
        <v>4.0000000000000002E-4</v>
      </c>
      <c r="K32" s="12">
        <v>4.0000000000000002E-4</v>
      </c>
      <c r="L32" s="12">
        <v>4.0000000000000002E-4</v>
      </c>
      <c r="M32" s="12">
        <v>4.0000000000000002E-4</v>
      </c>
      <c r="N32" s="12">
        <v>4.0000000000000002E-4</v>
      </c>
      <c r="O32" s="12">
        <v>4.0000000000000002E-4</v>
      </c>
      <c r="P32" s="12">
        <v>4.0000000000000002E-4</v>
      </c>
      <c r="Q32" s="12">
        <v>4.0000000000000002E-4</v>
      </c>
      <c r="R32" s="12">
        <v>4.0000000000000002E-4</v>
      </c>
      <c r="S32" s="12">
        <v>4.0000000000000002E-4</v>
      </c>
      <c r="T32" s="12">
        <v>4.0000000000000002E-4</v>
      </c>
      <c r="U32" s="12">
        <v>4.0000000000000002E-4</v>
      </c>
      <c r="V32" s="12">
        <v>4.0000000000000002E-4</v>
      </c>
      <c r="W32" s="12">
        <v>4.0000000000000002E-4</v>
      </c>
      <c r="X32" s="12">
        <v>4.0000000000000002E-4</v>
      </c>
      <c r="Y32" s="12">
        <v>4.0000000000000002E-4</v>
      </c>
      <c r="Z32" s="12">
        <v>4.0000000000000002E-4</v>
      </c>
      <c r="AA32" s="12">
        <v>4.0000000000000002E-4</v>
      </c>
      <c r="AB32" s="12">
        <v>4.0000000000000002E-4</v>
      </c>
      <c r="AC32" s="12">
        <v>4.0000000000000002E-4</v>
      </c>
      <c r="AD32" s="12">
        <v>4.0000000000000002E-4</v>
      </c>
      <c r="AE32" s="12">
        <v>4.0000000000000002E-4</v>
      </c>
      <c r="AF32" s="12">
        <v>4.0000000000000002E-4</v>
      </c>
      <c r="AG32" s="12">
        <v>4.0000000000000002E-4</v>
      </c>
      <c r="AH32" s="12">
        <v>4.0000000000000002E-4</v>
      </c>
      <c r="AI32" s="12">
        <v>4.0000000000000002E-4</v>
      </c>
      <c r="AJ32" s="12">
        <v>4.0000000000000002E-4</v>
      </c>
      <c r="AK32" s="12">
        <v>4.0000000000000002E-4</v>
      </c>
      <c r="AL32" s="12">
        <v>4.0000000000000002E-4</v>
      </c>
      <c r="AM32" s="12">
        <v>4.0000000000000002E-4</v>
      </c>
      <c r="AN32" s="12">
        <v>4.0000000000000002E-4</v>
      </c>
      <c r="AO32" s="12">
        <v>4.0000000000000002E-4</v>
      </c>
      <c r="AP32" s="12">
        <v>4.0000000000000002E-4</v>
      </c>
      <c r="AQ32" s="12">
        <v>4.0000000000000002E-4</v>
      </c>
      <c r="AR32" s="12">
        <v>4.0000000000000002E-4</v>
      </c>
      <c r="AS32" s="12">
        <v>0</v>
      </c>
      <c r="AT32" s="12">
        <v>0</v>
      </c>
      <c r="AU32" s="12">
        <v>0</v>
      </c>
      <c r="AV32" s="12">
        <v>0</v>
      </c>
      <c r="AW32" s="12">
        <v>0</v>
      </c>
      <c r="AX32" s="12">
        <v>0</v>
      </c>
      <c r="AY32" s="12">
        <v>0</v>
      </c>
      <c r="AZ32" s="12">
        <v>0</v>
      </c>
      <c r="BA32" s="12">
        <v>0</v>
      </c>
      <c r="BB32" s="12">
        <v>0</v>
      </c>
      <c r="BC32" s="12">
        <v>0</v>
      </c>
      <c r="BD32" s="12">
        <v>0</v>
      </c>
      <c r="BE32" s="12">
        <v>0</v>
      </c>
      <c r="BF32" s="12">
        <v>0</v>
      </c>
      <c r="BG32" s="12">
        <v>0</v>
      </c>
      <c r="BH32" s="12">
        <v>0</v>
      </c>
      <c r="BI32" s="12">
        <v>0</v>
      </c>
      <c r="BJ32" s="12">
        <v>0</v>
      </c>
      <c r="BK32" s="12">
        <v>0</v>
      </c>
      <c r="BL32" s="12">
        <v>0</v>
      </c>
      <c r="BM32" s="12">
        <v>0</v>
      </c>
      <c r="BN32" s="12">
        <v>0</v>
      </c>
      <c r="BO32" s="12">
        <v>0</v>
      </c>
      <c r="BP32" s="12">
        <v>0</v>
      </c>
      <c r="BQ32" s="12">
        <v>0</v>
      </c>
      <c r="BR32" s="12">
        <v>0</v>
      </c>
      <c r="BS32" s="12">
        <v>0</v>
      </c>
    </row>
    <row r="33" spans="1:71" x14ac:dyDescent="0.2">
      <c r="A33" s="66">
        <v>28</v>
      </c>
      <c r="B33" s="12">
        <v>2.9999999999999997E-4</v>
      </c>
      <c r="C33" s="12">
        <v>2.9999999999999997E-4</v>
      </c>
      <c r="D33" s="12">
        <v>2.9999999999999997E-4</v>
      </c>
      <c r="E33" s="12">
        <v>2.9999999999999997E-4</v>
      </c>
      <c r="F33" s="12">
        <v>2.9999999999999997E-4</v>
      </c>
      <c r="G33" s="12">
        <v>2.9999999999999997E-4</v>
      </c>
      <c r="H33" s="12">
        <v>2.9999999999999997E-4</v>
      </c>
      <c r="I33" s="12">
        <v>2.9999999999999997E-4</v>
      </c>
      <c r="J33" s="12">
        <v>2.9999999999999997E-4</v>
      </c>
      <c r="K33" s="12">
        <v>2.9999999999999997E-4</v>
      </c>
      <c r="L33" s="12">
        <v>2.9999999999999997E-4</v>
      </c>
      <c r="M33" s="12">
        <v>2.9999999999999997E-4</v>
      </c>
      <c r="N33" s="12">
        <v>2.9999999999999997E-4</v>
      </c>
      <c r="O33" s="12">
        <v>2.9999999999999997E-4</v>
      </c>
      <c r="P33" s="12">
        <v>2.9999999999999997E-4</v>
      </c>
      <c r="Q33" s="12">
        <v>2.9999999999999997E-4</v>
      </c>
      <c r="R33" s="12">
        <v>2.9999999999999997E-4</v>
      </c>
      <c r="S33" s="12">
        <v>2.9999999999999997E-4</v>
      </c>
      <c r="T33" s="12">
        <v>2.9999999999999997E-4</v>
      </c>
      <c r="U33" s="12">
        <v>2.9999999999999997E-4</v>
      </c>
      <c r="V33" s="12">
        <v>2.9999999999999997E-4</v>
      </c>
      <c r="W33" s="12">
        <v>2.9999999999999997E-4</v>
      </c>
      <c r="X33" s="12">
        <v>2.9999999999999997E-4</v>
      </c>
      <c r="Y33" s="12">
        <v>2.9999999999999997E-4</v>
      </c>
      <c r="Z33" s="12">
        <v>2.9999999999999997E-4</v>
      </c>
      <c r="AA33" s="12">
        <v>2.9999999999999997E-4</v>
      </c>
      <c r="AB33" s="12">
        <v>2.9999999999999997E-4</v>
      </c>
      <c r="AC33" s="12">
        <v>2.9999999999999997E-4</v>
      </c>
      <c r="AD33" s="12">
        <v>2.9999999999999997E-4</v>
      </c>
      <c r="AE33" s="12">
        <v>2.9999999999999997E-4</v>
      </c>
      <c r="AF33" s="12">
        <v>2.9999999999999997E-4</v>
      </c>
      <c r="AG33" s="12">
        <v>2.9999999999999997E-4</v>
      </c>
      <c r="AH33" s="12">
        <v>2.9999999999999997E-4</v>
      </c>
      <c r="AI33" s="12">
        <v>2.9999999999999997E-4</v>
      </c>
      <c r="AJ33" s="12">
        <v>2.9999999999999997E-4</v>
      </c>
      <c r="AK33" s="12">
        <v>2.9999999999999997E-4</v>
      </c>
      <c r="AL33" s="12">
        <v>2.9999999999999997E-4</v>
      </c>
      <c r="AM33" s="12">
        <v>2.9999999999999997E-4</v>
      </c>
      <c r="AN33" s="12">
        <v>2.9999999999999997E-4</v>
      </c>
      <c r="AO33" s="12">
        <v>2.9999999999999997E-4</v>
      </c>
      <c r="AP33" s="12">
        <v>2.9999999999999997E-4</v>
      </c>
      <c r="AQ33" s="12">
        <v>2.9999999999999997E-4</v>
      </c>
      <c r="AR33" s="12">
        <v>0</v>
      </c>
      <c r="AS33" s="12">
        <v>0</v>
      </c>
      <c r="AT33" s="12">
        <v>0</v>
      </c>
      <c r="AU33" s="12">
        <v>0</v>
      </c>
      <c r="AV33" s="12">
        <v>0</v>
      </c>
      <c r="AW33" s="12">
        <v>0</v>
      </c>
      <c r="AX33" s="12">
        <v>0</v>
      </c>
      <c r="AY33" s="12">
        <v>0</v>
      </c>
      <c r="AZ33" s="12">
        <v>0</v>
      </c>
      <c r="BA33" s="12">
        <v>0</v>
      </c>
      <c r="BB33" s="12">
        <v>0</v>
      </c>
      <c r="BC33" s="12">
        <v>0</v>
      </c>
      <c r="BD33" s="12">
        <v>0</v>
      </c>
      <c r="BE33" s="12">
        <v>0</v>
      </c>
      <c r="BF33" s="12">
        <v>0</v>
      </c>
      <c r="BG33" s="12">
        <v>0</v>
      </c>
      <c r="BH33" s="12">
        <v>0</v>
      </c>
      <c r="BI33" s="12">
        <v>0</v>
      </c>
      <c r="BJ33" s="12">
        <v>0</v>
      </c>
      <c r="BK33" s="12">
        <v>0</v>
      </c>
      <c r="BL33" s="12">
        <v>0</v>
      </c>
      <c r="BM33" s="12">
        <v>0</v>
      </c>
      <c r="BN33" s="12">
        <v>0</v>
      </c>
      <c r="BO33" s="12">
        <v>0</v>
      </c>
      <c r="BP33" s="12">
        <v>0</v>
      </c>
      <c r="BQ33" s="12">
        <v>0</v>
      </c>
      <c r="BR33" s="12">
        <v>0</v>
      </c>
      <c r="BS33" s="12">
        <v>0</v>
      </c>
    </row>
    <row r="34" spans="1:71" x14ac:dyDescent="0.2">
      <c r="A34" s="66">
        <v>29</v>
      </c>
      <c r="B34" s="12">
        <v>2.9999999999999997E-4</v>
      </c>
      <c r="C34" s="12">
        <v>2.9999999999999997E-4</v>
      </c>
      <c r="D34" s="12">
        <v>2.9999999999999997E-4</v>
      </c>
      <c r="E34" s="12">
        <v>2.9999999999999997E-4</v>
      </c>
      <c r="F34" s="12">
        <v>2.9999999999999997E-4</v>
      </c>
      <c r="G34" s="12">
        <v>2.9999999999999997E-4</v>
      </c>
      <c r="H34" s="12">
        <v>2.9999999999999997E-4</v>
      </c>
      <c r="I34" s="12">
        <v>2.9999999999999997E-4</v>
      </c>
      <c r="J34" s="12">
        <v>2.9999999999999997E-4</v>
      </c>
      <c r="K34" s="12">
        <v>2.9999999999999997E-4</v>
      </c>
      <c r="L34" s="12">
        <v>2.9999999999999997E-4</v>
      </c>
      <c r="M34" s="12">
        <v>2.9999999999999997E-4</v>
      </c>
      <c r="N34" s="12">
        <v>2.9999999999999997E-4</v>
      </c>
      <c r="O34" s="12">
        <v>2.9999999999999997E-4</v>
      </c>
      <c r="P34" s="12">
        <v>2.9999999999999997E-4</v>
      </c>
      <c r="Q34" s="12">
        <v>2.9999999999999997E-4</v>
      </c>
      <c r="R34" s="12">
        <v>2.9999999999999997E-4</v>
      </c>
      <c r="S34" s="12">
        <v>2.9999999999999997E-4</v>
      </c>
      <c r="T34" s="12">
        <v>2.9999999999999997E-4</v>
      </c>
      <c r="U34" s="12">
        <v>2.9999999999999997E-4</v>
      </c>
      <c r="V34" s="12">
        <v>2.9999999999999997E-4</v>
      </c>
      <c r="W34" s="12">
        <v>2.9999999999999997E-4</v>
      </c>
      <c r="X34" s="12">
        <v>2.9999999999999997E-4</v>
      </c>
      <c r="Y34" s="12">
        <v>2.9999999999999997E-4</v>
      </c>
      <c r="Z34" s="12">
        <v>2.9999999999999997E-4</v>
      </c>
      <c r="AA34" s="12">
        <v>2.9999999999999997E-4</v>
      </c>
      <c r="AB34" s="12">
        <v>2.9999999999999997E-4</v>
      </c>
      <c r="AC34" s="12">
        <v>2.9999999999999997E-4</v>
      </c>
      <c r="AD34" s="12">
        <v>2.9999999999999997E-4</v>
      </c>
      <c r="AE34" s="12">
        <v>2.9999999999999997E-4</v>
      </c>
      <c r="AF34" s="12">
        <v>2.9999999999999997E-4</v>
      </c>
      <c r="AG34" s="12">
        <v>2.9999999999999997E-4</v>
      </c>
      <c r="AH34" s="12">
        <v>2.9999999999999997E-4</v>
      </c>
      <c r="AI34" s="12">
        <v>2.9999999999999997E-4</v>
      </c>
      <c r="AJ34" s="12">
        <v>2.9999999999999997E-4</v>
      </c>
      <c r="AK34" s="12">
        <v>2.9999999999999997E-4</v>
      </c>
      <c r="AL34" s="12">
        <v>2.9999999999999997E-4</v>
      </c>
      <c r="AM34" s="12">
        <v>2.9999999999999997E-4</v>
      </c>
      <c r="AN34" s="12">
        <v>2.9999999999999997E-4</v>
      </c>
      <c r="AO34" s="12">
        <v>2.9999999999999997E-4</v>
      </c>
      <c r="AP34" s="12">
        <v>2.9999999999999997E-4</v>
      </c>
      <c r="AQ34" s="12">
        <v>0</v>
      </c>
      <c r="AR34" s="12">
        <v>0</v>
      </c>
      <c r="AS34" s="12">
        <v>0</v>
      </c>
      <c r="AT34" s="12">
        <v>0</v>
      </c>
      <c r="AU34" s="12">
        <v>0</v>
      </c>
      <c r="AV34" s="12">
        <v>0</v>
      </c>
      <c r="AW34" s="12">
        <v>0</v>
      </c>
      <c r="AX34" s="12">
        <v>0</v>
      </c>
      <c r="AY34" s="12">
        <v>0</v>
      </c>
      <c r="AZ34" s="12">
        <v>0</v>
      </c>
      <c r="BA34" s="12">
        <v>0</v>
      </c>
      <c r="BB34" s="12">
        <v>0</v>
      </c>
      <c r="BC34" s="12">
        <v>0</v>
      </c>
      <c r="BD34" s="12">
        <v>0</v>
      </c>
      <c r="BE34" s="12">
        <v>0</v>
      </c>
      <c r="BF34" s="12">
        <v>0</v>
      </c>
      <c r="BG34" s="12">
        <v>0</v>
      </c>
      <c r="BH34" s="12">
        <v>0</v>
      </c>
      <c r="BI34" s="12">
        <v>0</v>
      </c>
      <c r="BJ34" s="12">
        <v>0</v>
      </c>
      <c r="BK34" s="12">
        <v>0</v>
      </c>
      <c r="BL34" s="12">
        <v>0</v>
      </c>
      <c r="BM34" s="12">
        <v>0</v>
      </c>
      <c r="BN34" s="12">
        <v>0</v>
      </c>
      <c r="BO34" s="12">
        <v>0</v>
      </c>
      <c r="BP34" s="12">
        <v>0</v>
      </c>
      <c r="BQ34" s="12">
        <v>0</v>
      </c>
      <c r="BR34" s="12">
        <v>0</v>
      </c>
      <c r="BS34" s="12">
        <v>0</v>
      </c>
    </row>
    <row r="35" spans="1:71" x14ac:dyDescent="0.2">
      <c r="A35" s="66">
        <v>30</v>
      </c>
      <c r="B35" s="12">
        <v>2.9999999999999997E-4</v>
      </c>
      <c r="C35" s="12">
        <v>2.9999999999999997E-4</v>
      </c>
      <c r="D35" s="12">
        <v>2.9999999999999997E-4</v>
      </c>
      <c r="E35" s="12">
        <v>2.9999999999999997E-4</v>
      </c>
      <c r="F35" s="12">
        <v>2.9999999999999997E-4</v>
      </c>
      <c r="G35" s="12">
        <v>2.9999999999999997E-4</v>
      </c>
      <c r="H35" s="12">
        <v>2.9999999999999997E-4</v>
      </c>
      <c r="I35" s="12">
        <v>2.9999999999999997E-4</v>
      </c>
      <c r="J35" s="12">
        <v>2.9999999999999997E-4</v>
      </c>
      <c r="K35" s="12">
        <v>2.9999999999999997E-4</v>
      </c>
      <c r="L35" s="12">
        <v>2.9999999999999997E-4</v>
      </c>
      <c r="M35" s="12">
        <v>2.9999999999999997E-4</v>
      </c>
      <c r="N35" s="12">
        <v>2.9999999999999997E-4</v>
      </c>
      <c r="O35" s="12">
        <v>2.9999999999999997E-4</v>
      </c>
      <c r="P35" s="12">
        <v>2.9999999999999997E-4</v>
      </c>
      <c r="Q35" s="12">
        <v>2.9999999999999997E-4</v>
      </c>
      <c r="R35" s="12">
        <v>2.9999999999999997E-4</v>
      </c>
      <c r="S35" s="12">
        <v>2.9999999999999997E-4</v>
      </c>
      <c r="T35" s="12">
        <v>2.9999999999999997E-4</v>
      </c>
      <c r="U35" s="12">
        <v>2.9999999999999997E-4</v>
      </c>
      <c r="V35" s="12">
        <v>2.9999999999999997E-4</v>
      </c>
      <c r="W35" s="12">
        <v>2.9999999999999997E-4</v>
      </c>
      <c r="X35" s="12">
        <v>2.9999999999999997E-4</v>
      </c>
      <c r="Y35" s="12">
        <v>2.9999999999999997E-4</v>
      </c>
      <c r="Z35" s="12">
        <v>2.9999999999999997E-4</v>
      </c>
      <c r="AA35" s="12">
        <v>2.9999999999999997E-4</v>
      </c>
      <c r="AB35" s="12">
        <v>2.9999999999999997E-4</v>
      </c>
      <c r="AC35" s="12">
        <v>2.9999999999999997E-4</v>
      </c>
      <c r="AD35" s="12">
        <v>2.9999999999999997E-4</v>
      </c>
      <c r="AE35" s="12">
        <v>2.9999999999999997E-4</v>
      </c>
      <c r="AF35" s="12">
        <v>2.9999999999999997E-4</v>
      </c>
      <c r="AG35" s="12">
        <v>2.9999999999999997E-4</v>
      </c>
      <c r="AH35" s="12">
        <v>2.9999999999999997E-4</v>
      </c>
      <c r="AI35" s="12">
        <v>2.9999999999999997E-4</v>
      </c>
      <c r="AJ35" s="12">
        <v>2.9999999999999997E-4</v>
      </c>
      <c r="AK35" s="12">
        <v>2.9999999999999997E-4</v>
      </c>
      <c r="AL35" s="12">
        <v>2.9999999999999997E-4</v>
      </c>
      <c r="AM35" s="12">
        <v>2.9999999999999997E-4</v>
      </c>
      <c r="AN35" s="12">
        <v>2.9999999999999997E-4</v>
      </c>
      <c r="AO35" s="12">
        <v>2.9999999999999997E-4</v>
      </c>
      <c r="AP35" s="12">
        <v>0</v>
      </c>
      <c r="AQ35" s="12">
        <v>0</v>
      </c>
      <c r="AR35" s="12">
        <v>0</v>
      </c>
      <c r="AS35" s="12">
        <v>0</v>
      </c>
      <c r="AT35" s="12">
        <v>0</v>
      </c>
      <c r="AU35" s="12">
        <v>0</v>
      </c>
      <c r="AV35" s="12">
        <v>0</v>
      </c>
      <c r="AW35" s="12">
        <v>0</v>
      </c>
      <c r="AX35" s="12">
        <v>0</v>
      </c>
      <c r="AY35" s="12">
        <v>0</v>
      </c>
      <c r="AZ35" s="12">
        <v>0</v>
      </c>
      <c r="BA35" s="12">
        <v>0</v>
      </c>
      <c r="BB35" s="12">
        <v>0</v>
      </c>
      <c r="BC35" s="12">
        <v>0</v>
      </c>
      <c r="BD35" s="12">
        <v>0</v>
      </c>
      <c r="BE35" s="12">
        <v>0</v>
      </c>
      <c r="BF35" s="12">
        <v>0</v>
      </c>
      <c r="BG35" s="12">
        <v>0</v>
      </c>
      <c r="BH35" s="12">
        <v>0</v>
      </c>
      <c r="BI35" s="12">
        <v>0</v>
      </c>
      <c r="BJ35" s="12">
        <v>0</v>
      </c>
      <c r="BK35" s="12">
        <v>0</v>
      </c>
      <c r="BL35" s="12">
        <v>0</v>
      </c>
      <c r="BM35" s="12">
        <v>0</v>
      </c>
      <c r="BN35" s="12">
        <v>0</v>
      </c>
      <c r="BO35" s="12">
        <v>0</v>
      </c>
      <c r="BP35" s="12">
        <v>0</v>
      </c>
      <c r="BQ35" s="12">
        <v>0</v>
      </c>
      <c r="BR35" s="12">
        <v>0</v>
      </c>
      <c r="BS35" s="12">
        <v>0</v>
      </c>
    </row>
    <row r="36" spans="1:71" x14ac:dyDescent="0.2">
      <c r="A36" s="66">
        <v>31</v>
      </c>
      <c r="B36" s="12">
        <v>2.9999999999999997E-4</v>
      </c>
      <c r="C36" s="12">
        <v>2.9999999999999997E-4</v>
      </c>
      <c r="D36" s="12">
        <v>2.9999999999999997E-4</v>
      </c>
      <c r="E36" s="12">
        <v>2.9999999999999997E-4</v>
      </c>
      <c r="F36" s="12">
        <v>2.9999999999999997E-4</v>
      </c>
      <c r="G36" s="12">
        <v>2.9999999999999997E-4</v>
      </c>
      <c r="H36" s="12">
        <v>2.9999999999999997E-4</v>
      </c>
      <c r="I36" s="12">
        <v>2.9999999999999997E-4</v>
      </c>
      <c r="J36" s="12">
        <v>2.9999999999999997E-4</v>
      </c>
      <c r="K36" s="12">
        <v>2.9999999999999997E-4</v>
      </c>
      <c r="L36" s="12">
        <v>2.9999999999999997E-4</v>
      </c>
      <c r="M36" s="12">
        <v>2.9999999999999997E-4</v>
      </c>
      <c r="N36" s="12">
        <v>2.9999999999999997E-4</v>
      </c>
      <c r="O36" s="12">
        <v>2.9999999999999997E-4</v>
      </c>
      <c r="P36" s="12">
        <v>2.9999999999999997E-4</v>
      </c>
      <c r="Q36" s="12">
        <v>2.9999999999999997E-4</v>
      </c>
      <c r="R36" s="12">
        <v>2.9999999999999997E-4</v>
      </c>
      <c r="S36" s="12">
        <v>2.9999999999999997E-4</v>
      </c>
      <c r="T36" s="12">
        <v>2.9999999999999997E-4</v>
      </c>
      <c r="U36" s="12">
        <v>2.9999999999999997E-4</v>
      </c>
      <c r="V36" s="12">
        <v>2.9999999999999997E-4</v>
      </c>
      <c r="W36" s="12">
        <v>2.9999999999999997E-4</v>
      </c>
      <c r="X36" s="12">
        <v>2.9999999999999997E-4</v>
      </c>
      <c r="Y36" s="12">
        <v>2.9999999999999997E-4</v>
      </c>
      <c r="Z36" s="12">
        <v>2.9999999999999997E-4</v>
      </c>
      <c r="AA36" s="12">
        <v>2.9999999999999997E-4</v>
      </c>
      <c r="AB36" s="12">
        <v>2.9999999999999997E-4</v>
      </c>
      <c r="AC36" s="12">
        <v>2.9999999999999997E-4</v>
      </c>
      <c r="AD36" s="12">
        <v>2.9999999999999997E-4</v>
      </c>
      <c r="AE36" s="12">
        <v>2.9999999999999997E-4</v>
      </c>
      <c r="AF36" s="12">
        <v>2.9999999999999997E-4</v>
      </c>
      <c r="AG36" s="12">
        <v>2.9999999999999997E-4</v>
      </c>
      <c r="AH36" s="12">
        <v>2.9999999999999997E-4</v>
      </c>
      <c r="AI36" s="12">
        <v>2.9999999999999997E-4</v>
      </c>
      <c r="AJ36" s="12">
        <v>2.9999999999999997E-4</v>
      </c>
      <c r="AK36" s="12">
        <v>2.9999999999999997E-4</v>
      </c>
      <c r="AL36" s="12">
        <v>2.9999999999999997E-4</v>
      </c>
      <c r="AM36" s="12">
        <v>2.9999999999999997E-4</v>
      </c>
      <c r="AN36" s="12">
        <v>2.9999999999999997E-4</v>
      </c>
      <c r="AO36" s="12">
        <v>0</v>
      </c>
      <c r="AP36" s="12">
        <v>0</v>
      </c>
      <c r="AQ36" s="12">
        <v>0</v>
      </c>
      <c r="AR36" s="12">
        <v>0</v>
      </c>
      <c r="AS36" s="12">
        <v>0</v>
      </c>
      <c r="AT36" s="12">
        <v>0</v>
      </c>
      <c r="AU36" s="12">
        <v>0</v>
      </c>
      <c r="AV36" s="12">
        <v>0</v>
      </c>
      <c r="AW36" s="12">
        <v>0</v>
      </c>
      <c r="AX36" s="12">
        <v>0</v>
      </c>
      <c r="AY36" s="12">
        <v>0</v>
      </c>
      <c r="AZ36" s="12">
        <v>0</v>
      </c>
      <c r="BA36" s="12">
        <v>0</v>
      </c>
      <c r="BB36" s="12">
        <v>0</v>
      </c>
      <c r="BC36" s="12">
        <v>0</v>
      </c>
      <c r="BD36" s="12">
        <v>0</v>
      </c>
      <c r="BE36" s="12">
        <v>0</v>
      </c>
      <c r="BF36" s="12">
        <v>0</v>
      </c>
      <c r="BG36" s="12">
        <v>0</v>
      </c>
      <c r="BH36" s="12">
        <v>0</v>
      </c>
      <c r="BI36" s="12">
        <v>0</v>
      </c>
      <c r="BJ36" s="12">
        <v>0</v>
      </c>
      <c r="BK36" s="12">
        <v>0</v>
      </c>
      <c r="BL36" s="12">
        <v>0</v>
      </c>
      <c r="BM36" s="12">
        <v>0</v>
      </c>
      <c r="BN36" s="12">
        <v>0</v>
      </c>
      <c r="BO36" s="12">
        <v>0</v>
      </c>
      <c r="BP36" s="12">
        <v>0</v>
      </c>
      <c r="BQ36" s="12">
        <v>0</v>
      </c>
      <c r="BR36" s="12">
        <v>0</v>
      </c>
      <c r="BS36" s="12">
        <v>0</v>
      </c>
    </row>
    <row r="37" spans="1:71" x14ac:dyDescent="0.2">
      <c r="A37" s="66">
        <v>32</v>
      </c>
      <c r="B37" s="12">
        <v>2.0000000000000001E-4</v>
      </c>
      <c r="C37" s="12">
        <v>2.0000000000000001E-4</v>
      </c>
      <c r="D37" s="12">
        <v>2.0000000000000001E-4</v>
      </c>
      <c r="E37" s="12">
        <v>2.0000000000000001E-4</v>
      </c>
      <c r="F37" s="12">
        <v>2.0000000000000001E-4</v>
      </c>
      <c r="G37" s="12">
        <v>2.0000000000000001E-4</v>
      </c>
      <c r="H37" s="12">
        <v>2.0000000000000001E-4</v>
      </c>
      <c r="I37" s="12">
        <v>2.0000000000000001E-4</v>
      </c>
      <c r="J37" s="12">
        <v>2.0000000000000001E-4</v>
      </c>
      <c r="K37" s="12">
        <v>2.0000000000000001E-4</v>
      </c>
      <c r="L37" s="12">
        <v>2.0000000000000001E-4</v>
      </c>
      <c r="M37" s="12">
        <v>2.0000000000000001E-4</v>
      </c>
      <c r="N37" s="12">
        <v>2.0000000000000001E-4</v>
      </c>
      <c r="O37" s="12">
        <v>2.0000000000000001E-4</v>
      </c>
      <c r="P37" s="12">
        <v>2.0000000000000001E-4</v>
      </c>
      <c r="Q37" s="12">
        <v>2.0000000000000001E-4</v>
      </c>
      <c r="R37" s="12">
        <v>2.0000000000000001E-4</v>
      </c>
      <c r="S37" s="12">
        <v>2.0000000000000001E-4</v>
      </c>
      <c r="T37" s="12">
        <v>2.0000000000000001E-4</v>
      </c>
      <c r="U37" s="12">
        <v>2.0000000000000001E-4</v>
      </c>
      <c r="V37" s="12">
        <v>2.0000000000000001E-4</v>
      </c>
      <c r="W37" s="12">
        <v>2.0000000000000001E-4</v>
      </c>
      <c r="X37" s="12">
        <v>2.0000000000000001E-4</v>
      </c>
      <c r="Y37" s="12">
        <v>2.0000000000000001E-4</v>
      </c>
      <c r="Z37" s="12">
        <v>2.0000000000000001E-4</v>
      </c>
      <c r="AA37" s="12">
        <v>2.0000000000000001E-4</v>
      </c>
      <c r="AB37" s="12">
        <v>2.0000000000000001E-4</v>
      </c>
      <c r="AC37" s="12">
        <v>2.0000000000000001E-4</v>
      </c>
      <c r="AD37" s="12">
        <v>2.0000000000000001E-4</v>
      </c>
      <c r="AE37" s="12">
        <v>2.0000000000000001E-4</v>
      </c>
      <c r="AF37" s="12">
        <v>2.0000000000000001E-4</v>
      </c>
      <c r="AG37" s="12">
        <v>2.0000000000000001E-4</v>
      </c>
      <c r="AH37" s="12">
        <v>2.0000000000000001E-4</v>
      </c>
      <c r="AI37" s="12">
        <v>2.0000000000000001E-4</v>
      </c>
      <c r="AJ37" s="12">
        <v>2.0000000000000001E-4</v>
      </c>
      <c r="AK37" s="12">
        <v>2.0000000000000001E-4</v>
      </c>
      <c r="AL37" s="12">
        <v>2.0000000000000001E-4</v>
      </c>
      <c r="AM37" s="12">
        <v>2.0000000000000001E-4</v>
      </c>
      <c r="AN37" s="12">
        <v>0</v>
      </c>
      <c r="AO37" s="12">
        <v>0</v>
      </c>
      <c r="AP37" s="12">
        <v>0</v>
      </c>
      <c r="AQ37" s="12">
        <v>0</v>
      </c>
      <c r="AR37" s="12">
        <v>0</v>
      </c>
      <c r="AS37" s="12">
        <v>0</v>
      </c>
      <c r="AT37" s="12">
        <v>0</v>
      </c>
      <c r="AU37" s="12">
        <v>0</v>
      </c>
      <c r="AV37" s="12">
        <v>0</v>
      </c>
      <c r="AW37" s="12">
        <v>0</v>
      </c>
      <c r="AX37" s="12">
        <v>0</v>
      </c>
      <c r="AY37" s="12">
        <v>0</v>
      </c>
      <c r="AZ37" s="12">
        <v>0</v>
      </c>
      <c r="BA37" s="12">
        <v>0</v>
      </c>
      <c r="BB37" s="12">
        <v>0</v>
      </c>
      <c r="BC37" s="12">
        <v>0</v>
      </c>
      <c r="BD37" s="12">
        <v>0</v>
      </c>
      <c r="BE37" s="12">
        <v>0</v>
      </c>
      <c r="BF37" s="12">
        <v>0</v>
      </c>
      <c r="BG37" s="12">
        <v>0</v>
      </c>
      <c r="BH37" s="12">
        <v>0</v>
      </c>
      <c r="BI37" s="12">
        <v>0</v>
      </c>
      <c r="BJ37" s="12">
        <v>0</v>
      </c>
      <c r="BK37" s="12">
        <v>0</v>
      </c>
      <c r="BL37" s="12">
        <v>0</v>
      </c>
      <c r="BM37" s="12">
        <v>0</v>
      </c>
      <c r="BN37" s="12">
        <v>0</v>
      </c>
      <c r="BO37" s="12">
        <v>0</v>
      </c>
      <c r="BP37" s="12">
        <v>0</v>
      </c>
      <c r="BQ37" s="12">
        <v>0</v>
      </c>
      <c r="BR37" s="12">
        <v>0</v>
      </c>
      <c r="BS37" s="12">
        <v>0</v>
      </c>
    </row>
    <row r="38" spans="1:71" x14ac:dyDescent="0.2">
      <c r="A38" s="66">
        <v>33</v>
      </c>
      <c r="B38" s="12">
        <v>2.0000000000000001E-4</v>
      </c>
      <c r="C38" s="12">
        <v>2.0000000000000001E-4</v>
      </c>
      <c r="D38" s="12">
        <v>2.0000000000000001E-4</v>
      </c>
      <c r="E38" s="12">
        <v>2.0000000000000001E-4</v>
      </c>
      <c r="F38" s="12">
        <v>2.0000000000000001E-4</v>
      </c>
      <c r="G38" s="12">
        <v>2.0000000000000001E-4</v>
      </c>
      <c r="H38" s="12">
        <v>2.0000000000000001E-4</v>
      </c>
      <c r="I38" s="12">
        <v>2.0000000000000001E-4</v>
      </c>
      <c r="J38" s="12">
        <v>2.0000000000000001E-4</v>
      </c>
      <c r="K38" s="12">
        <v>2.0000000000000001E-4</v>
      </c>
      <c r="L38" s="12">
        <v>2.0000000000000001E-4</v>
      </c>
      <c r="M38" s="12">
        <v>2.0000000000000001E-4</v>
      </c>
      <c r="N38" s="12">
        <v>2.0000000000000001E-4</v>
      </c>
      <c r="O38" s="12">
        <v>2.0000000000000001E-4</v>
      </c>
      <c r="P38" s="12">
        <v>2.0000000000000001E-4</v>
      </c>
      <c r="Q38" s="12">
        <v>2.0000000000000001E-4</v>
      </c>
      <c r="R38" s="12">
        <v>2.0000000000000001E-4</v>
      </c>
      <c r="S38" s="12">
        <v>2.0000000000000001E-4</v>
      </c>
      <c r="T38" s="12">
        <v>2.0000000000000001E-4</v>
      </c>
      <c r="U38" s="12">
        <v>2.0000000000000001E-4</v>
      </c>
      <c r="V38" s="12">
        <v>2.0000000000000001E-4</v>
      </c>
      <c r="W38" s="12">
        <v>2.0000000000000001E-4</v>
      </c>
      <c r="X38" s="12">
        <v>2.0000000000000001E-4</v>
      </c>
      <c r="Y38" s="12">
        <v>2.0000000000000001E-4</v>
      </c>
      <c r="Z38" s="12">
        <v>2.0000000000000001E-4</v>
      </c>
      <c r="AA38" s="12">
        <v>2.0000000000000001E-4</v>
      </c>
      <c r="AB38" s="12">
        <v>2.0000000000000001E-4</v>
      </c>
      <c r="AC38" s="12">
        <v>2.0000000000000001E-4</v>
      </c>
      <c r="AD38" s="12">
        <v>2.0000000000000001E-4</v>
      </c>
      <c r="AE38" s="12">
        <v>2.0000000000000001E-4</v>
      </c>
      <c r="AF38" s="12">
        <v>2.0000000000000001E-4</v>
      </c>
      <c r="AG38" s="12">
        <v>2.0000000000000001E-4</v>
      </c>
      <c r="AH38" s="12">
        <v>2.0000000000000001E-4</v>
      </c>
      <c r="AI38" s="12">
        <v>2.0000000000000001E-4</v>
      </c>
      <c r="AJ38" s="12">
        <v>2.0000000000000001E-4</v>
      </c>
      <c r="AK38" s="12">
        <v>2.0000000000000001E-4</v>
      </c>
      <c r="AL38" s="12">
        <v>2.0000000000000001E-4</v>
      </c>
      <c r="AM38" s="12">
        <v>0</v>
      </c>
      <c r="AN38" s="12">
        <v>0</v>
      </c>
      <c r="AO38" s="12">
        <v>0</v>
      </c>
      <c r="AP38" s="12">
        <v>0</v>
      </c>
      <c r="AQ38" s="12">
        <v>0</v>
      </c>
      <c r="AR38" s="12">
        <v>0</v>
      </c>
      <c r="AS38" s="12">
        <v>0</v>
      </c>
      <c r="AT38" s="12">
        <v>0</v>
      </c>
      <c r="AU38" s="12">
        <v>0</v>
      </c>
      <c r="AV38" s="12">
        <v>0</v>
      </c>
      <c r="AW38" s="12">
        <v>0</v>
      </c>
      <c r="AX38" s="12">
        <v>0</v>
      </c>
      <c r="AY38" s="12">
        <v>0</v>
      </c>
      <c r="AZ38" s="12">
        <v>0</v>
      </c>
      <c r="BA38" s="12">
        <v>0</v>
      </c>
      <c r="BB38" s="12">
        <v>0</v>
      </c>
      <c r="BC38" s="12">
        <v>0</v>
      </c>
      <c r="BD38" s="12">
        <v>0</v>
      </c>
      <c r="BE38" s="12">
        <v>0</v>
      </c>
      <c r="BF38" s="12">
        <v>0</v>
      </c>
      <c r="BG38" s="12">
        <v>0</v>
      </c>
      <c r="BH38" s="12">
        <v>0</v>
      </c>
      <c r="BI38" s="12">
        <v>0</v>
      </c>
      <c r="BJ38" s="12">
        <v>0</v>
      </c>
      <c r="BK38" s="12">
        <v>0</v>
      </c>
      <c r="BL38" s="12">
        <v>0</v>
      </c>
      <c r="BM38" s="12">
        <v>0</v>
      </c>
      <c r="BN38" s="12">
        <v>0</v>
      </c>
      <c r="BO38" s="12">
        <v>0</v>
      </c>
      <c r="BP38" s="12">
        <v>0</v>
      </c>
      <c r="BQ38" s="12">
        <v>0</v>
      </c>
      <c r="BR38" s="12">
        <v>0</v>
      </c>
      <c r="BS38" s="12">
        <v>0</v>
      </c>
    </row>
    <row r="39" spans="1:71" x14ac:dyDescent="0.2">
      <c r="A39" s="66">
        <v>34</v>
      </c>
      <c r="B39" s="12">
        <v>2.0000000000000001E-4</v>
      </c>
      <c r="C39" s="12">
        <v>2.0000000000000001E-4</v>
      </c>
      <c r="D39" s="12">
        <v>2.0000000000000001E-4</v>
      </c>
      <c r="E39" s="12">
        <v>2.0000000000000001E-4</v>
      </c>
      <c r="F39" s="12">
        <v>2.0000000000000001E-4</v>
      </c>
      <c r="G39" s="12">
        <v>2.0000000000000001E-4</v>
      </c>
      <c r="H39" s="12">
        <v>2.0000000000000001E-4</v>
      </c>
      <c r="I39" s="12">
        <v>2.0000000000000001E-4</v>
      </c>
      <c r="J39" s="12">
        <v>2.0000000000000001E-4</v>
      </c>
      <c r="K39" s="12">
        <v>2.0000000000000001E-4</v>
      </c>
      <c r="L39" s="12">
        <v>2.0000000000000001E-4</v>
      </c>
      <c r="M39" s="12">
        <v>2.0000000000000001E-4</v>
      </c>
      <c r="N39" s="12">
        <v>2.0000000000000001E-4</v>
      </c>
      <c r="O39" s="12">
        <v>2.0000000000000001E-4</v>
      </c>
      <c r="P39" s="12">
        <v>2.0000000000000001E-4</v>
      </c>
      <c r="Q39" s="12">
        <v>2.0000000000000001E-4</v>
      </c>
      <c r="R39" s="12">
        <v>2.0000000000000001E-4</v>
      </c>
      <c r="S39" s="12">
        <v>2.0000000000000001E-4</v>
      </c>
      <c r="T39" s="12">
        <v>2.0000000000000001E-4</v>
      </c>
      <c r="U39" s="12">
        <v>2.0000000000000001E-4</v>
      </c>
      <c r="V39" s="12">
        <v>2.0000000000000001E-4</v>
      </c>
      <c r="W39" s="12">
        <v>2.0000000000000001E-4</v>
      </c>
      <c r="X39" s="12">
        <v>2.0000000000000001E-4</v>
      </c>
      <c r="Y39" s="12">
        <v>2.0000000000000001E-4</v>
      </c>
      <c r="Z39" s="12">
        <v>2.0000000000000001E-4</v>
      </c>
      <c r="AA39" s="12">
        <v>2.0000000000000001E-4</v>
      </c>
      <c r="AB39" s="12">
        <v>2.0000000000000001E-4</v>
      </c>
      <c r="AC39" s="12">
        <v>2.0000000000000001E-4</v>
      </c>
      <c r="AD39" s="12">
        <v>2.0000000000000001E-4</v>
      </c>
      <c r="AE39" s="12">
        <v>2.0000000000000001E-4</v>
      </c>
      <c r="AF39" s="12">
        <v>2.0000000000000001E-4</v>
      </c>
      <c r="AG39" s="12">
        <v>2.0000000000000001E-4</v>
      </c>
      <c r="AH39" s="12">
        <v>2.0000000000000001E-4</v>
      </c>
      <c r="AI39" s="12">
        <v>2.0000000000000001E-4</v>
      </c>
      <c r="AJ39" s="12">
        <v>2.0000000000000001E-4</v>
      </c>
      <c r="AK39" s="12">
        <v>2.0000000000000001E-4</v>
      </c>
      <c r="AL39" s="12">
        <v>0</v>
      </c>
      <c r="AM39" s="12">
        <v>0</v>
      </c>
      <c r="AN39" s="12">
        <v>0</v>
      </c>
      <c r="AO39" s="12">
        <v>0</v>
      </c>
      <c r="AP39" s="12">
        <v>0</v>
      </c>
      <c r="AQ39" s="12">
        <v>0</v>
      </c>
      <c r="AR39" s="12">
        <v>0</v>
      </c>
      <c r="AS39" s="12">
        <v>0</v>
      </c>
      <c r="AT39" s="12">
        <v>0</v>
      </c>
      <c r="AU39" s="12">
        <v>0</v>
      </c>
      <c r="AV39" s="12">
        <v>0</v>
      </c>
      <c r="AW39" s="12">
        <v>0</v>
      </c>
      <c r="AX39" s="12">
        <v>0</v>
      </c>
      <c r="AY39" s="12">
        <v>0</v>
      </c>
      <c r="AZ39" s="12">
        <v>0</v>
      </c>
      <c r="BA39" s="12">
        <v>0</v>
      </c>
      <c r="BB39" s="12">
        <v>0</v>
      </c>
      <c r="BC39" s="12">
        <v>0</v>
      </c>
      <c r="BD39" s="12">
        <v>0</v>
      </c>
      <c r="BE39" s="12">
        <v>0</v>
      </c>
      <c r="BF39" s="12">
        <v>0</v>
      </c>
      <c r="BG39" s="12">
        <v>0</v>
      </c>
      <c r="BH39" s="12">
        <v>0</v>
      </c>
      <c r="BI39" s="12">
        <v>0</v>
      </c>
      <c r="BJ39" s="12">
        <v>0</v>
      </c>
      <c r="BK39" s="12">
        <v>0</v>
      </c>
      <c r="BL39" s="12">
        <v>0</v>
      </c>
      <c r="BM39" s="12">
        <v>0</v>
      </c>
      <c r="BN39" s="12">
        <v>0</v>
      </c>
      <c r="BO39" s="12">
        <v>0</v>
      </c>
      <c r="BP39" s="12">
        <v>0</v>
      </c>
      <c r="BQ39" s="12">
        <v>0</v>
      </c>
      <c r="BR39" s="12">
        <v>0</v>
      </c>
      <c r="BS39" s="12">
        <v>0</v>
      </c>
    </row>
    <row r="40" spans="1:71" x14ac:dyDescent="0.2">
      <c r="A40" s="66">
        <v>35</v>
      </c>
      <c r="B40" s="12">
        <v>2.0000000000000001E-4</v>
      </c>
      <c r="C40" s="12">
        <v>2.0000000000000001E-4</v>
      </c>
      <c r="D40" s="12">
        <v>2.0000000000000001E-4</v>
      </c>
      <c r="E40" s="12">
        <v>2.0000000000000001E-4</v>
      </c>
      <c r="F40" s="12">
        <v>2.0000000000000001E-4</v>
      </c>
      <c r="G40" s="12">
        <v>2.0000000000000001E-4</v>
      </c>
      <c r="H40" s="12">
        <v>2.0000000000000001E-4</v>
      </c>
      <c r="I40" s="12">
        <v>2.0000000000000001E-4</v>
      </c>
      <c r="J40" s="12">
        <v>2.0000000000000001E-4</v>
      </c>
      <c r="K40" s="12">
        <v>2.0000000000000001E-4</v>
      </c>
      <c r="L40" s="12">
        <v>2.0000000000000001E-4</v>
      </c>
      <c r="M40" s="12">
        <v>2.0000000000000001E-4</v>
      </c>
      <c r="N40" s="12">
        <v>2.0000000000000001E-4</v>
      </c>
      <c r="O40" s="12">
        <v>2.0000000000000001E-4</v>
      </c>
      <c r="P40" s="12">
        <v>2.0000000000000001E-4</v>
      </c>
      <c r="Q40" s="12">
        <v>2.0000000000000001E-4</v>
      </c>
      <c r="R40" s="12">
        <v>2.0000000000000001E-4</v>
      </c>
      <c r="S40" s="12">
        <v>2.0000000000000001E-4</v>
      </c>
      <c r="T40" s="12">
        <v>2.0000000000000001E-4</v>
      </c>
      <c r="U40" s="12">
        <v>2.0000000000000001E-4</v>
      </c>
      <c r="V40" s="12">
        <v>2.0000000000000001E-4</v>
      </c>
      <c r="W40" s="12">
        <v>2.0000000000000001E-4</v>
      </c>
      <c r="X40" s="12">
        <v>2.0000000000000001E-4</v>
      </c>
      <c r="Y40" s="12">
        <v>2.0000000000000001E-4</v>
      </c>
      <c r="Z40" s="12">
        <v>2.0000000000000001E-4</v>
      </c>
      <c r="AA40" s="12">
        <v>2.0000000000000001E-4</v>
      </c>
      <c r="AB40" s="12">
        <v>2.0000000000000001E-4</v>
      </c>
      <c r="AC40" s="12">
        <v>2.0000000000000001E-4</v>
      </c>
      <c r="AD40" s="12">
        <v>2.0000000000000001E-4</v>
      </c>
      <c r="AE40" s="12">
        <v>2.0000000000000001E-4</v>
      </c>
      <c r="AF40" s="12">
        <v>2.0000000000000001E-4</v>
      </c>
      <c r="AG40" s="12">
        <v>2.0000000000000001E-4</v>
      </c>
      <c r="AH40" s="12">
        <v>2.0000000000000001E-4</v>
      </c>
      <c r="AI40" s="12">
        <v>2.0000000000000001E-4</v>
      </c>
      <c r="AJ40" s="12">
        <v>2.0000000000000001E-4</v>
      </c>
      <c r="AK40" s="12">
        <v>0</v>
      </c>
      <c r="AL40" s="12">
        <v>0</v>
      </c>
      <c r="AM40" s="12">
        <v>0</v>
      </c>
      <c r="AN40" s="12">
        <v>0</v>
      </c>
      <c r="AO40" s="12">
        <v>0</v>
      </c>
      <c r="AP40" s="12">
        <v>0</v>
      </c>
      <c r="AQ40" s="12">
        <v>0</v>
      </c>
      <c r="AR40" s="12">
        <v>0</v>
      </c>
      <c r="AS40" s="12">
        <v>0</v>
      </c>
      <c r="AT40" s="12">
        <v>0</v>
      </c>
      <c r="AU40" s="12">
        <v>0</v>
      </c>
      <c r="AV40" s="12">
        <v>0</v>
      </c>
      <c r="AW40" s="12">
        <v>0</v>
      </c>
      <c r="AX40" s="12">
        <v>0</v>
      </c>
      <c r="AY40" s="12">
        <v>0</v>
      </c>
      <c r="AZ40" s="12">
        <v>0</v>
      </c>
      <c r="BA40" s="12">
        <v>0</v>
      </c>
      <c r="BB40" s="12">
        <v>0</v>
      </c>
      <c r="BC40" s="12">
        <v>0</v>
      </c>
      <c r="BD40" s="12">
        <v>0</v>
      </c>
      <c r="BE40" s="12">
        <v>0</v>
      </c>
      <c r="BF40" s="12">
        <v>0</v>
      </c>
      <c r="BG40" s="12">
        <v>0</v>
      </c>
      <c r="BH40" s="12">
        <v>0</v>
      </c>
      <c r="BI40" s="12">
        <v>0</v>
      </c>
      <c r="BJ40" s="12">
        <v>0</v>
      </c>
      <c r="BK40" s="12">
        <v>0</v>
      </c>
      <c r="BL40" s="12">
        <v>0</v>
      </c>
      <c r="BM40" s="12">
        <v>0</v>
      </c>
      <c r="BN40" s="12">
        <v>0</v>
      </c>
      <c r="BO40" s="12">
        <v>0</v>
      </c>
      <c r="BP40" s="12">
        <v>0</v>
      </c>
      <c r="BQ40" s="12">
        <v>0</v>
      </c>
      <c r="BR40" s="12">
        <v>0</v>
      </c>
      <c r="BS40" s="12">
        <v>0</v>
      </c>
    </row>
    <row r="41" spans="1:71" x14ac:dyDescent="0.2">
      <c r="A41" s="66">
        <v>36</v>
      </c>
      <c r="B41" s="12">
        <v>2.0000000000000001E-4</v>
      </c>
      <c r="C41" s="12">
        <v>2.0000000000000001E-4</v>
      </c>
      <c r="D41" s="12">
        <v>2.0000000000000001E-4</v>
      </c>
      <c r="E41" s="12">
        <v>2.0000000000000001E-4</v>
      </c>
      <c r="F41" s="12">
        <v>2.0000000000000001E-4</v>
      </c>
      <c r="G41" s="12">
        <v>2.0000000000000001E-4</v>
      </c>
      <c r="H41" s="12">
        <v>2.0000000000000001E-4</v>
      </c>
      <c r="I41" s="12">
        <v>2.0000000000000001E-4</v>
      </c>
      <c r="J41" s="12">
        <v>2.0000000000000001E-4</v>
      </c>
      <c r="K41" s="12">
        <v>2.0000000000000001E-4</v>
      </c>
      <c r="L41" s="12">
        <v>2.0000000000000001E-4</v>
      </c>
      <c r="M41" s="12">
        <v>2.0000000000000001E-4</v>
      </c>
      <c r="N41" s="12">
        <v>2.0000000000000001E-4</v>
      </c>
      <c r="O41" s="12">
        <v>2.0000000000000001E-4</v>
      </c>
      <c r="P41" s="12">
        <v>2.0000000000000001E-4</v>
      </c>
      <c r="Q41" s="12">
        <v>2.0000000000000001E-4</v>
      </c>
      <c r="R41" s="12">
        <v>2.0000000000000001E-4</v>
      </c>
      <c r="S41" s="12">
        <v>2.0000000000000001E-4</v>
      </c>
      <c r="T41" s="12">
        <v>2.0000000000000001E-4</v>
      </c>
      <c r="U41" s="12">
        <v>2.0000000000000001E-4</v>
      </c>
      <c r="V41" s="12">
        <v>2.0000000000000001E-4</v>
      </c>
      <c r="W41" s="12">
        <v>2.0000000000000001E-4</v>
      </c>
      <c r="X41" s="12">
        <v>2.0000000000000001E-4</v>
      </c>
      <c r="Y41" s="12">
        <v>2.0000000000000001E-4</v>
      </c>
      <c r="Z41" s="12">
        <v>2.0000000000000001E-4</v>
      </c>
      <c r="AA41" s="12">
        <v>2.0000000000000001E-4</v>
      </c>
      <c r="AB41" s="12">
        <v>2.0000000000000001E-4</v>
      </c>
      <c r="AC41" s="12">
        <v>2.0000000000000001E-4</v>
      </c>
      <c r="AD41" s="12">
        <v>2.0000000000000001E-4</v>
      </c>
      <c r="AE41" s="12">
        <v>2.0000000000000001E-4</v>
      </c>
      <c r="AF41" s="12">
        <v>2.0000000000000001E-4</v>
      </c>
      <c r="AG41" s="12">
        <v>2.0000000000000001E-4</v>
      </c>
      <c r="AH41" s="12">
        <v>2.0000000000000001E-4</v>
      </c>
      <c r="AI41" s="12">
        <v>2.0000000000000001E-4</v>
      </c>
      <c r="AJ41" s="12">
        <v>0</v>
      </c>
      <c r="AK41" s="12">
        <v>0</v>
      </c>
      <c r="AL41" s="12">
        <v>0</v>
      </c>
      <c r="AM41" s="12">
        <v>0</v>
      </c>
      <c r="AN41" s="12">
        <v>0</v>
      </c>
      <c r="AO41" s="12">
        <v>0</v>
      </c>
      <c r="AP41" s="12">
        <v>0</v>
      </c>
      <c r="AQ41" s="12">
        <v>0</v>
      </c>
      <c r="AR41" s="12">
        <v>0</v>
      </c>
      <c r="AS41" s="12">
        <v>0</v>
      </c>
      <c r="AT41" s="12">
        <v>0</v>
      </c>
      <c r="AU41" s="12">
        <v>0</v>
      </c>
      <c r="AV41" s="12">
        <v>0</v>
      </c>
      <c r="AW41" s="12">
        <v>0</v>
      </c>
      <c r="AX41" s="12">
        <v>0</v>
      </c>
      <c r="AY41" s="12">
        <v>0</v>
      </c>
      <c r="AZ41" s="12">
        <v>0</v>
      </c>
      <c r="BA41" s="12">
        <v>0</v>
      </c>
      <c r="BB41" s="12">
        <v>0</v>
      </c>
      <c r="BC41" s="12">
        <v>0</v>
      </c>
      <c r="BD41" s="12">
        <v>0</v>
      </c>
      <c r="BE41" s="12">
        <v>0</v>
      </c>
      <c r="BF41" s="12">
        <v>0</v>
      </c>
      <c r="BG41" s="12">
        <v>0</v>
      </c>
      <c r="BH41" s="12">
        <v>0</v>
      </c>
      <c r="BI41" s="12">
        <v>0</v>
      </c>
      <c r="BJ41" s="12">
        <v>0</v>
      </c>
      <c r="BK41" s="12">
        <v>0</v>
      </c>
      <c r="BL41" s="12">
        <v>0</v>
      </c>
      <c r="BM41" s="12">
        <v>0</v>
      </c>
      <c r="BN41" s="12">
        <v>0</v>
      </c>
      <c r="BO41" s="12">
        <v>0</v>
      </c>
      <c r="BP41" s="12">
        <v>0</v>
      </c>
      <c r="BQ41" s="12">
        <v>0</v>
      </c>
      <c r="BR41" s="12">
        <v>0</v>
      </c>
      <c r="BS41" s="12">
        <v>0</v>
      </c>
    </row>
    <row r="42" spans="1:71" x14ac:dyDescent="0.2">
      <c r="A42" s="66">
        <v>37</v>
      </c>
      <c r="B42" s="12">
        <v>1E-4</v>
      </c>
      <c r="C42" s="12">
        <v>1E-4</v>
      </c>
      <c r="D42" s="12">
        <v>1E-4</v>
      </c>
      <c r="E42" s="12">
        <v>1E-4</v>
      </c>
      <c r="F42" s="12">
        <v>1E-4</v>
      </c>
      <c r="G42" s="12">
        <v>1E-4</v>
      </c>
      <c r="H42" s="12">
        <v>1E-4</v>
      </c>
      <c r="I42" s="12">
        <v>1E-4</v>
      </c>
      <c r="J42" s="12">
        <v>1E-4</v>
      </c>
      <c r="K42" s="12">
        <v>1E-4</v>
      </c>
      <c r="L42" s="12">
        <v>1E-4</v>
      </c>
      <c r="M42" s="12">
        <v>1E-4</v>
      </c>
      <c r="N42" s="12">
        <v>1E-4</v>
      </c>
      <c r="O42" s="12">
        <v>1E-4</v>
      </c>
      <c r="P42" s="12">
        <v>1E-4</v>
      </c>
      <c r="Q42" s="12">
        <v>1E-4</v>
      </c>
      <c r="R42" s="12">
        <v>1E-4</v>
      </c>
      <c r="S42" s="12">
        <v>1E-4</v>
      </c>
      <c r="T42" s="12">
        <v>1E-4</v>
      </c>
      <c r="U42" s="12">
        <v>1E-4</v>
      </c>
      <c r="V42" s="12">
        <v>1E-4</v>
      </c>
      <c r="W42" s="12">
        <v>1E-4</v>
      </c>
      <c r="X42" s="12">
        <v>1E-4</v>
      </c>
      <c r="Y42" s="12">
        <v>1E-4</v>
      </c>
      <c r="Z42" s="12">
        <v>1E-4</v>
      </c>
      <c r="AA42" s="12">
        <v>1E-4</v>
      </c>
      <c r="AB42" s="12">
        <v>1E-4</v>
      </c>
      <c r="AC42" s="12">
        <v>1E-4</v>
      </c>
      <c r="AD42" s="12">
        <v>1E-4</v>
      </c>
      <c r="AE42" s="12">
        <v>1E-4</v>
      </c>
      <c r="AF42" s="12">
        <v>1E-4</v>
      </c>
      <c r="AG42" s="12">
        <v>1E-4</v>
      </c>
      <c r="AH42" s="12">
        <v>1E-4</v>
      </c>
      <c r="AI42" s="12">
        <v>0</v>
      </c>
      <c r="AJ42" s="12">
        <v>0</v>
      </c>
      <c r="AK42" s="12">
        <v>0</v>
      </c>
      <c r="AL42" s="12">
        <v>0</v>
      </c>
      <c r="AM42" s="12">
        <v>0</v>
      </c>
      <c r="AN42" s="12">
        <v>0</v>
      </c>
      <c r="AO42" s="12">
        <v>0</v>
      </c>
      <c r="AP42" s="12">
        <v>0</v>
      </c>
      <c r="AQ42" s="12">
        <v>0</v>
      </c>
      <c r="AR42" s="12">
        <v>0</v>
      </c>
      <c r="AS42" s="12">
        <v>0</v>
      </c>
      <c r="AT42" s="12">
        <v>0</v>
      </c>
      <c r="AU42" s="12">
        <v>0</v>
      </c>
      <c r="AV42" s="12">
        <v>0</v>
      </c>
      <c r="AW42" s="12">
        <v>0</v>
      </c>
      <c r="AX42" s="12">
        <v>0</v>
      </c>
      <c r="AY42" s="12">
        <v>0</v>
      </c>
      <c r="AZ42" s="12">
        <v>0</v>
      </c>
      <c r="BA42" s="12">
        <v>0</v>
      </c>
      <c r="BB42" s="12">
        <v>0</v>
      </c>
      <c r="BC42" s="12">
        <v>0</v>
      </c>
      <c r="BD42" s="12">
        <v>0</v>
      </c>
      <c r="BE42" s="12">
        <v>0</v>
      </c>
      <c r="BF42" s="12">
        <v>0</v>
      </c>
      <c r="BG42" s="12">
        <v>0</v>
      </c>
      <c r="BH42" s="12">
        <v>0</v>
      </c>
      <c r="BI42" s="12">
        <v>0</v>
      </c>
      <c r="BJ42" s="12">
        <v>0</v>
      </c>
      <c r="BK42" s="12">
        <v>0</v>
      </c>
      <c r="BL42" s="12">
        <v>0</v>
      </c>
      <c r="BM42" s="12">
        <v>0</v>
      </c>
      <c r="BN42" s="12">
        <v>0</v>
      </c>
      <c r="BO42" s="12">
        <v>0</v>
      </c>
      <c r="BP42" s="12">
        <v>0</v>
      </c>
      <c r="BQ42" s="12">
        <v>0</v>
      </c>
      <c r="BR42" s="12">
        <v>0</v>
      </c>
      <c r="BS42" s="12">
        <v>0</v>
      </c>
    </row>
    <row r="43" spans="1:71" x14ac:dyDescent="0.2">
      <c r="A43" s="66">
        <v>38</v>
      </c>
      <c r="B43" s="12">
        <v>1E-4</v>
      </c>
      <c r="C43" s="12">
        <v>1E-4</v>
      </c>
      <c r="D43" s="12">
        <v>1E-4</v>
      </c>
      <c r="E43" s="12">
        <v>1E-4</v>
      </c>
      <c r="F43" s="12">
        <v>1E-4</v>
      </c>
      <c r="G43" s="12">
        <v>1E-4</v>
      </c>
      <c r="H43" s="12">
        <v>1E-4</v>
      </c>
      <c r="I43" s="12">
        <v>1E-4</v>
      </c>
      <c r="J43" s="12">
        <v>1E-4</v>
      </c>
      <c r="K43" s="12">
        <v>1E-4</v>
      </c>
      <c r="L43" s="12">
        <v>1E-4</v>
      </c>
      <c r="M43" s="12">
        <v>1E-4</v>
      </c>
      <c r="N43" s="12">
        <v>1E-4</v>
      </c>
      <c r="O43" s="12">
        <v>1E-4</v>
      </c>
      <c r="P43" s="12">
        <v>1E-4</v>
      </c>
      <c r="Q43" s="12">
        <v>1E-4</v>
      </c>
      <c r="R43" s="12">
        <v>1E-4</v>
      </c>
      <c r="S43" s="12">
        <v>1E-4</v>
      </c>
      <c r="T43" s="12">
        <v>1E-4</v>
      </c>
      <c r="U43" s="12">
        <v>1E-4</v>
      </c>
      <c r="V43" s="12">
        <v>1E-4</v>
      </c>
      <c r="W43" s="12">
        <v>1E-4</v>
      </c>
      <c r="X43" s="12">
        <v>1E-4</v>
      </c>
      <c r="Y43" s="12">
        <v>1E-4</v>
      </c>
      <c r="Z43" s="12">
        <v>1E-4</v>
      </c>
      <c r="AA43" s="12">
        <v>1E-4</v>
      </c>
      <c r="AB43" s="12">
        <v>1E-4</v>
      </c>
      <c r="AC43" s="12">
        <v>1E-4</v>
      </c>
      <c r="AD43" s="12">
        <v>1E-4</v>
      </c>
      <c r="AE43" s="12">
        <v>1E-4</v>
      </c>
      <c r="AF43" s="12">
        <v>1E-4</v>
      </c>
      <c r="AG43" s="12">
        <v>1E-4</v>
      </c>
      <c r="AH43" s="12">
        <v>0</v>
      </c>
      <c r="AI43" s="12">
        <v>0</v>
      </c>
      <c r="AJ43" s="12">
        <v>0</v>
      </c>
      <c r="AK43" s="12">
        <v>0</v>
      </c>
      <c r="AL43" s="12">
        <v>0</v>
      </c>
      <c r="AM43" s="12">
        <v>0</v>
      </c>
      <c r="AN43" s="12">
        <v>0</v>
      </c>
      <c r="AO43" s="12">
        <v>0</v>
      </c>
      <c r="AP43" s="12">
        <v>0</v>
      </c>
      <c r="AQ43" s="12">
        <v>0</v>
      </c>
      <c r="AR43" s="12">
        <v>0</v>
      </c>
      <c r="AS43" s="12">
        <v>0</v>
      </c>
      <c r="AT43" s="12">
        <v>0</v>
      </c>
      <c r="AU43" s="12">
        <v>0</v>
      </c>
      <c r="AV43" s="12">
        <v>0</v>
      </c>
      <c r="AW43" s="12">
        <v>0</v>
      </c>
      <c r="AX43" s="12">
        <v>0</v>
      </c>
      <c r="AY43" s="12">
        <v>0</v>
      </c>
      <c r="AZ43" s="12">
        <v>0</v>
      </c>
      <c r="BA43" s="12">
        <v>0</v>
      </c>
      <c r="BB43" s="12">
        <v>0</v>
      </c>
      <c r="BC43" s="12">
        <v>0</v>
      </c>
      <c r="BD43" s="12">
        <v>0</v>
      </c>
      <c r="BE43" s="12">
        <v>0</v>
      </c>
      <c r="BF43" s="12">
        <v>0</v>
      </c>
      <c r="BG43" s="12">
        <v>0</v>
      </c>
      <c r="BH43" s="12">
        <v>0</v>
      </c>
      <c r="BI43" s="12">
        <v>0</v>
      </c>
      <c r="BJ43" s="12">
        <v>0</v>
      </c>
      <c r="BK43" s="12">
        <v>0</v>
      </c>
      <c r="BL43" s="12">
        <v>0</v>
      </c>
      <c r="BM43" s="12">
        <v>0</v>
      </c>
      <c r="BN43" s="12">
        <v>0</v>
      </c>
      <c r="BO43" s="12">
        <v>0</v>
      </c>
      <c r="BP43" s="12">
        <v>0</v>
      </c>
      <c r="BQ43" s="12">
        <v>0</v>
      </c>
      <c r="BR43" s="12">
        <v>0</v>
      </c>
      <c r="BS43" s="12">
        <v>0</v>
      </c>
    </row>
    <row r="44" spans="1:71" x14ac:dyDescent="0.2">
      <c r="A44" s="66">
        <v>39</v>
      </c>
      <c r="B44" s="12">
        <v>1E-4</v>
      </c>
      <c r="C44" s="12">
        <v>1E-4</v>
      </c>
      <c r="D44" s="12">
        <v>1E-4</v>
      </c>
      <c r="E44" s="12">
        <v>1E-4</v>
      </c>
      <c r="F44" s="12">
        <v>1E-4</v>
      </c>
      <c r="G44" s="12">
        <v>1E-4</v>
      </c>
      <c r="H44" s="12">
        <v>1E-4</v>
      </c>
      <c r="I44" s="12">
        <v>1E-4</v>
      </c>
      <c r="J44" s="12">
        <v>1E-4</v>
      </c>
      <c r="K44" s="12">
        <v>1E-4</v>
      </c>
      <c r="L44" s="12">
        <v>1E-4</v>
      </c>
      <c r="M44" s="12">
        <v>1E-4</v>
      </c>
      <c r="N44" s="12">
        <v>1E-4</v>
      </c>
      <c r="O44" s="12">
        <v>1E-4</v>
      </c>
      <c r="P44" s="12">
        <v>1E-4</v>
      </c>
      <c r="Q44" s="12">
        <v>1E-4</v>
      </c>
      <c r="R44" s="12">
        <v>1E-4</v>
      </c>
      <c r="S44" s="12">
        <v>1E-4</v>
      </c>
      <c r="T44" s="12">
        <v>1E-4</v>
      </c>
      <c r="U44" s="12">
        <v>1E-4</v>
      </c>
      <c r="V44" s="12">
        <v>1E-4</v>
      </c>
      <c r="W44" s="12">
        <v>1E-4</v>
      </c>
      <c r="X44" s="12">
        <v>1E-4</v>
      </c>
      <c r="Y44" s="12">
        <v>1E-4</v>
      </c>
      <c r="Z44" s="12">
        <v>1E-4</v>
      </c>
      <c r="AA44" s="12">
        <v>1E-4</v>
      </c>
      <c r="AB44" s="12">
        <v>1E-4</v>
      </c>
      <c r="AC44" s="12">
        <v>1E-4</v>
      </c>
      <c r="AD44" s="12">
        <v>1E-4</v>
      </c>
      <c r="AE44" s="12">
        <v>1E-4</v>
      </c>
      <c r="AF44" s="12">
        <v>1E-4</v>
      </c>
      <c r="AG44" s="12">
        <v>0</v>
      </c>
      <c r="AH44" s="12">
        <v>0</v>
      </c>
      <c r="AI44" s="12">
        <v>0</v>
      </c>
      <c r="AJ44" s="12">
        <v>0</v>
      </c>
      <c r="AK44" s="12">
        <v>0</v>
      </c>
      <c r="AL44" s="12">
        <v>0</v>
      </c>
      <c r="AM44" s="12">
        <v>0</v>
      </c>
      <c r="AN44" s="12">
        <v>0</v>
      </c>
      <c r="AO44" s="12">
        <v>0</v>
      </c>
      <c r="AP44" s="12">
        <v>0</v>
      </c>
      <c r="AQ44" s="12">
        <v>0</v>
      </c>
      <c r="AR44" s="12">
        <v>0</v>
      </c>
      <c r="AS44" s="12">
        <v>0</v>
      </c>
      <c r="AT44" s="12">
        <v>0</v>
      </c>
      <c r="AU44" s="12">
        <v>0</v>
      </c>
      <c r="AV44" s="12">
        <v>0</v>
      </c>
      <c r="AW44" s="12">
        <v>0</v>
      </c>
      <c r="AX44" s="12">
        <v>0</v>
      </c>
      <c r="AY44" s="12">
        <v>0</v>
      </c>
      <c r="AZ44" s="12">
        <v>0</v>
      </c>
      <c r="BA44" s="12">
        <v>0</v>
      </c>
      <c r="BB44" s="12">
        <v>0</v>
      </c>
      <c r="BC44" s="12">
        <v>0</v>
      </c>
      <c r="BD44" s="12">
        <v>0</v>
      </c>
      <c r="BE44" s="12">
        <v>0</v>
      </c>
      <c r="BF44" s="12">
        <v>0</v>
      </c>
      <c r="BG44" s="12">
        <v>0</v>
      </c>
      <c r="BH44" s="12">
        <v>0</v>
      </c>
      <c r="BI44" s="12">
        <v>0</v>
      </c>
      <c r="BJ44" s="12">
        <v>0</v>
      </c>
      <c r="BK44" s="12">
        <v>0</v>
      </c>
      <c r="BL44" s="12">
        <v>0</v>
      </c>
      <c r="BM44" s="12">
        <v>0</v>
      </c>
      <c r="BN44" s="12">
        <v>0</v>
      </c>
      <c r="BO44" s="12">
        <v>0</v>
      </c>
      <c r="BP44" s="12">
        <v>0</v>
      </c>
      <c r="BQ44" s="12">
        <v>0</v>
      </c>
      <c r="BR44" s="12">
        <v>0</v>
      </c>
      <c r="BS44" s="12">
        <v>0</v>
      </c>
    </row>
    <row r="45" spans="1:71" x14ac:dyDescent="0.2">
      <c r="A45" s="66">
        <v>40</v>
      </c>
      <c r="B45" s="12">
        <v>1E-4</v>
      </c>
      <c r="C45" s="12">
        <v>1E-4</v>
      </c>
      <c r="D45" s="12">
        <v>1E-4</v>
      </c>
      <c r="E45" s="12">
        <v>1E-4</v>
      </c>
      <c r="F45" s="12">
        <v>1E-4</v>
      </c>
      <c r="G45" s="12">
        <v>1E-4</v>
      </c>
      <c r="H45" s="12">
        <v>1E-4</v>
      </c>
      <c r="I45" s="12">
        <v>1E-4</v>
      </c>
      <c r="J45" s="12">
        <v>1E-4</v>
      </c>
      <c r="K45" s="12">
        <v>1E-4</v>
      </c>
      <c r="L45" s="12">
        <v>1E-4</v>
      </c>
      <c r="M45" s="12">
        <v>1E-4</v>
      </c>
      <c r="N45" s="12">
        <v>1E-4</v>
      </c>
      <c r="O45" s="12">
        <v>1E-4</v>
      </c>
      <c r="P45" s="12">
        <v>1E-4</v>
      </c>
      <c r="Q45" s="12">
        <v>1E-4</v>
      </c>
      <c r="R45" s="12">
        <v>1E-4</v>
      </c>
      <c r="S45" s="12">
        <v>1E-4</v>
      </c>
      <c r="T45" s="12">
        <v>1E-4</v>
      </c>
      <c r="U45" s="12">
        <v>1E-4</v>
      </c>
      <c r="V45" s="12">
        <v>1E-4</v>
      </c>
      <c r="W45" s="12">
        <v>1E-4</v>
      </c>
      <c r="X45" s="12">
        <v>1E-4</v>
      </c>
      <c r="Y45" s="12">
        <v>1E-4</v>
      </c>
      <c r="Z45" s="12">
        <v>1E-4</v>
      </c>
      <c r="AA45" s="12">
        <v>1E-4</v>
      </c>
      <c r="AB45" s="12">
        <v>1E-4</v>
      </c>
      <c r="AC45" s="12">
        <v>1E-4</v>
      </c>
      <c r="AD45" s="12">
        <v>1E-4</v>
      </c>
      <c r="AE45" s="12">
        <v>1E-4</v>
      </c>
      <c r="AF45" s="12">
        <v>0</v>
      </c>
      <c r="AG45" s="12">
        <v>0</v>
      </c>
      <c r="AH45" s="12">
        <v>0</v>
      </c>
      <c r="AI45" s="12">
        <v>0</v>
      </c>
      <c r="AJ45" s="12">
        <v>0</v>
      </c>
      <c r="AK45" s="12">
        <v>0</v>
      </c>
      <c r="AL45" s="12">
        <v>0</v>
      </c>
      <c r="AM45" s="12">
        <v>0</v>
      </c>
      <c r="AN45" s="12">
        <v>0</v>
      </c>
      <c r="AO45" s="12">
        <v>0</v>
      </c>
      <c r="AP45" s="12">
        <v>0</v>
      </c>
      <c r="AQ45" s="12">
        <v>0</v>
      </c>
      <c r="AR45" s="12">
        <v>0</v>
      </c>
      <c r="AS45" s="12">
        <v>0</v>
      </c>
      <c r="AT45" s="12">
        <v>0</v>
      </c>
      <c r="AU45" s="12">
        <v>0</v>
      </c>
      <c r="AV45" s="12">
        <v>0</v>
      </c>
      <c r="AW45" s="12">
        <v>0</v>
      </c>
      <c r="AX45" s="12">
        <v>0</v>
      </c>
      <c r="AY45" s="12">
        <v>0</v>
      </c>
      <c r="AZ45" s="12">
        <v>0</v>
      </c>
      <c r="BA45" s="12">
        <v>0</v>
      </c>
      <c r="BB45" s="12">
        <v>0</v>
      </c>
      <c r="BC45" s="12">
        <v>0</v>
      </c>
      <c r="BD45" s="12">
        <v>0</v>
      </c>
      <c r="BE45" s="12">
        <v>0</v>
      </c>
      <c r="BF45" s="12">
        <v>0</v>
      </c>
      <c r="BG45" s="12">
        <v>0</v>
      </c>
      <c r="BH45" s="12">
        <v>0</v>
      </c>
      <c r="BI45" s="12">
        <v>0</v>
      </c>
      <c r="BJ45" s="12">
        <v>0</v>
      </c>
      <c r="BK45" s="12">
        <v>0</v>
      </c>
      <c r="BL45" s="12">
        <v>0</v>
      </c>
      <c r="BM45" s="12">
        <v>0</v>
      </c>
      <c r="BN45" s="12">
        <v>0</v>
      </c>
      <c r="BO45" s="12">
        <v>0</v>
      </c>
      <c r="BP45" s="12">
        <v>0</v>
      </c>
      <c r="BQ45" s="12">
        <v>0</v>
      </c>
      <c r="BR45" s="12">
        <v>0</v>
      </c>
      <c r="BS45" s="12">
        <v>0</v>
      </c>
    </row>
    <row r="46" spans="1:71" x14ac:dyDescent="0.2">
      <c r="A46" s="66">
        <v>41</v>
      </c>
      <c r="B46" s="12">
        <v>1E-4</v>
      </c>
      <c r="C46" s="12">
        <v>1E-4</v>
      </c>
      <c r="D46" s="12">
        <v>1E-4</v>
      </c>
      <c r="E46" s="12">
        <v>1E-4</v>
      </c>
      <c r="F46" s="12">
        <v>1E-4</v>
      </c>
      <c r="G46" s="12">
        <v>1E-4</v>
      </c>
      <c r="H46" s="12">
        <v>1E-4</v>
      </c>
      <c r="I46" s="12">
        <v>1E-4</v>
      </c>
      <c r="J46" s="12">
        <v>1E-4</v>
      </c>
      <c r="K46" s="12">
        <v>1E-4</v>
      </c>
      <c r="L46" s="12">
        <v>1E-4</v>
      </c>
      <c r="M46" s="12">
        <v>1E-4</v>
      </c>
      <c r="N46" s="12">
        <v>1E-4</v>
      </c>
      <c r="O46" s="12">
        <v>1E-4</v>
      </c>
      <c r="P46" s="12">
        <v>1E-4</v>
      </c>
      <c r="Q46" s="12">
        <v>1E-4</v>
      </c>
      <c r="R46" s="12">
        <v>1E-4</v>
      </c>
      <c r="S46" s="12">
        <v>1E-4</v>
      </c>
      <c r="T46" s="12">
        <v>1E-4</v>
      </c>
      <c r="U46" s="12">
        <v>1E-4</v>
      </c>
      <c r="V46" s="12">
        <v>1E-4</v>
      </c>
      <c r="W46" s="12">
        <v>1E-4</v>
      </c>
      <c r="X46" s="12">
        <v>1E-4</v>
      </c>
      <c r="Y46" s="12">
        <v>1E-4</v>
      </c>
      <c r="Z46" s="12">
        <v>1E-4</v>
      </c>
      <c r="AA46" s="12">
        <v>1E-4</v>
      </c>
      <c r="AB46" s="12">
        <v>1E-4</v>
      </c>
      <c r="AC46" s="12">
        <v>1E-4</v>
      </c>
      <c r="AD46" s="12">
        <v>1E-4</v>
      </c>
      <c r="AE46" s="12">
        <v>0</v>
      </c>
      <c r="AF46" s="12">
        <v>0</v>
      </c>
      <c r="AG46" s="12">
        <v>0</v>
      </c>
      <c r="AH46" s="12">
        <v>0</v>
      </c>
      <c r="AI46" s="12">
        <v>0</v>
      </c>
      <c r="AJ46" s="12">
        <v>0</v>
      </c>
      <c r="AK46" s="12">
        <v>0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</v>
      </c>
      <c r="AR46" s="12">
        <v>0</v>
      </c>
      <c r="AS46" s="12">
        <v>0</v>
      </c>
      <c r="AT46" s="12">
        <v>0</v>
      </c>
      <c r="AU46" s="12">
        <v>0</v>
      </c>
      <c r="AV46" s="12">
        <v>0</v>
      </c>
      <c r="AW46" s="12">
        <v>0</v>
      </c>
      <c r="AX46" s="12">
        <v>0</v>
      </c>
      <c r="AY46" s="12">
        <v>0</v>
      </c>
      <c r="AZ46" s="12">
        <v>0</v>
      </c>
      <c r="BA46" s="12">
        <v>0</v>
      </c>
      <c r="BB46" s="12">
        <v>0</v>
      </c>
      <c r="BC46" s="12">
        <v>0</v>
      </c>
      <c r="BD46" s="12">
        <v>0</v>
      </c>
      <c r="BE46" s="12">
        <v>0</v>
      </c>
      <c r="BF46" s="12">
        <v>0</v>
      </c>
      <c r="BG46" s="12">
        <v>0</v>
      </c>
      <c r="BH46" s="12">
        <v>0</v>
      </c>
      <c r="BI46" s="12">
        <v>0</v>
      </c>
      <c r="BJ46" s="12">
        <v>0</v>
      </c>
      <c r="BK46" s="12">
        <v>0</v>
      </c>
      <c r="BL46" s="12">
        <v>0</v>
      </c>
      <c r="BM46" s="12">
        <v>0</v>
      </c>
      <c r="BN46" s="12">
        <v>0</v>
      </c>
      <c r="BO46" s="12">
        <v>0</v>
      </c>
      <c r="BP46" s="12">
        <v>0</v>
      </c>
      <c r="BQ46" s="12">
        <v>0</v>
      </c>
      <c r="BR46" s="12">
        <v>0</v>
      </c>
      <c r="BS46" s="12">
        <v>0</v>
      </c>
    </row>
    <row r="47" spans="1:71" x14ac:dyDescent="0.2">
      <c r="A47" s="66">
        <v>42</v>
      </c>
      <c r="B47" s="12">
        <v>1E-4</v>
      </c>
      <c r="C47" s="12">
        <v>1E-4</v>
      </c>
      <c r="D47" s="12">
        <v>1E-4</v>
      </c>
      <c r="E47" s="12">
        <v>1E-4</v>
      </c>
      <c r="F47" s="12">
        <v>1E-4</v>
      </c>
      <c r="G47" s="12">
        <v>1E-4</v>
      </c>
      <c r="H47" s="12">
        <v>1E-4</v>
      </c>
      <c r="I47" s="12">
        <v>1E-4</v>
      </c>
      <c r="J47" s="12">
        <v>1E-4</v>
      </c>
      <c r="K47" s="12">
        <v>1E-4</v>
      </c>
      <c r="L47" s="12">
        <v>1E-4</v>
      </c>
      <c r="M47" s="12">
        <v>1E-4</v>
      </c>
      <c r="N47" s="12">
        <v>1E-4</v>
      </c>
      <c r="O47" s="12">
        <v>1E-4</v>
      </c>
      <c r="P47" s="12">
        <v>1E-4</v>
      </c>
      <c r="Q47" s="12">
        <v>1E-4</v>
      </c>
      <c r="R47" s="12">
        <v>1E-4</v>
      </c>
      <c r="S47" s="12">
        <v>1E-4</v>
      </c>
      <c r="T47" s="12">
        <v>1E-4</v>
      </c>
      <c r="U47" s="12">
        <v>1E-4</v>
      </c>
      <c r="V47" s="12">
        <v>1E-4</v>
      </c>
      <c r="W47" s="12">
        <v>1E-4</v>
      </c>
      <c r="X47" s="12">
        <v>1E-4</v>
      </c>
      <c r="Y47" s="12">
        <v>1E-4</v>
      </c>
      <c r="Z47" s="12">
        <v>1E-4</v>
      </c>
      <c r="AA47" s="12">
        <v>1E-4</v>
      </c>
      <c r="AB47" s="12">
        <v>1E-4</v>
      </c>
      <c r="AC47" s="12">
        <v>1E-4</v>
      </c>
      <c r="AD47" s="12">
        <v>0</v>
      </c>
      <c r="AE47" s="12">
        <v>0</v>
      </c>
      <c r="AF47" s="12">
        <v>0</v>
      </c>
      <c r="AG47" s="12">
        <v>0</v>
      </c>
      <c r="AH47" s="12">
        <v>0</v>
      </c>
      <c r="AI47" s="12">
        <v>0</v>
      </c>
      <c r="AJ47" s="12">
        <v>0</v>
      </c>
      <c r="AK47" s="12">
        <v>0</v>
      </c>
      <c r="AL47" s="12">
        <v>0</v>
      </c>
      <c r="AM47" s="12">
        <v>0</v>
      </c>
      <c r="AN47" s="12">
        <v>0</v>
      </c>
      <c r="AO47" s="12">
        <v>0</v>
      </c>
      <c r="AP47" s="12">
        <v>0</v>
      </c>
      <c r="AQ47" s="12">
        <v>0</v>
      </c>
      <c r="AR47" s="12">
        <v>0</v>
      </c>
      <c r="AS47" s="12">
        <v>0</v>
      </c>
      <c r="AT47" s="12">
        <v>0</v>
      </c>
      <c r="AU47" s="12">
        <v>0</v>
      </c>
      <c r="AV47" s="12">
        <v>0</v>
      </c>
      <c r="AW47" s="12">
        <v>0</v>
      </c>
      <c r="AX47" s="12">
        <v>0</v>
      </c>
      <c r="AY47" s="12">
        <v>0</v>
      </c>
      <c r="AZ47" s="12">
        <v>0</v>
      </c>
      <c r="BA47" s="12">
        <v>0</v>
      </c>
      <c r="BB47" s="12">
        <v>0</v>
      </c>
      <c r="BC47" s="12">
        <v>0</v>
      </c>
      <c r="BD47" s="12">
        <v>0</v>
      </c>
      <c r="BE47" s="12">
        <v>0</v>
      </c>
      <c r="BF47" s="12">
        <v>0</v>
      </c>
      <c r="BG47" s="12">
        <v>0</v>
      </c>
      <c r="BH47" s="12">
        <v>0</v>
      </c>
      <c r="BI47" s="12">
        <v>0</v>
      </c>
      <c r="BJ47" s="12">
        <v>0</v>
      </c>
      <c r="BK47" s="12">
        <v>0</v>
      </c>
      <c r="BL47" s="12">
        <v>0</v>
      </c>
      <c r="BM47" s="12">
        <v>0</v>
      </c>
      <c r="BN47" s="12">
        <v>0</v>
      </c>
      <c r="BO47" s="12">
        <v>0</v>
      </c>
      <c r="BP47" s="12">
        <v>0</v>
      </c>
      <c r="BQ47" s="12">
        <v>0</v>
      </c>
      <c r="BR47" s="12">
        <v>0</v>
      </c>
      <c r="BS47" s="12">
        <v>0</v>
      </c>
    </row>
    <row r="48" spans="1:71" x14ac:dyDescent="0.2">
      <c r="A48" s="66">
        <v>43</v>
      </c>
      <c r="B48" s="12">
        <v>1E-4</v>
      </c>
      <c r="C48" s="12">
        <v>1E-4</v>
      </c>
      <c r="D48" s="12">
        <v>1E-4</v>
      </c>
      <c r="E48" s="12">
        <v>1E-4</v>
      </c>
      <c r="F48" s="12">
        <v>1E-4</v>
      </c>
      <c r="G48" s="12">
        <v>1E-4</v>
      </c>
      <c r="H48" s="12">
        <v>1E-4</v>
      </c>
      <c r="I48" s="12">
        <v>1E-4</v>
      </c>
      <c r="J48" s="12">
        <v>1E-4</v>
      </c>
      <c r="K48" s="12">
        <v>1E-4</v>
      </c>
      <c r="L48" s="12">
        <v>1E-4</v>
      </c>
      <c r="M48" s="12">
        <v>1E-4</v>
      </c>
      <c r="N48" s="12">
        <v>1E-4</v>
      </c>
      <c r="O48" s="12">
        <v>1E-4</v>
      </c>
      <c r="P48" s="12">
        <v>1E-4</v>
      </c>
      <c r="Q48" s="12">
        <v>1E-4</v>
      </c>
      <c r="R48" s="12">
        <v>1E-4</v>
      </c>
      <c r="S48" s="12">
        <v>1E-4</v>
      </c>
      <c r="T48" s="12">
        <v>1E-4</v>
      </c>
      <c r="U48" s="12">
        <v>1E-4</v>
      </c>
      <c r="V48" s="12">
        <v>1E-4</v>
      </c>
      <c r="W48" s="12">
        <v>1E-4</v>
      </c>
      <c r="X48" s="12">
        <v>1E-4</v>
      </c>
      <c r="Y48" s="12">
        <v>1E-4</v>
      </c>
      <c r="Z48" s="12">
        <v>1E-4</v>
      </c>
      <c r="AA48" s="12">
        <v>1E-4</v>
      </c>
      <c r="AB48" s="12">
        <v>1E-4</v>
      </c>
      <c r="AC48" s="12">
        <v>0</v>
      </c>
      <c r="AD48" s="12">
        <v>0</v>
      </c>
      <c r="AE48" s="12">
        <v>0</v>
      </c>
      <c r="AF48" s="12">
        <v>0</v>
      </c>
      <c r="AG48" s="12">
        <v>0</v>
      </c>
      <c r="AH48" s="12">
        <v>0</v>
      </c>
      <c r="AI48" s="12">
        <v>0</v>
      </c>
      <c r="AJ48" s="12">
        <v>0</v>
      </c>
      <c r="AK48" s="12">
        <v>0</v>
      </c>
      <c r="AL48" s="12">
        <v>0</v>
      </c>
      <c r="AM48" s="12">
        <v>0</v>
      </c>
      <c r="AN48" s="12">
        <v>0</v>
      </c>
      <c r="AO48" s="12">
        <v>0</v>
      </c>
      <c r="AP48" s="12">
        <v>0</v>
      </c>
      <c r="AQ48" s="12">
        <v>0</v>
      </c>
      <c r="AR48" s="12">
        <v>0</v>
      </c>
      <c r="AS48" s="12">
        <v>0</v>
      </c>
      <c r="AT48" s="12">
        <v>0</v>
      </c>
      <c r="AU48" s="12">
        <v>0</v>
      </c>
      <c r="AV48" s="12">
        <v>0</v>
      </c>
      <c r="AW48" s="12">
        <v>0</v>
      </c>
      <c r="AX48" s="12">
        <v>0</v>
      </c>
      <c r="AY48" s="12">
        <v>0</v>
      </c>
      <c r="AZ48" s="12">
        <v>0</v>
      </c>
      <c r="BA48" s="12">
        <v>0</v>
      </c>
      <c r="BB48" s="12">
        <v>0</v>
      </c>
      <c r="BC48" s="12">
        <v>0</v>
      </c>
      <c r="BD48" s="12">
        <v>0</v>
      </c>
      <c r="BE48" s="12">
        <v>0</v>
      </c>
      <c r="BF48" s="12">
        <v>0</v>
      </c>
      <c r="BG48" s="12">
        <v>0</v>
      </c>
      <c r="BH48" s="12">
        <v>0</v>
      </c>
      <c r="BI48" s="12">
        <v>0</v>
      </c>
      <c r="BJ48" s="12">
        <v>0</v>
      </c>
      <c r="BK48" s="12">
        <v>0</v>
      </c>
      <c r="BL48" s="12">
        <v>0</v>
      </c>
      <c r="BM48" s="12">
        <v>0</v>
      </c>
      <c r="BN48" s="12">
        <v>0</v>
      </c>
      <c r="BO48" s="12">
        <v>0</v>
      </c>
      <c r="BP48" s="12">
        <v>0</v>
      </c>
      <c r="BQ48" s="12">
        <v>0</v>
      </c>
      <c r="BR48" s="12">
        <v>0</v>
      </c>
      <c r="BS48" s="12">
        <v>0</v>
      </c>
    </row>
    <row r="49" spans="1:71" x14ac:dyDescent="0.2">
      <c r="A49" s="66">
        <v>44</v>
      </c>
      <c r="B49" s="12">
        <v>1E-4</v>
      </c>
      <c r="C49" s="12">
        <v>1E-4</v>
      </c>
      <c r="D49" s="12">
        <v>1E-4</v>
      </c>
      <c r="E49" s="12">
        <v>1E-4</v>
      </c>
      <c r="F49" s="12">
        <v>1E-4</v>
      </c>
      <c r="G49" s="12">
        <v>1E-4</v>
      </c>
      <c r="H49" s="12">
        <v>1E-4</v>
      </c>
      <c r="I49" s="12">
        <v>1E-4</v>
      </c>
      <c r="J49" s="12">
        <v>1E-4</v>
      </c>
      <c r="K49" s="12">
        <v>1E-4</v>
      </c>
      <c r="L49" s="12">
        <v>1E-4</v>
      </c>
      <c r="M49" s="12">
        <v>1E-4</v>
      </c>
      <c r="N49" s="12">
        <v>1E-4</v>
      </c>
      <c r="O49" s="12">
        <v>1E-4</v>
      </c>
      <c r="P49" s="12">
        <v>1E-4</v>
      </c>
      <c r="Q49" s="12">
        <v>1E-4</v>
      </c>
      <c r="R49" s="12">
        <v>1E-4</v>
      </c>
      <c r="S49" s="12">
        <v>1E-4</v>
      </c>
      <c r="T49" s="12">
        <v>1E-4</v>
      </c>
      <c r="U49" s="12">
        <v>1E-4</v>
      </c>
      <c r="V49" s="12">
        <v>1E-4</v>
      </c>
      <c r="W49" s="12">
        <v>1E-4</v>
      </c>
      <c r="X49" s="12">
        <v>1E-4</v>
      </c>
      <c r="Y49" s="12">
        <v>1E-4</v>
      </c>
      <c r="Z49" s="12">
        <v>1E-4</v>
      </c>
      <c r="AA49" s="12">
        <v>1E-4</v>
      </c>
      <c r="AB49" s="12">
        <v>0</v>
      </c>
      <c r="AC49" s="12">
        <v>0</v>
      </c>
      <c r="AD49" s="12">
        <v>0</v>
      </c>
      <c r="AE49" s="12">
        <v>0</v>
      </c>
      <c r="AF49" s="12">
        <v>0</v>
      </c>
      <c r="AG49" s="12">
        <v>0</v>
      </c>
      <c r="AH49" s="12">
        <v>0</v>
      </c>
      <c r="AI49" s="12">
        <v>0</v>
      </c>
      <c r="AJ49" s="12">
        <v>0</v>
      </c>
      <c r="AK49" s="12">
        <v>0</v>
      </c>
      <c r="AL49" s="12">
        <v>0</v>
      </c>
      <c r="AM49" s="12">
        <v>0</v>
      </c>
      <c r="AN49" s="12">
        <v>0</v>
      </c>
      <c r="AO49" s="12">
        <v>0</v>
      </c>
      <c r="AP49" s="12">
        <v>0</v>
      </c>
      <c r="AQ49" s="12">
        <v>0</v>
      </c>
      <c r="AR49" s="12">
        <v>0</v>
      </c>
      <c r="AS49" s="12">
        <v>0</v>
      </c>
      <c r="AT49" s="12">
        <v>0</v>
      </c>
      <c r="AU49" s="12">
        <v>0</v>
      </c>
      <c r="AV49" s="12">
        <v>0</v>
      </c>
      <c r="AW49" s="12">
        <v>0</v>
      </c>
      <c r="AX49" s="12">
        <v>0</v>
      </c>
      <c r="AY49" s="12">
        <v>0</v>
      </c>
      <c r="AZ49" s="12">
        <v>0</v>
      </c>
      <c r="BA49" s="12">
        <v>0</v>
      </c>
      <c r="BB49" s="12">
        <v>0</v>
      </c>
      <c r="BC49" s="12">
        <v>0</v>
      </c>
      <c r="BD49" s="12">
        <v>0</v>
      </c>
      <c r="BE49" s="12">
        <v>0</v>
      </c>
      <c r="BF49" s="12">
        <v>0</v>
      </c>
      <c r="BG49" s="12">
        <v>0</v>
      </c>
      <c r="BH49" s="12">
        <v>0</v>
      </c>
      <c r="BI49" s="12">
        <v>0</v>
      </c>
      <c r="BJ49" s="12">
        <v>0</v>
      </c>
      <c r="BK49" s="12">
        <v>0</v>
      </c>
      <c r="BL49" s="12">
        <v>0</v>
      </c>
      <c r="BM49" s="12">
        <v>0</v>
      </c>
      <c r="BN49" s="12">
        <v>0</v>
      </c>
      <c r="BO49" s="12">
        <v>0</v>
      </c>
      <c r="BP49" s="12">
        <v>0</v>
      </c>
      <c r="BQ49" s="12">
        <v>0</v>
      </c>
      <c r="BR49" s="12">
        <v>0</v>
      </c>
      <c r="BS49" s="12">
        <v>0</v>
      </c>
    </row>
    <row r="50" spans="1:71" x14ac:dyDescent="0.2">
      <c r="A50" s="66">
        <v>45</v>
      </c>
      <c r="B50" s="12">
        <v>1E-4</v>
      </c>
      <c r="C50" s="12">
        <v>1E-4</v>
      </c>
      <c r="D50" s="12">
        <v>1E-4</v>
      </c>
      <c r="E50" s="12">
        <v>1E-4</v>
      </c>
      <c r="F50" s="12">
        <v>1E-4</v>
      </c>
      <c r="G50" s="12">
        <v>1E-4</v>
      </c>
      <c r="H50" s="12">
        <v>1E-4</v>
      </c>
      <c r="I50" s="12">
        <v>1E-4</v>
      </c>
      <c r="J50" s="12">
        <v>1E-4</v>
      </c>
      <c r="K50" s="12">
        <v>1E-4</v>
      </c>
      <c r="L50" s="12">
        <v>1E-4</v>
      </c>
      <c r="M50" s="12">
        <v>1E-4</v>
      </c>
      <c r="N50" s="12">
        <v>1E-4</v>
      </c>
      <c r="O50" s="12">
        <v>1E-4</v>
      </c>
      <c r="P50" s="12">
        <v>1E-4</v>
      </c>
      <c r="Q50" s="12">
        <v>1E-4</v>
      </c>
      <c r="R50" s="12">
        <v>1E-4</v>
      </c>
      <c r="S50" s="12">
        <v>1E-4</v>
      </c>
      <c r="T50" s="12">
        <v>1E-4</v>
      </c>
      <c r="U50" s="12">
        <v>1E-4</v>
      </c>
      <c r="V50" s="12">
        <v>1E-4</v>
      </c>
      <c r="W50" s="12">
        <v>1E-4</v>
      </c>
      <c r="X50" s="12">
        <v>1E-4</v>
      </c>
      <c r="Y50" s="12">
        <v>1E-4</v>
      </c>
      <c r="Z50" s="12">
        <v>1E-4</v>
      </c>
      <c r="AA50" s="12">
        <v>0</v>
      </c>
      <c r="AB50" s="12">
        <v>0</v>
      </c>
      <c r="AC50" s="12">
        <v>0</v>
      </c>
      <c r="AD50" s="12">
        <v>0</v>
      </c>
      <c r="AE50" s="12">
        <v>0</v>
      </c>
      <c r="AF50" s="12">
        <v>0</v>
      </c>
      <c r="AG50" s="12">
        <v>0</v>
      </c>
      <c r="AH50" s="12">
        <v>0</v>
      </c>
      <c r="AI50" s="12">
        <v>0</v>
      </c>
      <c r="AJ50" s="12">
        <v>0</v>
      </c>
      <c r="AK50" s="12">
        <v>0</v>
      </c>
      <c r="AL50" s="12">
        <v>0</v>
      </c>
      <c r="AM50" s="12">
        <v>0</v>
      </c>
      <c r="AN50" s="12">
        <v>0</v>
      </c>
      <c r="AO50" s="12">
        <v>0</v>
      </c>
      <c r="AP50" s="12">
        <v>0</v>
      </c>
      <c r="AQ50" s="12">
        <v>0</v>
      </c>
      <c r="AR50" s="12">
        <v>0</v>
      </c>
      <c r="AS50" s="12">
        <v>0</v>
      </c>
      <c r="AT50" s="12">
        <v>0</v>
      </c>
      <c r="AU50" s="12">
        <v>0</v>
      </c>
      <c r="AV50" s="12">
        <v>0</v>
      </c>
      <c r="AW50" s="12">
        <v>0</v>
      </c>
      <c r="AX50" s="12">
        <v>0</v>
      </c>
      <c r="AY50" s="12">
        <v>0</v>
      </c>
      <c r="AZ50" s="12">
        <v>0</v>
      </c>
      <c r="BA50" s="12">
        <v>0</v>
      </c>
      <c r="BB50" s="12">
        <v>0</v>
      </c>
      <c r="BC50" s="12">
        <v>0</v>
      </c>
      <c r="BD50" s="12">
        <v>0</v>
      </c>
      <c r="BE50" s="12">
        <v>0</v>
      </c>
      <c r="BF50" s="12">
        <v>0</v>
      </c>
      <c r="BG50" s="12">
        <v>0</v>
      </c>
      <c r="BH50" s="12">
        <v>0</v>
      </c>
      <c r="BI50" s="12">
        <v>0</v>
      </c>
      <c r="BJ50" s="12">
        <v>0</v>
      </c>
      <c r="BK50" s="12">
        <v>0</v>
      </c>
      <c r="BL50" s="12">
        <v>0</v>
      </c>
      <c r="BM50" s="12">
        <v>0</v>
      </c>
      <c r="BN50" s="12">
        <v>0</v>
      </c>
      <c r="BO50" s="12">
        <v>0</v>
      </c>
      <c r="BP50" s="12">
        <v>0</v>
      </c>
      <c r="BQ50" s="12">
        <v>0</v>
      </c>
      <c r="BR50" s="12">
        <v>0</v>
      </c>
      <c r="BS50" s="12">
        <v>0</v>
      </c>
    </row>
    <row r="51" spans="1:7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</v>
      </c>
      <c r="N51" s="12">
        <v>0</v>
      </c>
      <c r="O51" s="12">
        <v>0</v>
      </c>
      <c r="P51" s="12">
        <v>0</v>
      </c>
      <c r="Q51" s="12">
        <v>0</v>
      </c>
      <c r="R51" s="12">
        <v>0</v>
      </c>
      <c r="S51" s="12">
        <v>0</v>
      </c>
      <c r="T51" s="12">
        <v>0</v>
      </c>
      <c r="U51" s="12">
        <v>0</v>
      </c>
      <c r="V51" s="12">
        <v>0</v>
      </c>
      <c r="W51" s="12">
        <v>0</v>
      </c>
      <c r="X51" s="12">
        <v>0</v>
      </c>
      <c r="Y51" s="12">
        <v>0</v>
      </c>
      <c r="Z51" s="12">
        <v>0</v>
      </c>
      <c r="AA51" s="12">
        <v>0</v>
      </c>
      <c r="AB51" s="12">
        <v>0</v>
      </c>
      <c r="AC51" s="12">
        <v>0</v>
      </c>
      <c r="AD51" s="12">
        <v>0</v>
      </c>
      <c r="AE51" s="12">
        <v>0</v>
      </c>
      <c r="AF51" s="12">
        <v>0</v>
      </c>
      <c r="AG51" s="12">
        <v>0</v>
      </c>
      <c r="AH51" s="12">
        <v>0</v>
      </c>
      <c r="AI51" s="12">
        <v>0</v>
      </c>
      <c r="AJ51" s="12">
        <v>0</v>
      </c>
      <c r="AK51" s="12">
        <v>0</v>
      </c>
      <c r="AL51" s="12">
        <v>0</v>
      </c>
      <c r="AM51" s="12">
        <v>0</v>
      </c>
      <c r="AN51" s="12">
        <v>0</v>
      </c>
      <c r="AO51" s="12">
        <v>0</v>
      </c>
      <c r="AP51" s="12">
        <v>0</v>
      </c>
      <c r="AQ51" s="12">
        <v>0</v>
      </c>
      <c r="AR51" s="12">
        <v>0</v>
      </c>
      <c r="AS51" s="12">
        <v>0</v>
      </c>
      <c r="AT51" s="12">
        <v>0</v>
      </c>
      <c r="AU51" s="12">
        <v>0</v>
      </c>
      <c r="AV51" s="12">
        <v>0</v>
      </c>
      <c r="AW51" s="12">
        <v>0</v>
      </c>
      <c r="AX51" s="12">
        <v>0</v>
      </c>
      <c r="AY51" s="12">
        <v>0</v>
      </c>
      <c r="AZ51" s="12">
        <v>0</v>
      </c>
      <c r="BA51" s="12">
        <v>0</v>
      </c>
      <c r="BB51" s="12">
        <v>0</v>
      </c>
      <c r="BC51" s="12">
        <v>0</v>
      </c>
      <c r="BD51" s="12">
        <v>0</v>
      </c>
      <c r="BE51" s="12">
        <v>0</v>
      </c>
      <c r="BF51" s="12">
        <v>0</v>
      </c>
      <c r="BG51" s="12">
        <v>0</v>
      </c>
      <c r="BH51" s="12">
        <v>0</v>
      </c>
      <c r="BI51" s="12">
        <v>0</v>
      </c>
      <c r="BJ51" s="12">
        <v>0</v>
      </c>
      <c r="BK51" s="12">
        <v>0</v>
      </c>
      <c r="BL51" s="12">
        <v>0</v>
      </c>
      <c r="BM51" s="12">
        <v>0</v>
      </c>
      <c r="BN51" s="12">
        <v>0</v>
      </c>
      <c r="BO51" s="12">
        <v>0</v>
      </c>
      <c r="BP51" s="12">
        <v>0</v>
      </c>
      <c r="BQ51" s="12">
        <v>0</v>
      </c>
      <c r="BR51" s="12">
        <v>0</v>
      </c>
      <c r="BS51" s="12">
        <v>0</v>
      </c>
    </row>
    <row r="52" spans="1:7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</v>
      </c>
      <c r="O52" s="12">
        <v>0</v>
      </c>
      <c r="P52" s="12">
        <v>0</v>
      </c>
      <c r="Q52" s="12">
        <v>0</v>
      </c>
      <c r="R52" s="12">
        <v>0</v>
      </c>
      <c r="S52" s="12">
        <v>0</v>
      </c>
      <c r="T52" s="12">
        <v>0</v>
      </c>
      <c r="U52" s="12">
        <v>0</v>
      </c>
      <c r="V52" s="12">
        <v>0</v>
      </c>
      <c r="W52" s="12">
        <v>0</v>
      </c>
      <c r="X52" s="12">
        <v>0</v>
      </c>
      <c r="Y52" s="12">
        <v>0</v>
      </c>
      <c r="Z52" s="12">
        <v>0</v>
      </c>
      <c r="AA52" s="12">
        <v>0</v>
      </c>
      <c r="AB52" s="12">
        <v>0</v>
      </c>
      <c r="AC52" s="12">
        <v>0</v>
      </c>
      <c r="AD52" s="12">
        <v>0</v>
      </c>
      <c r="AE52" s="12">
        <v>0</v>
      </c>
      <c r="AF52" s="12">
        <v>0</v>
      </c>
      <c r="AG52" s="12">
        <v>0</v>
      </c>
      <c r="AH52" s="12">
        <v>0</v>
      </c>
      <c r="AI52" s="12">
        <v>0</v>
      </c>
      <c r="AJ52" s="12">
        <v>0</v>
      </c>
      <c r="AK52" s="12">
        <v>0</v>
      </c>
      <c r="AL52" s="12">
        <v>0</v>
      </c>
      <c r="AM52" s="12">
        <v>0</v>
      </c>
      <c r="AN52" s="12">
        <v>0</v>
      </c>
      <c r="AO52" s="12">
        <v>0</v>
      </c>
      <c r="AP52" s="12">
        <v>0</v>
      </c>
      <c r="AQ52" s="12">
        <v>0</v>
      </c>
      <c r="AR52" s="12">
        <v>0</v>
      </c>
      <c r="AS52" s="12">
        <v>0</v>
      </c>
      <c r="AT52" s="12">
        <v>0</v>
      </c>
      <c r="AU52" s="12">
        <v>0</v>
      </c>
      <c r="AV52" s="12">
        <v>0</v>
      </c>
      <c r="AW52" s="12">
        <v>0</v>
      </c>
      <c r="AX52" s="12">
        <v>0</v>
      </c>
      <c r="AY52" s="12">
        <v>0</v>
      </c>
      <c r="AZ52" s="12">
        <v>0</v>
      </c>
      <c r="BA52" s="12">
        <v>0</v>
      </c>
      <c r="BB52" s="12">
        <v>0</v>
      </c>
      <c r="BC52" s="12">
        <v>0</v>
      </c>
      <c r="BD52" s="12">
        <v>0</v>
      </c>
      <c r="BE52" s="12">
        <v>0</v>
      </c>
      <c r="BF52" s="12">
        <v>0</v>
      </c>
      <c r="BG52" s="12">
        <v>0</v>
      </c>
      <c r="BH52" s="12">
        <v>0</v>
      </c>
      <c r="BI52" s="12">
        <v>0</v>
      </c>
      <c r="BJ52" s="12">
        <v>0</v>
      </c>
      <c r="BK52" s="12">
        <v>0</v>
      </c>
      <c r="BL52" s="12">
        <v>0</v>
      </c>
      <c r="BM52" s="12">
        <v>0</v>
      </c>
      <c r="BN52" s="12">
        <v>0</v>
      </c>
      <c r="BO52" s="12">
        <v>0</v>
      </c>
      <c r="BP52" s="12">
        <v>0</v>
      </c>
      <c r="BQ52" s="12">
        <v>0</v>
      </c>
      <c r="BR52" s="12">
        <v>0</v>
      </c>
      <c r="BS52" s="12">
        <v>0</v>
      </c>
    </row>
    <row r="53" spans="1:7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</v>
      </c>
      <c r="P53" s="12">
        <v>0</v>
      </c>
      <c r="Q53" s="12">
        <v>0</v>
      </c>
      <c r="R53" s="12">
        <v>0</v>
      </c>
      <c r="S53" s="12">
        <v>0</v>
      </c>
      <c r="T53" s="12">
        <v>0</v>
      </c>
      <c r="U53" s="12">
        <v>0</v>
      </c>
      <c r="V53" s="12">
        <v>0</v>
      </c>
      <c r="W53" s="12">
        <v>0</v>
      </c>
      <c r="X53" s="12">
        <v>0</v>
      </c>
      <c r="Y53" s="12">
        <v>0</v>
      </c>
      <c r="Z53" s="12">
        <v>0</v>
      </c>
      <c r="AA53" s="12">
        <v>0</v>
      </c>
      <c r="AB53" s="12">
        <v>0</v>
      </c>
      <c r="AC53" s="12">
        <v>0</v>
      </c>
      <c r="AD53" s="12">
        <v>0</v>
      </c>
      <c r="AE53" s="12">
        <v>0</v>
      </c>
      <c r="AF53" s="12">
        <v>0</v>
      </c>
      <c r="AG53" s="12">
        <v>0</v>
      </c>
      <c r="AH53" s="12">
        <v>0</v>
      </c>
      <c r="AI53" s="12">
        <v>0</v>
      </c>
      <c r="AJ53" s="12">
        <v>0</v>
      </c>
      <c r="AK53" s="12">
        <v>0</v>
      </c>
      <c r="AL53" s="12">
        <v>0</v>
      </c>
      <c r="AM53" s="12">
        <v>0</v>
      </c>
      <c r="AN53" s="12">
        <v>0</v>
      </c>
      <c r="AO53" s="12">
        <v>0</v>
      </c>
      <c r="AP53" s="12">
        <v>0</v>
      </c>
      <c r="AQ53" s="12">
        <v>0</v>
      </c>
      <c r="AR53" s="12">
        <v>0</v>
      </c>
      <c r="AS53" s="12">
        <v>0</v>
      </c>
      <c r="AT53" s="12">
        <v>0</v>
      </c>
      <c r="AU53" s="12">
        <v>0</v>
      </c>
      <c r="AV53" s="12">
        <v>0</v>
      </c>
      <c r="AW53" s="12">
        <v>0</v>
      </c>
      <c r="AX53" s="12">
        <v>0</v>
      </c>
      <c r="AY53" s="12">
        <v>0</v>
      </c>
      <c r="AZ53" s="12">
        <v>0</v>
      </c>
      <c r="BA53" s="12">
        <v>0</v>
      </c>
      <c r="BB53" s="12">
        <v>0</v>
      </c>
      <c r="BC53" s="12">
        <v>0</v>
      </c>
      <c r="BD53" s="12">
        <v>0</v>
      </c>
      <c r="BE53" s="12">
        <v>0</v>
      </c>
      <c r="BF53" s="12">
        <v>0</v>
      </c>
      <c r="BG53" s="12">
        <v>0</v>
      </c>
      <c r="BH53" s="12">
        <v>0</v>
      </c>
      <c r="BI53" s="12">
        <v>0</v>
      </c>
      <c r="BJ53" s="12">
        <v>0</v>
      </c>
      <c r="BK53" s="12">
        <v>0</v>
      </c>
      <c r="BL53" s="12">
        <v>0</v>
      </c>
      <c r="BM53" s="12">
        <v>0</v>
      </c>
      <c r="BN53" s="12">
        <v>0</v>
      </c>
      <c r="BO53" s="12">
        <v>0</v>
      </c>
      <c r="BP53" s="12">
        <v>0</v>
      </c>
      <c r="BQ53" s="12">
        <v>0</v>
      </c>
      <c r="BR53" s="12">
        <v>0</v>
      </c>
      <c r="BS53" s="12">
        <v>0</v>
      </c>
    </row>
    <row r="54" spans="1:7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</v>
      </c>
      <c r="Q54" s="12">
        <v>0</v>
      </c>
      <c r="R54" s="12">
        <v>0</v>
      </c>
      <c r="S54" s="12">
        <v>0</v>
      </c>
      <c r="T54" s="12">
        <v>0</v>
      </c>
      <c r="U54" s="12">
        <v>0</v>
      </c>
      <c r="V54" s="12">
        <v>0</v>
      </c>
      <c r="W54" s="12">
        <v>0</v>
      </c>
      <c r="X54" s="12">
        <v>0</v>
      </c>
      <c r="Y54" s="12">
        <v>0</v>
      </c>
      <c r="Z54" s="12">
        <v>0</v>
      </c>
      <c r="AA54" s="12">
        <v>0</v>
      </c>
      <c r="AB54" s="12">
        <v>0</v>
      </c>
      <c r="AC54" s="12">
        <v>0</v>
      </c>
      <c r="AD54" s="12">
        <v>0</v>
      </c>
      <c r="AE54" s="12">
        <v>0</v>
      </c>
      <c r="AF54" s="12">
        <v>0</v>
      </c>
      <c r="AG54" s="12">
        <v>0</v>
      </c>
      <c r="AH54" s="12">
        <v>0</v>
      </c>
      <c r="AI54" s="12">
        <v>0</v>
      </c>
      <c r="AJ54" s="12">
        <v>0</v>
      </c>
      <c r="AK54" s="12">
        <v>0</v>
      </c>
      <c r="AL54" s="12">
        <v>0</v>
      </c>
      <c r="AM54" s="12">
        <v>0</v>
      </c>
      <c r="AN54" s="12">
        <v>0</v>
      </c>
      <c r="AO54" s="12">
        <v>0</v>
      </c>
      <c r="AP54" s="12">
        <v>0</v>
      </c>
      <c r="AQ54" s="12">
        <v>0</v>
      </c>
      <c r="AR54" s="12">
        <v>0</v>
      </c>
      <c r="AS54" s="12">
        <v>0</v>
      </c>
      <c r="AT54" s="12">
        <v>0</v>
      </c>
      <c r="AU54" s="12">
        <v>0</v>
      </c>
      <c r="AV54" s="12">
        <v>0</v>
      </c>
      <c r="AW54" s="12">
        <v>0</v>
      </c>
      <c r="AX54" s="12">
        <v>0</v>
      </c>
      <c r="AY54" s="12">
        <v>0</v>
      </c>
      <c r="AZ54" s="12">
        <v>0</v>
      </c>
      <c r="BA54" s="12">
        <v>0</v>
      </c>
      <c r="BB54" s="12">
        <v>0</v>
      </c>
      <c r="BC54" s="12">
        <v>0</v>
      </c>
      <c r="BD54" s="12">
        <v>0</v>
      </c>
      <c r="BE54" s="12">
        <v>0</v>
      </c>
      <c r="BF54" s="12">
        <v>0</v>
      </c>
      <c r="BG54" s="12">
        <v>0</v>
      </c>
      <c r="BH54" s="12">
        <v>0</v>
      </c>
      <c r="BI54" s="12">
        <v>0</v>
      </c>
      <c r="BJ54" s="12">
        <v>0</v>
      </c>
      <c r="BK54" s="12">
        <v>0</v>
      </c>
      <c r="BL54" s="12">
        <v>0</v>
      </c>
      <c r="BM54" s="12">
        <v>0</v>
      </c>
      <c r="BN54" s="12">
        <v>0</v>
      </c>
      <c r="BO54" s="12">
        <v>0</v>
      </c>
      <c r="BP54" s="12">
        <v>0</v>
      </c>
      <c r="BQ54" s="12">
        <v>0</v>
      </c>
      <c r="BR54" s="12">
        <v>0</v>
      </c>
      <c r="BS54" s="12">
        <v>0</v>
      </c>
    </row>
    <row r="55" spans="1:7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0</v>
      </c>
      <c r="R55" s="13">
        <v>0</v>
      </c>
      <c r="S55" s="13">
        <v>0</v>
      </c>
      <c r="T55" s="13">
        <v>0</v>
      </c>
      <c r="U55" s="13">
        <v>0</v>
      </c>
      <c r="V55" s="13">
        <v>0</v>
      </c>
      <c r="W55" s="13">
        <v>0</v>
      </c>
      <c r="X55" s="13">
        <v>0</v>
      </c>
      <c r="Y55" s="13">
        <v>0</v>
      </c>
      <c r="Z55" s="13">
        <v>0</v>
      </c>
      <c r="AA55" s="13">
        <v>0</v>
      </c>
      <c r="AB55" s="13">
        <v>0</v>
      </c>
      <c r="AC55" s="13">
        <v>0</v>
      </c>
      <c r="AD55" s="13">
        <v>0</v>
      </c>
      <c r="AE55" s="13">
        <v>0</v>
      </c>
      <c r="AF55" s="13">
        <v>0</v>
      </c>
      <c r="AG55" s="13">
        <v>0</v>
      </c>
      <c r="AH55" s="13">
        <v>0</v>
      </c>
      <c r="AI55" s="13">
        <v>0</v>
      </c>
      <c r="AJ55" s="13">
        <v>0</v>
      </c>
      <c r="AK55" s="13">
        <v>0</v>
      </c>
      <c r="AL55" s="13">
        <v>0</v>
      </c>
      <c r="AM55" s="13">
        <v>0</v>
      </c>
      <c r="AN55" s="13">
        <v>0</v>
      </c>
      <c r="AO55" s="13">
        <v>0</v>
      </c>
      <c r="AP55" s="13">
        <v>0</v>
      </c>
      <c r="AQ55" s="13">
        <v>0</v>
      </c>
      <c r="AR55" s="13">
        <v>0</v>
      </c>
      <c r="AS55" s="13">
        <v>0</v>
      </c>
      <c r="AT55" s="13">
        <v>0</v>
      </c>
      <c r="AU55" s="13">
        <v>0</v>
      </c>
      <c r="AV55" s="13">
        <v>0</v>
      </c>
      <c r="AW55" s="13">
        <v>0</v>
      </c>
      <c r="AX55" s="13">
        <v>0</v>
      </c>
      <c r="AY55" s="13">
        <v>0</v>
      </c>
      <c r="AZ55" s="13">
        <v>0</v>
      </c>
      <c r="BA55" s="13">
        <v>0</v>
      </c>
      <c r="BB55" s="13">
        <v>0</v>
      </c>
      <c r="BC55" s="13">
        <v>0</v>
      </c>
      <c r="BD55" s="13">
        <v>0</v>
      </c>
      <c r="BE55" s="13">
        <v>0</v>
      </c>
      <c r="BF55" s="13">
        <v>0</v>
      </c>
      <c r="BG55" s="13">
        <v>0</v>
      </c>
      <c r="BH55" s="13">
        <v>0</v>
      </c>
      <c r="BI55" s="13">
        <v>0</v>
      </c>
      <c r="BJ55" s="13">
        <v>0</v>
      </c>
      <c r="BK55" s="13">
        <v>0</v>
      </c>
      <c r="BL55" s="13">
        <v>0</v>
      </c>
      <c r="BM55" s="13">
        <v>0</v>
      </c>
      <c r="BN55" s="13">
        <v>0</v>
      </c>
      <c r="BO55" s="13">
        <v>0</v>
      </c>
      <c r="BP55" s="13">
        <v>0</v>
      </c>
      <c r="BQ55" s="13">
        <v>0</v>
      </c>
      <c r="BR55" s="13">
        <v>0</v>
      </c>
      <c r="BS55" s="13">
        <v>0</v>
      </c>
    </row>
  </sheetData>
  <phoneticPr fontId="5" type="noConversion"/>
  <pageMargins left="0.2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1048575" man="1"/>
    <brk id="47" max="1048575" man="1"/>
  </colBreaks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1"/>
  <dimension ref="A1:BS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D13" sqref="D13"/>
    </sheetView>
  </sheetViews>
  <sheetFormatPr defaultRowHeight="12.75" x14ac:dyDescent="0.2"/>
  <cols>
    <col min="1" max="1" width="7.140625" customWidth="1"/>
    <col min="2" max="71" width="9" customWidth="1"/>
  </cols>
  <sheetData>
    <row r="1" spans="1:71" ht="15.75" x14ac:dyDescent="0.25">
      <c r="B1" s="16" t="s">
        <v>70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70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6"/>
      <c r="AU1" s="16"/>
      <c r="AV1" s="16" t="s">
        <v>70</v>
      </c>
      <c r="AW1" s="16"/>
      <c r="AX1" s="16"/>
      <c r="AY1" s="16"/>
      <c r="AZ1" s="16"/>
      <c r="BA1" s="16"/>
      <c r="BB1" s="16"/>
      <c r="BC1" s="16"/>
      <c r="BD1" s="16"/>
      <c r="BE1" s="16"/>
      <c r="BF1" s="16"/>
      <c r="BG1" s="16"/>
      <c r="BH1" s="16"/>
      <c r="BI1" s="16"/>
      <c r="BJ1" s="16"/>
      <c r="BK1" s="16"/>
      <c r="BL1" s="16"/>
      <c r="BM1" s="16"/>
      <c r="BN1" s="16"/>
      <c r="BO1" s="16"/>
      <c r="BP1" s="16"/>
      <c r="BQ1" s="16"/>
      <c r="BR1" s="16"/>
    </row>
    <row r="2" spans="1:71" x14ac:dyDescent="0.2">
      <c r="B2" s="18" t="s">
        <v>81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81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  <c r="AV2" s="18" t="s">
        <v>81</v>
      </c>
      <c r="AW2" s="18"/>
      <c r="AX2" s="18"/>
      <c r="AY2" s="18"/>
      <c r="AZ2" s="18"/>
      <c r="BA2" s="18"/>
      <c r="BB2" s="18"/>
      <c r="BC2" s="18"/>
      <c r="BD2" s="18"/>
      <c r="BE2" s="18"/>
      <c r="BF2" s="18"/>
      <c r="BG2" s="18"/>
      <c r="BH2" s="18"/>
      <c r="BI2" s="18"/>
      <c r="BJ2" s="18"/>
      <c r="BK2" s="18"/>
      <c r="BL2" s="18"/>
      <c r="BM2" s="18"/>
      <c r="BN2" s="18"/>
      <c r="BO2" s="18"/>
      <c r="BP2" s="18"/>
      <c r="BQ2" s="18"/>
      <c r="BR2" s="18"/>
    </row>
    <row r="3" spans="1:71" ht="13.5" thickBot="1" x14ac:dyDescent="0.25">
      <c r="A3" s="2"/>
      <c r="B3" t="s">
        <v>23</v>
      </c>
      <c r="Y3" t="s">
        <v>23</v>
      </c>
      <c r="AV3" t="s">
        <v>23</v>
      </c>
    </row>
    <row r="4" spans="1:71" ht="13.5" thickBot="1" x14ac:dyDescent="0.25">
      <c r="A4" s="66" t="s">
        <v>17</v>
      </c>
      <c r="B4" s="3">
        <v>15</v>
      </c>
      <c r="C4" s="3">
        <v>16</v>
      </c>
      <c r="D4" s="3">
        <v>17</v>
      </c>
      <c r="E4" s="3">
        <v>18</v>
      </c>
      <c r="F4" s="3">
        <v>19</v>
      </c>
      <c r="G4" s="3">
        <v>20</v>
      </c>
      <c r="H4" s="3">
        <v>21</v>
      </c>
      <c r="I4" s="3">
        <v>22</v>
      </c>
      <c r="J4" s="3">
        <v>23</v>
      </c>
      <c r="K4" s="3">
        <v>24</v>
      </c>
      <c r="L4" s="3">
        <v>25</v>
      </c>
      <c r="M4" s="3">
        <v>26</v>
      </c>
      <c r="N4" s="3">
        <v>27</v>
      </c>
      <c r="O4" s="3">
        <v>28</v>
      </c>
      <c r="P4" s="3">
        <v>29</v>
      </c>
      <c r="Q4" s="3">
        <v>30</v>
      </c>
      <c r="R4" s="3">
        <v>31</v>
      </c>
      <c r="S4" s="3">
        <v>32</v>
      </c>
      <c r="T4" s="3">
        <v>33</v>
      </c>
      <c r="U4" s="3">
        <v>34</v>
      </c>
      <c r="V4" s="3">
        <v>35</v>
      </c>
      <c r="W4" s="3">
        <v>36</v>
      </c>
      <c r="X4" s="3">
        <v>37</v>
      </c>
      <c r="Y4" s="3">
        <v>38</v>
      </c>
      <c r="Z4" s="3">
        <v>39</v>
      </c>
      <c r="AA4" s="3">
        <v>40</v>
      </c>
      <c r="AB4" s="3">
        <v>41</v>
      </c>
      <c r="AC4" s="3">
        <v>42</v>
      </c>
      <c r="AD4" s="3">
        <v>43</v>
      </c>
      <c r="AE4" s="3">
        <v>44</v>
      </c>
      <c r="AF4" s="3">
        <v>45</v>
      </c>
      <c r="AG4" s="3">
        <v>46</v>
      </c>
      <c r="AH4" s="3">
        <v>47</v>
      </c>
      <c r="AI4" s="3">
        <v>48</v>
      </c>
      <c r="AJ4" s="3">
        <v>49</v>
      </c>
      <c r="AK4" s="3">
        <v>50</v>
      </c>
      <c r="AL4" s="3">
        <v>51</v>
      </c>
      <c r="AM4" s="3">
        <v>52</v>
      </c>
      <c r="AN4" s="3">
        <v>53</v>
      </c>
      <c r="AO4" s="3">
        <v>54</v>
      </c>
      <c r="AP4" s="3">
        <v>55</v>
      </c>
      <c r="AQ4" s="3">
        <v>56</v>
      </c>
      <c r="AR4" s="3">
        <v>57</v>
      </c>
      <c r="AS4" s="3">
        <v>58</v>
      </c>
      <c r="AT4" s="3">
        <v>59</v>
      </c>
      <c r="AU4" s="3">
        <v>60</v>
      </c>
      <c r="AV4" s="3">
        <v>61</v>
      </c>
      <c r="AW4" s="3">
        <v>62</v>
      </c>
      <c r="AX4" s="3">
        <v>63</v>
      </c>
      <c r="AY4" s="3">
        <v>64</v>
      </c>
      <c r="AZ4" s="3">
        <v>65</v>
      </c>
      <c r="BA4" s="3">
        <v>66</v>
      </c>
      <c r="BB4" s="3">
        <v>67</v>
      </c>
      <c r="BC4" s="3">
        <v>68</v>
      </c>
      <c r="BD4" s="3">
        <v>69</v>
      </c>
      <c r="BE4" s="3">
        <v>70</v>
      </c>
      <c r="BF4" s="3">
        <v>71</v>
      </c>
      <c r="BG4" s="3">
        <v>72</v>
      </c>
      <c r="BH4" s="3">
        <v>73</v>
      </c>
      <c r="BI4" s="3">
        <v>74</v>
      </c>
      <c r="BJ4" s="3">
        <v>75</v>
      </c>
      <c r="BK4" s="3">
        <v>76</v>
      </c>
      <c r="BL4" s="3">
        <v>77</v>
      </c>
      <c r="BM4" s="3">
        <v>78</v>
      </c>
      <c r="BN4" s="3">
        <v>79</v>
      </c>
      <c r="BO4" s="3">
        <v>80</v>
      </c>
      <c r="BP4" s="3">
        <v>81</v>
      </c>
      <c r="BQ4" s="3">
        <v>82</v>
      </c>
      <c r="BR4" s="3">
        <v>83</v>
      </c>
      <c r="BS4" s="3">
        <v>84</v>
      </c>
    </row>
    <row r="5" spans="1:71" ht="12.6" customHeight="1" x14ac:dyDescent="0.2">
      <c r="A5" s="66">
        <v>0</v>
      </c>
      <c r="B5" s="12">
        <v>0.2107</v>
      </c>
      <c r="C5" s="12">
        <v>0.2107</v>
      </c>
      <c r="D5" s="12">
        <v>0.2107</v>
      </c>
      <c r="E5" s="12">
        <v>0.2107</v>
      </c>
      <c r="F5" s="12">
        <v>0.2107</v>
      </c>
      <c r="G5" s="12">
        <v>0.2107</v>
      </c>
      <c r="H5" s="12">
        <v>0.2107</v>
      </c>
      <c r="I5" s="12">
        <v>0.2107</v>
      </c>
      <c r="J5" s="12">
        <v>0.2107</v>
      </c>
      <c r="K5" s="12">
        <v>0.2107</v>
      </c>
      <c r="L5" s="12">
        <v>0.2107</v>
      </c>
      <c r="M5" s="12">
        <v>0.2051</v>
      </c>
      <c r="N5" s="12">
        <v>0.19950000000000001</v>
      </c>
      <c r="O5" s="12">
        <v>0.19389999999999999</v>
      </c>
      <c r="P5" s="12">
        <v>0.1883</v>
      </c>
      <c r="Q5" s="12">
        <v>0.1827</v>
      </c>
      <c r="R5" s="12">
        <v>0.17710000000000001</v>
      </c>
      <c r="S5" s="12">
        <v>0.17150000000000001</v>
      </c>
      <c r="T5" s="12">
        <v>0.16589999999999999</v>
      </c>
      <c r="U5" s="12">
        <v>0.1603</v>
      </c>
      <c r="V5" s="12">
        <v>0.15459999999999999</v>
      </c>
      <c r="W5" s="12">
        <v>0.1512</v>
      </c>
      <c r="X5" s="12">
        <v>0.14779999999999999</v>
      </c>
      <c r="Y5" s="12">
        <v>0.14430000000000001</v>
      </c>
      <c r="Z5" s="12">
        <v>0.1409</v>
      </c>
      <c r="AA5" s="12">
        <v>0.13750000000000001</v>
      </c>
      <c r="AB5" s="12">
        <v>0.13400000000000001</v>
      </c>
      <c r="AC5" s="12">
        <v>0.13059999999999999</v>
      </c>
      <c r="AD5" s="12">
        <v>0.12709999999999999</v>
      </c>
      <c r="AE5" s="12">
        <v>0.1237</v>
      </c>
      <c r="AF5" s="12">
        <v>0.1203</v>
      </c>
      <c r="AG5" s="12">
        <v>0.121</v>
      </c>
      <c r="AH5" s="12">
        <v>0.1217</v>
      </c>
      <c r="AI5" s="12">
        <v>0.1225</v>
      </c>
      <c r="AJ5" s="12">
        <v>0.1232</v>
      </c>
      <c r="AK5" s="12">
        <v>0.1239</v>
      </c>
      <c r="AL5" s="12">
        <v>0.1246</v>
      </c>
      <c r="AM5" s="12">
        <v>0.12540000000000001</v>
      </c>
      <c r="AN5" s="12">
        <v>0.12609999999999999</v>
      </c>
      <c r="AO5" s="12">
        <v>0.1268</v>
      </c>
      <c r="AP5" s="12">
        <v>0.12759999999999999</v>
      </c>
      <c r="AQ5" s="12">
        <v>0.12759999999999999</v>
      </c>
      <c r="AR5" s="12">
        <v>0.12759999999999999</v>
      </c>
      <c r="AS5" s="12">
        <v>0.12759999999999999</v>
      </c>
      <c r="AT5" s="12">
        <v>0.12759999999999999</v>
      </c>
      <c r="AU5" s="12">
        <v>0.12759999999999999</v>
      </c>
      <c r="AV5" s="12">
        <v>0.12759999999999999</v>
      </c>
      <c r="AW5" s="12">
        <v>0.12759999999999999</v>
      </c>
      <c r="AX5" s="12">
        <v>0.12759999999999999</v>
      </c>
      <c r="AY5" s="12">
        <v>0.12759999999999999</v>
      </c>
      <c r="AZ5" s="12">
        <v>0.12759999999999999</v>
      </c>
      <c r="BA5" s="12">
        <v>0.12759999999999999</v>
      </c>
      <c r="BB5" s="12">
        <v>0.12759999999999999</v>
      </c>
      <c r="BC5" s="12">
        <v>0.12759999999999999</v>
      </c>
      <c r="BD5" s="12">
        <v>0.12759999999999999</v>
      </c>
      <c r="BE5" s="12">
        <v>0.12759999999999999</v>
      </c>
      <c r="BF5" s="12">
        <v>0.12759999999999999</v>
      </c>
      <c r="BG5" s="12">
        <v>0.12759999999999999</v>
      </c>
      <c r="BH5" s="12">
        <v>0.12759999999999999</v>
      </c>
      <c r="BI5" s="12">
        <v>0.12759999999999999</v>
      </c>
      <c r="BJ5" s="12">
        <v>0.12759999999999999</v>
      </c>
      <c r="BK5" s="12">
        <v>0.12759999999999999</v>
      </c>
      <c r="BL5" s="12">
        <v>0.12759999999999999</v>
      </c>
      <c r="BM5" s="12">
        <v>0.12759999999999999</v>
      </c>
      <c r="BN5" s="12">
        <v>0.12759999999999999</v>
      </c>
      <c r="BO5" s="12">
        <v>0.12759999999999999</v>
      </c>
      <c r="BP5" s="12">
        <v>0.12759999999999999</v>
      </c>
      <c r="BQ5" s="12">
        <v>0.12759999999999999</v>
      </c>
      <c r="BR5" s="12">
        <v>0.12759999999999999</v>
      </c>
      <c r="BS5" s="12">
        <v>0.12759999999999999</v>
      </c>
    </row>
    <row r="6" spans="1:71" x14ac:dyDescent="0.2">
      <c r="A6" s="66">
        <v>1</v>
      </c>
      <c r="B6" s="12">
        <v>0.1807</v>
      </c>
      <c r="C6" s="12">
        <v>0.1807</v>
      </c>
      <c r="D6" s="12">
        <v>0.1807</v>
      </c>
      <c r="E6" s="12">
        <v>0.1807</v>
      </c>
      <c r="F6" s="12">
        <v>0.1807</v>
      </c>
      <c r="G6" s="12">
        <v>0.1807</v>
      </c>
      <c r="H6" s="12">
        <v>0.1807</v>
      </c>
      <c r="I6" s="12">
        <v>0.1807</v>
      </c>
      <c r="J6" s="12">
        <v>0.1807</v>
      </c>
      <c r="K6" s="12">
        <v>0.1807</v>
      </c>
      <c r="L6" s="12">
        <v>0.1807</v>
      </c>
      <c r="M6" s="12">
        <v>0.17510000000000001</v>
      </c>
      <c r="N6" s="12">
        <v>0.16950000000000001</v>
      </c>
      <c r="O6" s="12">
        <v>0.16389999999999999</v>
      </c>
      <c r="P6" s="12">
        <v>0.15820000000000001</v>
      </c>
      <c r="Q6" s="12">
        <v>0.15260000000000001</v>
      </c>
      <c r="R6" s="12">
        <v>0.14699999999999999</v>
      </c>
      <c r="S6" s="12">
        <v>0.1414</v>
      </c>
      <c r="T6" s="12">
        <v>0.1358</v>
      </c>
      <c r="U6" s="12">
        <v>0.13020000000000001</v>
      </c>
      <c r="V6" s="12">
        <v>0.1246</v>
      </c>
      <c r="W6" s="12">
        <v>0.12180000000000001</v>
      </c>
      <c r="X6" s="12">
        <v>0.11899999999999999</v>
      </c>
      <c r="Y6" s="12">
        <v>0.11609999999999999</v>
      </c>
      <c r="Z6" s="12">
        <v>0.1133</v>
      </c>
      <c r="AA6" s="12">
        <v>0.1105</v>
      </c>
      <c r="AB6" s="12">
        <v>0.1076</v>
      </c>
      <c r="AC6" s="12">
        <v>0.1048</v>
      </c>
      <c r="AD6" s="12">
        <v>0.10199999999999999</v>
      </c>
      <c r="AE6" s="12">
        <v>9.9099999999999994E-2</v>
      </c>
      <c r="AF6" s="12">
        <v>9.6299999999999997E-2</v>
      </c>
      <c r="AG6" s="12">
        <v>9.7199999999999995E-2</v>
      </c>
      <c r="AH6" s="12">
        <v>9.8199999999999996E-2</v>
      </c>
      <c r="AI6" s="12">
        <v>9.9099999999999994E-2</v>
      </c>
      <c r="AJ6" s="12">
        <v>0.1</v>
      </c>
      <c r="AK6" s="12">
        <v>0.1009</v>
      </c>
      <c r="AL6" s="12">
        <v>0.1018</v>
      </c>
      <c r="AM6" s="12">
        <v>0.1028</v>
      </c>
      <c r="AN6" s="12">
        <v>0.1037</v>
      </c>
      <c r="AO6" s="12">
        <v>0.1046</v>
      </c>
      <c r="AP6" s="12">
        <v>0.1055</v>
      </c>
      <c r="AQ6" s="12">
        <v>0.1055</v>
      </c>
      <c r="AR6" s="12">
        <v>0.1055</v>
      </c>
      <c r="AS6" s="12">
        <v>0.1055</v>
      </c>
      <c r="AT6" s="12">
        <v>0.1055</v>
      </c>
      <c r="AU6" s="12">
        <v>0.1055</v>
      </c>
      <c r="AV6" s="12">
        <v>0.1055</v>
      </c>
      <c r="AW6" s="12">
        <v>0.1055</v>
      </c>
      <c r="AX6" s="12">
        <v>0.1055</v>
      </c>
      <c r="AY6" s="12">
        <v>0.1055</v>
      </c>
      <c r="AZ6" s="12">
        <v>0.1055</v>
      </c>
      <c r="BA6" s="12">
        <v>0.1055</v>
      </c>
      <c r="BB6" s="12">
        <v>0.1055</v>
      </c>
      <c r="BC6" s="12">
        <v>0.1055</v>
      </c>
      <c r="BD6" s="12">
        <v>0.1055</v>
      </c>
      <c r="BE6" s="12">
        <v>0.1055</v>
      </c>
      <c r="BF6" s="12">
        <v>0.1055</v>
      </c>
      <c r="BG6" s="12">
        <v>0.1055</v>
      </c>
      <c r="BH6" s="12">
        <v>0.1055</v>
      </c>
      <c r="BI6" s="12">
        <v>0.1055</v>
      </c>
      <c r="BJ6" s="12">
        <v>0.1055</v>
      </c>
      <c r="BK6" s="12">
        <v>0.1055</v>
      </c>
      <c r="BL6" s="12">
        <v>0.1055</v>
      </c>
      <c r="BM6" s="12">
        <v>0.1055</v>
      </c>
      <c r="BN6" s="12">
        <v>0.1055</v>
      </c>
      <c r="BO6" s="12">
        <v>0.1055</v>
      </c>
      <c r="BP6" s="12">
        <v>0.1055</v>
      </c>
      <c r="BQ6" s="12">
        <v>0.1055</v>
      </c>
      <c r="BR6" s="12">
        <v>0.1055</v>
      </c>
      <c r="BS6" s="12">
        <v>0</v>
      </c>
    </row>
    <row r="7" spans="1:71" x14ac:dyDescent="0.2">
      <c r="A7" s="66">
        <v>2</v>
      </c>
      <c r="B7" s="12">
        <v>0.15260000000000001</v>
      </c>
      <c r="C7" s="12">
        <v>0.15260000000000001</v>
      </c>
      <c r="D7" s="12">
        <v>0.15260000000000001</v>
      </c>
      <c r="E7" s="12">
        <v>0.15260000000000001</v>
      </c>
      <c r="F7" s="12">
        <v>0.15260000000000001</v>
      </c>
      <c r="G7" s="12">
        <v>0.15260000000000001</v>
      </c>
      <c r="H7" s="12">
        <v>0.15260000000000001</v>
      </c>
      <c r="I7" s="12">
        <v>0.15260000000000001</v>
      </c>
      <c r="J7" s="12">
        <v>0.15260000000000001</v>
      </c>
      <c r="K7" s="12">
        <v>0.15260000000000001</v>
      </c>
      <c r="L7" s="12">
        <v>0.15260000000000001</v>
      </c>
      <c r="M7" s="12">
        <v>0.14729999999999999</v>
      </c>
      <c r="N7" s="12">
        <v>0.1419</v>
      </c>
      <c r="O7" s="12">
        <v>0.1366</v>
      </c>
      <c r="P7" s="12">
        <v>0.13120000000000001</v>
      </c>
      <c r="Q7" s="12">
        <v>0.12590000000000001</v>
      </c>
      <c r="R7" s="12">
        <v>0.1206</v>
      </c>
      <c r="S7" s="12">
        <v>0.1152</v>
      </c>
      <c r="T7" s="12">
        <v>0.1099</v>
      </c>
      <c r="U7" s="12">
        <v>0.1045</v>
      </c>
      <c r="V7" s="12">
        <v>9.9199999999999997E-2</v>
      </c>
      <c r="W7" s="12">
        <v>9.69E-2</v>
      </c>
      <c r="X7" s="12">
        <v>9.4600000000000004E-2</v>
      </c>
      <c r="Y7" s="12">
        <v>9.2399999999999996E-2</v>
      </c>
      <c r="Z7" s="12">
        <v>9.01E-2</v>
      </c>
      <c r="AA7" s="12">
        <v>8.7800000000000003E-2</v>
      </c>
      <c r="AB7" s="12">
        <v>8.5500000000000007E-2</v>
      </c>
      <c r="AC7" s="12">
        <v>8.3299999999999999E-2</v>
      </c>
      <c r="AD7" s="12">
        <v>8.1000000000000003E-2</v>
      </c>
      <c r="AE7" s="12">
        <v>7.8700000000000006E-2</v>
      </c>
      <c r="AF7" s="12">
        <v>7.6499999999999999E-2</v>
      </c>
      <c r="AG7" s="12">
        <v>7.7499999999999999E-2</v>
      </c>
      <c r="AH7" s="12">
        <v>7.85E-2</v>
      </c>
      <c r="AI7" s="12">
        <v>7.9500000000000001E-2</v>
      </c>
      <c r="AJ7" s="12">
        <v>8.0500000000000002E-2</v>
      </c>
      <c r="AK7" s="12">
        <v>8.1500000000000003E-2</v>
      </c>
      <c r="AL7" s="12">
        <v>8.2600000000000007E-2</v>
      </c>
      <c r="AM7" s="12">
        <v>8.3599999999999994E-2</v>
      </c>
      <c r="AN7" s="12">
        <v>8.4599999999999995E-2</v>
      </c>
      <c r="AO7" s="12">
        <v>8.5599999999999996E-2</v>
      </c>
      <c r="AP7" s="12">
        <v>8.6599999999999996E-2</v>
      </c>
      <c r="AQ7" s="12">
        <v>8.6599999999999996E-2</v>
      </c>
      <c r="AR7" s="12">
        <v>8.6599999999999996E-2</v>
      </c>
      <c r="AS7" s="12">
        <v>8.6599999999999996E-2</v>
      </c>
      <c r="AT7" s="12">
        <v>8.6599999999999996E-2</v>
      </c>
      <c r="AU7" s="12">
        <v>8.6599999999999996E-2</v>
      </c>
      <c r="AV7" s="12">
        <v>8.6599999999999996E-2</v>
      </c>
      <c r="AW7" s="12">
        <v>8.6599999999999996E-2</v>
      </c>
      <c r="AX7" s="12">
        <v>8.6599999999999996E-2</v>
      </c>
      <c r="AY7" s="12">
        <v>8.6599999999999996E-2</v>
      </c>
      <c r="AZ7" s="12">
        <v>8.6599999999999996E-2</v>
      </c>
      <c r="BA7" s="12">
        <v>8.6599999999999996E-2</v>
      </c>
      <c r="BB7" s="12">
        <v>8.6599999999999996E-2</v>
      </c>
      <c r="BC7" s="12">
        <v>8.6599999999999996E-2</v>
      </c>
      <c r="BD7" s="12">
        <v>8.6599999999999996E-2</v>
      </c>
      <c r="BE7" s="12">
        <v>8.6599999999999996E-2</v>
      </c>
      <c r="BF7" s="12">
        <v>8.6599999999999996E-2</v>
      </c>
      <c r="BG7" s="12">
        <v>8.6599999999999996E-2</v>
      </c>
      <c r="BH7" s="12">
        <v>8.6599999999999996E-2</v>
      </c>
      <c r="BI7" s="12">
        <v>8.6599999999999996E-2</v>
      </c>
      <c r="BJ7" s="12">
        <v>8.6599999999999996E-2</v>
      </c>
      <c r="BK7" s="12">
        <v>8.6599999999999996E-2</v>
      </c>
      <c r="BL7" s="12">
        <v>8.6599999999999996E-2</v>
      </c>
      <c r="BM7" s="12">
        <v>8.6599999999999996E-2</v>
      </c>
      <c r="BN7" s="12">
        <v>8.6599999999999996E-2</v>
      </c>
      <c r="BO7" s="12">
        <v>8.6599999999999996E-2</v>
      </c>
      <c r="BP7" s="12">
        <v>8.6599999999999996E-2</v>
      </c>
      <c r="BQ7" s="12">
        <v>8.6599999999999996E-2</v>
      </c>
      <c r="BR7" s="12">
        <v>0</v>
      </c>
      <c r="BS7" s="12">
        <v>0</v>
      </c>
    </row>
    <row r="8" spans="1:71" x14ac:dyDescent="0.2">
      <c r="A8" s="66">
        <v>3</v>
      </c>
      <c r="B8" s="12">
        <v>0.12659999999999999</v>
      </c>
      <c r="C8" s="12">
        <v>0.12659999999999999</v>
      </c>
      <c r="D8" s="12">
        <v>0.12659999999999999</v>
      </c>
      <c r="E8" s="12">
        <v>0.12659999999999999</v>
      </c>
      <c r="F8" s="12">
        <v>0.12659999999999999</v>
      </c>
      <c r="G8" s="12">
        <v>0.12659999999999999</v>
      </c>
      <c r="H8" s="12">
        <v>0.12659999999999999</v>
      </c>
      <c r="I8" s="12">
        <v>0.12659999999999999</v>
      </c>
      <c r="J8" s="12">
        <v>0.12659999999999999</v>
      </c>
      <c r="K8" s="12">
        <v>0.12659999999999999</v>
      </c>
      <c r="L8" s="12">
        <v>0.12659999999999999</v>
      </c>
      <c r="M8" s="12">
        <v>0.1217</v>
      </c>
      <c r="N8" s="12">
        <v>0.1169</v>
      </c>
      <c r="O8" s="12">
        <v>0.112</v>
      </c>
      <c r="P8" s="12">
        <v>0.1072</v>
      </c>
      <c r="Q8" s="12">
        <v>0.1023</v>
      </c>
      <c r="R8" s="12">
        <v>9.74E-2</v>
      </c>
      <c r="S8" s="12">
        <v>9.2600000000000002E-2</v>
      </c>
      <c r="T8" s="12">
        <v>8.77E-2</v>
      </c>
      <c r="U8" s="12">
        <v>8.2900000000000001E-2</v>
      </c>
      <c r="V8" s="12">
        <v>7.8E-2</v>
      </c>
      <c r="W8" s="12">
        <v>7.6200000000000004E-2</v>
      </c>
      <c r="X8" s="12">
        <v>7.4399999999999994E-2</v>
      </c>
      <c r="Y8" s="12">
        <v>7.2700000000000001E-2</v>
      </c>
      <c r="Z8" s="12">
        <v>7.0900000000000005E-2</v>
      </c>
      <c r="AA8" s="12">
        <v>6.9099999999999995E-2</v>
      </c>
      <c r="AB8" s="12">
        <v>6.7400000000000002E-2</v>
      </c>
      <c r="AC8" s="12">
        <v>6.5600000000000006E-2</v>
      </c>
      <c r="AD8" s="12">
        <v>6.3799999999999996E-2</v>
      </c>
      <c r="AE8" s="12">
        <v>6.2E-2</v>
      </c>
      <c r="AF8" s="12">
        <v>6.0299999999999999E-2</v>
      </c>
      <c r="AG8" s="12">
        <v>6.13E-2</v>
      </c>
      <c r="AH8" s="12">
        <v>6.2300000000000001E-2</v>
      </c>
      <c r="AI8" s="12">
        <v>6.3399999999999998E-2</v>
      </c>
      <c r="AJ8" s="12">
        <v>6.4399999999999999E-2</v>
      </c>
      <c r="AK8" s="12">
        <v>6.54E-2</v>
      </c>
      <c r="AL8" s="12">
        <v>6.6400000000000001E-2</v>
      </c>
      <c r="AM8" s="12">
        <v>6.7500000000000004E-2</v>
      </c>
      <c r="AN8" s="12">
        <v>6.8500000000000005E-2</v>
      </c>
      <c r="AO8" s="12">
        <v>6.9500000000000006E-2</v>
      </c>
      <c r="AP8" s="12">
        <v>7.0599999999999996E-2</v>
      </c>
      <c r="AQ8" s="12">
        <v>7.0599999999999996E-2</v>
      </c>
      <c r="AR8" s="12">
        <v>7.0599999999999996E-2</v>
      </c>
      <c r="AS8" s="12">
        <v>7.0599999999999996E-2</v>
      </c>
      <c r="AT8" s="12">
        <v>7.0599999999999996E-2</v>
      </c>
      <c r="AU8" s="12">
        <v>7.0599999999999996E-2</v>
      </c>
      <c r="AV8" s="12">
        <v>7.0599999999999996E-2</v>
      </c>
      <c r="AW8" s="12">
        <v>7.0599999999999996E-2</v>
      </c>
      <c r="AX8" s="12">
        <v>7.0599999999999996E-2</v>
      </c>
      <c r="AY8" s="12">
        <v>7.0599999999999996E-2</v>
      </c>
      <c r="AZ8" s="12">
        <v>7.0599999999999996E-2</v>
      </c>
      <c r="BA8" s="12">
        <v>7.0599999999999996E-2</v>
      </c>
      <c r="BB8" s="12">
        <v>7.0599999999999996E-2</v>
      </c>
      <c r="BC8" s="12">
        <v>7.0599999999999996E-2</v>
      </c>
      <c r="BD8" s="12">
        <v>7.0599999999999996E-2</v>
      </c>
      <c r="BE8" s="12">
        <v>7.0599999999999996E-2</v>
      </c>
      <c r="BF8" s="12">
        <v>7.0599999999999996E-2</v>
      </c>
      <c r="BG8" s="12">
        <v>7.0599999999999996E-2</v>
      </c>
      <c r="BH8" s="12">
        <v>7.0599999999999996E-2</v>
      </c>
      <c r="BI8" s="12">
        <v>7.0599999999999996E-2</v>
      </c>
      <c r="BJ8" s="12">
        <v>7.0599999999999996E-2</v>
      </c>
      <c r="BK8" s="12">
        <v>7.0599999999999996E-2</v>
      </c>
      <c r="BL8" s="12">
        <v>7.0599999999999996E-2</v>
      </c>
      <c r="BM8" s="12">
        <v>7.0599999999999996E-2</v>
      </c>
      <c r="BN8" s="12">
        <v>7.0599999999999996E-2</v>
      </c>
      <c r="BO8" s="12">
        <v>7.0599999999999996E-2</v>
      </c>
      <c r="BP8" s="12">
        <v>7.0599999999999996E-2</v>
      </c>
      <c r="BQ8" s="12">
        <v>0</v>
      </c>
      <c r="BR8" s="12">
        <v>0</v>
      </c>
      <c r="BS8" s="12">
        <v>0</v>
      </c>
    </row>
    <row r="9" spans="1:71" x14ac:dyDescent="0.2">
      <c r="A9" s="66">
        <v>4</v>
      </c>
      <c r="B9" s="12">
        <v>0.1026</v>
      </c>
      <c r="C9" s="12">
        <v>0.1026</v>
      </c>
      <c r="D9" s="12">
        <v>0.1026</v>
      </c>
      <c r="E9" s="12">
        <v>0.1026</v>
      </c>
      <c r="F9" s="12">
        <v>0.1026</v>
      </c>
      <c r="G9" s="12">
        <v>0.1026</v>
      </c>
      <c r="H9" s="12">
        <v>0.1026</v>
      </c>
      <c r="I9" s="12">
        <v>0.1026</v>
      </c>
      <c r="J9" s="12">
        <v>0.1026</v>
      </c>
      <c r="K9" s="12">
        <v>0.1026</v>
      </c>
      <c r="L9" s="12">
        <v>0.1026</v>
      </c>
      <c r="M9" s="12">
        <v>9.8400000000000001E-2</v>
      </c>
      <c r="N9" s="12">
        <v>9.4200000000000006E-2</v>
      </c>
      <c r="O9" s="12">
        <v>8.9899999999999994E-2</v>
      </c>
      <c r="P9" s="12">
        <v>8.5699999999999998E-2</v>
      </c>
      <c r="Q9" s="12">
        <v>8.1500000000000003E-2</v>
      </c>
      <c r="R9" s="12">
        <v>7.7299999999999994E-2</v>
      </c>
      <c r="S9" s="12">
        <v>7.3099999999999998E-2</v>
      </c>
      <c r="T9" s="12">
        <v>6.8900000000000003E-2</v>
      </c>
      <c r="U9" s="12">
        <v>6.4699999999999994E-2</v>
      </c>
      <c r="V9" s="12">
        <v>6.0499999999999998E-2</v>
      </c>
      <c r="W9" s="12">
        <v>5.91E-2</v>
      </c>
      <c r="X9" s="12">
        <v>5.7799999999999997E-2</v>
      </c>
      <c r="Y9" s="12">
        <v>5.6399999999999999E-2</v>
      </c>
      <c r="Z9" s="12">
        <v>5.5100000000000003E-2</v>
      </c>
      <c r="AA9" s="12">
        <v>5.3699999999999998E-2</v>
      </c>
      <c r="AB9" s="12">
        <v>5.2400000000000002E-2</v>
      </c>
      <c r="AC9" s="12">
        <v>5.0999999999999997E-2</v>
      </c>
      <c r="AD9" s="12">
        <v>4.9599999999999998E-2</v>
      </c>
      <c r="AE9" s="12">
        <v>4.8300000000000003E-2</v>
      </c>
      <c r="AF9" s="12">
        <v>4.6899999999999997E-2</v>
      </c>
      <c r="AG9" s="12">
        <v>4.7899999999999998E-2</v>
      </c>
      <c r="AH9" s="12">
        <v>4.8899999999999999E-2</v>
      </c>
      <c r="AI9" s="12">
        <v>4.99E-2</v>
      </c>
      <c r="AJ9" s="12">
        <v>5.0900000000000001E-2</v>
      </c>
      <c r="AK9" s="12">
        <v>5.1799999999999999E-2</v>
      </c>
      <c r="AL9" s="12">
        <v>5.28E-2</v>
      </c>
      <c r="AM9" s="12">
        <v>5.3800000000000001E-2</v>
      </c>
      <c r="AN9" s="12">
        <v>5.4800000000000001E-2</v>
      </c>
      <c r="AO9" s="12">
        <v>5.5800000000000002E-2</v>
      </c>
      <c r="AP9" s="12">
        <v>5.6800000000000003E-2</v>
      </c>
      <c r="AQ9" s="12">
        <v>5.6800000000000003E-2</v>
      </c>
      <c r="AR9" s="12">
        <v>5.6800000000000003E-2</v>
      </c>
      <c r="AS9" s="12">
        <v>5.6800000000000003E-2</v>
      </c>
      <c r="AT9" s="12">
        <v>5.6800000000000003E-2</v>
      </c>
      <c r="AU9" s="12">
        <v>5.6800000000000003E-2</v>
      </c>
      <c r="AV9" s="12">
        <v>5.6800000000000003E-2</v>
      </c>
      <c r="AW9" s="12">
        <v>5.6800000000000003E-2</v>
      </c>
      <c r="AX9" s="12">
        <v>5.6800000000000003E-2</v>
      </c>
      <c r="AY9" s="12">
        <v>5.6800000000000003E-2</v>
      </c>
      <c r="AZ9" s="12">
        <v>5.6800000000000003E-2</v>
      </c>
      <c r="BA9" s="12">
        <v>5.6800000000000003E-2</v>
      </c>
      <c r="BB9" s="12">
        <v>5.6800000000000003E-2</v>
      </c>
      <c r="BC9" s="12">
        <v>5.6800000000000003E-2</v>
      </c>
      <c r="BD9" s="12">
        <v>5.6800000000000003E-2</v>
      </c>
      <c r="BE9" s="12">
        <v>5.6800000000000003E-2</v>
      </c>
      <c r="BF9" s="12">
        <v>5.6800000000000003E-2</v>
      </c>
      <c r="BG9" s="12">
        <v>5.6800000000000003E-2</v>
      </c>
      <c r="BH9" s="12">
        <v>5.6800000000000003E-2</v>
      </c>
      <c r="BI9" s="12">
        <v>5.6800000000000003E-2</v>
      </c>
      <c r="BJ9" s="12">
        <v>5.6800000000000003E-2</v>
      </c>
      <c r="BK9" s="12">
        <v>5.6800000000000003E-2</v>
      </c>
      <c r="BL9" s="12">
        <v>5.6800000000000003E-2</v>
      </c>
      <c r="BM9" s="12">
        <v>5.6800000000000003E-2</v>
      </c>
      <c r="BN9" s="12">
        <v>5.6800000000000003E-2</v>
      </c>
      <c r="BO9" s="12">
        <v>5.6800000000000003E-2</v>
      </c>
      <c r="BP9" s="12">
        <v>0</v>
      </c>
      <c r="BQ9" s="12">
        <v>0</v>
      </c>
      <c r="BR9" s="12">
        <v>0</v>
      </c>
      <c r="BS9" s="12">
        <v>0</v>
      </c>
    </row>
    <row r="10" spans="1:71" x14ac:dyDescent="0.2">
      <c r="A10" s="66">
        <v>5</v>
      </c>
      <c r="B10" s="12">
        <v>8.0799999999999997E-2</v>
      </c>
      <c r="C10" s="12">
        <v>8.0799999999999997E-2</v>
      </c>
      <c r="D10" s="12">
        <v>8.0799999999999997E-2</v>
      </c>
      <c r="E10" s="12">
        <v>8.0799999999999997E-2</v>
      </c>
      <c r="F10" s="12">
        <v>8.0799999999999997E-2</v>
      </c>
      <c r="G10" s="12">
        <v>8.0799999999999997E-2</v>
      </c>
      <c r="H10" s="12">
        <v>8.0799999999999997E-2</v>
      </c>
      <c r="I10" s="12">
        <v>8.0799999999999997E-2</v>
      </c>
      <c r="J10" s="12">
        <v>8.0799999999999997E-2</v>
      </c>
      <c r="K10" s="12">
        <v>8.0799999999999997E-2</v>
      </c>
      <c r="L10" s="12">
        <v>8.0799999999999997E-2</v>
      </c>
      <c r="M10" s="12">
        <v>7.7299999999999994E-2</v>
      </c>
      <c r="N10" s="12">
        <v>7.3800000000000004E-2</v>
      </c>
      <c r="O10" s="12">
        <v>7.0400000000000004E-2</v>
      </c>
      <c r="P10" s="12">
        <v>6.6900000000000001E-2</v>
      </c>
      <c r="Q10" s="12">
        <v>6.3399999999999998E-2</v>
      </c>
      <c r="R10" s="12">
        <v>0.06</v>
      </c>
      <c r="S10" s="12">
        <v>5.6500000000000002E-2</v>
      </c>
      <c r="T10" s="12">
        <v>5.2999999999999999E-2</v>
      </c>
      <c r="U10" s="12">
        <v>4.9599999999999998E-2</v>
      </c>
      <c r="V10" s="12">
        <v>4.6100000000000002E-2</v>
      </c>
      <c r="W10" s="12">
        <v>4.5100000000000001E-2</v>
      </c>
      <c r="X10" s="12">
        <v>4.3999999999999997E-2</v>
      </c>
      <c r="Y10" s="12">
        <v>4.2999999999999997E-2</v>
      </c>
      <c r="Z10" s="12">
        <v>4.2000000000000003E-2</v>
      </c>
      <c r="AA10" s="12">
        <v>4.0899999999999999E-2</v>
      </c>
      <c r="AB10" s="12">
        <v>3.9899999999999998E-2</v>
      </c>
      <c r="AC10" s="12">
        <v>3.8899999999999997E-2</v>
      </c>
      <c r="AD10" s="12">
        <v>3.7900000000000003E-2</v>
      </c>
      <c r="AE10" s="12">
        <v>3.6799999999999999E-2</v>
      </c>
      <c r="AF10" s="12">
        <v>3.5799999999999998E-2</v>
      </c>
      <c r="AG10" s="12">
        <v>3.6700000000000003E-2</v>
      </c>
      <c r="AH10" s="12">
        <v>3.7600000000000001E-2</v>
      </c>
      <c r="AI10" s="12">
        <v>3.85E-2</v>
      </c>
      <c r="AJ10" s="12">
        <v>3.9399999999999998E-2</v>
      </c>
      <c r="AK10" s="12">
        <v>4.0300000000000002E-2</v>
      </c>
      <c r="AL10" s="12">
        <v>4.1200000000000001E-2</v>
      </c>
      <c r="AM10" s="12">
        <v>4.2099999999999999E-2</v>
      </c>
      <c r="AN10" s="12">
        <v>4.2999999999999997E-2</v>
      </c>
      <c r="AO10" s="12">
        <v>4.3799999999999999E-2</v>
      </c>
      <c r="AP10" s="12">
        <v>4.4699999999999997E-2</v>
      </c>
      <c r="AQ10" s="12">
        <v>4.4699999999999997E-2</v>
      </c>
      <c r="AR10" s="12">
        <v>4.4699999999999997E-2</v>
      </c>
      <c r="AS10" s="12">
        <v>4.4699999999999997E-2</v>
      </c>
      <c r="AT10" s="12">
        <v>4.4699999999999997E-2</v>
      </c>
      <c r="AU10" s="12">
        <v>4.4699999999999997E-2</v>
      </c>
      <c r="AV10" s="12">
        <v>4.4699999999999997E-2</v>
      </c>
      <c r="AW10" s="12">
        <v>4.4699999999999997E-2</v>
      </c>
      <c r="AX10" s="12">
        <v>4.4699999999999997E-2</v>
      </c>
      <c r="AY10" s="12">
        <v>4.4699999999999997E-2</v>
      </c>
      <c r="AZ10" s="12">
        <v>4.4699999999999997E-2</v>
      </c>
      <c r="BA10" s="12">
        <v>4.4699999999999997E-2</v>
      </c>
      <c r="BB10" s="12">
        <v>4.4699999999999997E-2</v>
      </c>
      <c r="BC10" s="12">
        <v>4.4699999999999997E-2</v>
      </c>
      <c r="BD10" s="12">
        <v>4.4699999999999997E-2</v>
      </c>
      <c r="BE10" s="12">
        <v>4.4699999999999997E-2</v>
      </c>
      <c r="BF10" s="12">
        <v>4.4699999999999997E-2</v>
      </c>
      <c r="BG10" s="12">
        <v>4.4699999999999997E-2</v>
      </c>
      <c r="BH10" s="12">
        <v>4.4699999999999997E-2</v>
      </c>
      <c r="BI10" s="12">
        <v>4.4699999999999997E-2</v>
      </c>
      <c r="BJ10" s="12">
        <v>4.4699999999999997E-2</v>
      </c>
      <c r="BK10" s="12">
        <v>4.4699999999999997E-2</v>
      </c>
      <c r="BL10" s="12">
        <v>4.4699999999999997E-2</v>
      </c>
      <c r="BM10" s="12">
        <v>4.4699999999999997E-2</v>
      </c>
      <c r="BN10" s="12">
        <v>4.4699999999999997E-2</v>
      </c>
      <c r="BO10" s="12">
        <v>0</v>
      </c>
      <c r="BP10" s="12">
        <v>0</v>
      </c>
      <c r="BQ10" s="12">
        <v>0</v>
      </c>
      <c r="BR10" s="12">
        <v>0</v>
      </c>
      <c r="BS10" s="12">
        <v>0</v>
      </c>
    </row>
    <row r="11" spans="1:71" x14ac:dyDescent="0.2">
      <c r="A11" s="66">
        <v>6</v>
      </c>
      <c r="B11" s="12">
        <v>6.1800000000000001E-2</v>
      </c>
      <c r="C11" s="12">
        <v>6.1800000000000001E-2</v>
      </c>
      <c r="D11" s="12">
        <v>6.1800000000000001E-2</v>
      </c>
      <c r="E11" s="12">
        <v>6.1800000000000001E-2</v>
      </c>
      <c r="F11" s="12">
        <v>6.1800000000000001E-2</v>
      </c>
      <c r="G11" s="12">
        <v>6.1800000000000001E-2</v>
      </c>
      <c r="H11" s="12">
        <v>6.1800000000000001E-2</v>
      </c>
      <c r="I11" s="12">
        <v>6.1800000000000001E-2</v>
      </c>
      <c r="J11" s="12">
        <v>6.1800000000000001E-2</v>
      </c>
      <c r="K11" s="12">
        <v>6.1800000000000001E-2</v>
      </c>
      <c r="L11" s="12">
        <v>6.1800000000000001E-2</v>
      </c>
      <c r="M11" s="12">
        <v>5.91E-2</v>
      </c>
      <c r="N11" s="12">
        <v>5.6300000000000003E-2</v>
      </c>
      <c r="O11" s="12">
        <v>5.3600000000000002E-2</v>
      </c>
      <c r="P11" s="12">
        <v>5.0900000000000001E-2</v>
      </c>
      <c r="Q11" s="12">
        <v>4.82E-2</v>
      </c>
      <c r="R11" s="12">
        <v>4.5400000000000003E-2</v>
      </c>
      <c r="S11" s="12">
        <v>4.2700000000000002E-2</v>
      </c>
      <c r="T11" s="12">
        <v>0.04</v>
      </c>
      <c r="U11" s="12">
        <v>3.7199999999999997E-2</v>
      </c>
      <c r="V11" s="12">
        <v>3.4500000000000003E-2</v>
      </c>
      <c r="W11" s="12">
        <v>3.3700000000000001E-2</v>
      </c>
      <c r="X11" s="12">
        <v>3.2899999999999999E-2</v>
      </c>
      <c r="Y11" s="12">
        <v>3.2099999999999997E-2</v>
      </c>
      <c r="Z11" s="12">
        <v>3.1300000000000001E-2</v>
      </c>
      <c r="AA11" s="12">
        <v>3.0499999999999999E-2</v>
      </c>
      <c r="AB11" s="12">
        <v>2.9700000000000001E-2</v>
      </c>
      <c r="AC11" s="12">
        <v>2.8899999999999999E-2</v>
      </c>
      <c r="AD11" s="12">
        <v>2.81E-2</v>
      </c>
      <c r="AE11" s="12">
        <v>2.7300000000000001E-2</v>
      </c>
      <c r="AF11" s="12">
        <v>2.6499999999999999E-2</v>
      </c>
      <c r="AG11" s="12">
        <v>2.7300000000000001E-2</v>
      </c>
      <c r="AH11" s="12">
        <v>2.81E-2</v>
      </c>
      <c r="AI11" s="12">
        <v>2.8899999999999999E-2</v>
      </c>
      <c r="AJ11" s="12">
        <v>2.9700000000000001E-2</v>
      </c>
      <c r="AK11" s="12">
        <v>3.04E-2</v>
      </c>
      <c r="AL11" s="12">
        <v>3.1199999999999999E-2</v>
      </c>
      <c r="AM11" s="12">
        <v>3.2000000000000001E-2</v>
      </c>
      <c r="AN11" s="12">
        <v>3.2800000000000003E-2</v>
      </c>
      <c r="AO11" s="12">
        <v>3.3599999999999998E-2</v>
      </c>
      <c r="AP11" s="12">
        <v>3.4299999999999997E-2</v>
      </c>
      <c r="AQ11" s="12">
        <v>3.4299999999999997E-2</v>
      </c>
      <c r="AR11" s="12">
        <v>3.4299999999999997E-2</v>
      </c>
      <c r="AS11" s="12">
        <v>3.4299999999999997E-2</v>
      </c>
      <c r="AT11" s="12">
        <v>3.4299999999999997E-2</v>
      </c>
      <c r="AU11" s="12">
        <v>3.4299999999999997E-2</v>
      </c>
      <c r="AV11" s="12">
        <v>3.4299999999999997E-2</v>
      </c>
      <c r="AW11" s="12">
        <v>3.4299999999999997E-2</v>
      </c>
      <c r="AX11" s="12">
        <v>3.4299999999999997E-2</v>
      </c>
      <c r="AY11" s="12">
        <v>3.4299999999999997E-2</v>
      </c>
      <c r="AZ11" s="12">
        <v>3.4299999999999997E-2</v>
      </c>
      <c r="BA11" s="12">
        <v>3.4299999999999997E-2</v>
      </c>
      <c r="BB11" s="12">
        <v>3.4299999999999997E-2</v>
      </c>
      <c r="BC11" s="12">
        <v>3.4299999999999997E-2</v>
      </c>
      <c r="BD11" s="12">
        <v>3.4299999999999997E-2</v>
      </c>
      <c r="BE11" s="12">
        <v>3.4299999999999997E-2</v>
      </c>
      <c r="BF11" s="12">
        <v>3.4299999999999997E-2</v>
      </c>
      <c r="BG11" s="12">
        <v>3.4299999999999997E-2</v>
      </c>
      <c r="BH11" s="12">
        <v>3.4299999999999997E-2</v>
      </c>
      <c r="BI11" s="12">
        <v>3.4299999999999997E-2</v>
      </c>
      <c r="BJ11" s="12">
        <v>3.4299999999999997E-2</v>
      </c>
      <c r="BK11" s="12">
        <v>3.4299999999999997E-2</v>
      </c>
      <c r="BL11" s="12">
        <v>3.4299999999999997E-2</v>
      </c>
      <c r="BM11" s="12">
        <v>3.4299999999999997E-2</v>
      </c>
      <c r="BN11" s="12">
        <v>0</v>
      </c>
      <c r="BO11" s="12">
        <v>0</v>
      </c>
      <c r="BP11" s="12">
        <v>0</v>
      </c>
      <c r="BQ11" s="12">
        <v>0</v>
      </c>
      <c r="BR11" s="12">
        <v>0</v>
      </c>
      <c r="BS11" s="12">
        <v>0</v>
      </c>
    </row>
    <row r="12" spans="1:71" x14ac:dyDescent="0.2">
      <c r="A12" s="66">
        <v>7</v>
      </c>
      <c r="B12" s="12">
        <v>4.6199999999999998E-2</v>
      </c>
      <c r="C12" s="12">
        <v>4.6199999999999998E-2</v>
      </c>
      <c r="D12" s="12">
        <v>4.6199999999999998E-2</v>
      </c>
      <c r="E12" s="12">
        <v>4.6199999999999998E-2</v>
      </c>
      <c r="F12" s="12">
        <v>4.6199999999999998E-2</v>
      </c>
      <c r="G12" s="12">
        <v>4.6199999999999998E-2</v>
      </c>
      <c r="H12" s="12">
        <v>4.6199999999999998E-2</v>
      </c>
      <c r="I12" s="12">
        <v>4.6199999999999998E-2</v>
      </c>
      <c r="J12" s="12">
        <v>4.6199999999999998E-2</v>
      </c>
      <c r="K12" s="12">
        <v>4.6199999999999998E-2</v>
      </c>
      <c r="L12" s="12">
        <v>4.6199999999999998E-2</v>
      </c>
      <c r="M12" s="12">
        <v>4.41E-2</v>
      </c>
      <c r="N12" s="12">
        <v>4.2099999999999999E-2</v>
      </c>
      <c r="O12" s="12">
        <v>0.04</v>
      </c>
      <c r="P12" s="12">
        <v>3.7900000000000003E-2</v>
      </c>
      <c r="Q12" s="12">
        <v>3.5900000000000001E-2</v>
      </c>
      <c r="R12" s="12">
        <v>3.3799999999999997E-2</v>
      </c>
      <c r="S12" s="12">
        <v>3.1699999999999999E-2</v>
      </c>
      <c r="T12" s="12">
        <v>2.9700000000000001E-2</v>
      </c>
      <c r="U12" s="12">
        <v>2.76E-2</v>
      </c>
      <c r="V12" s="12">
        <v>2.5499999999999998E-2</v>
      </c>
      <c r="W12" s="12">
        <v>2.4899999999999999E-2</v>
      </c>
      <c r="X12" s="12">
        <v>2.4199999999999999E-2</v>
      </c>
      <c r="Y12" s="12">
        <v>2.3599999999999999E-2</v>
      </c>
      <c r="Z12" s="12">
        <v>2.29E-2</v>
      </c>
      <c r="AA12" s="12">
        <v>2.23E-2</v>
      </c>
      <c r="AB12" s="12">
        <v>2.1700000000000001E-2</v>
      </c>
      <c r="AC12" s="12">
        <v>2.1000000000000001E-2</v>
      </c>
      <c r="AD12" s="12">
        <v>2.0400000000000001E-2</v>
      </c>
      <c r="AE12" s="12">
        <v>1.9699999999999999E-2</v>
      </c>
      <c r="AF12" s="12">
        <v>1.9099999999999999E-2</v>
      </c>
      <c r="AG12" s="12">
        <v>1.9699999999999999E-2</v>
      </c>
      <c r="AH12" s="12">
        <v>2.0400000000000001E-2</v>
      </c>
      <c r="AI12" s="12">
        <v>2.1000000000000001E-2</v>
      </c>
      <c r="AJ12" s="12">
        <v>2.1700000000000001E-2</v>
      </c>
      <c r="AK12" s="12">
        <v>2.23E-2</v>
      </c>
      <c r="AL12" s="12">
        <v>2.3E-2</v>
      </c>
      <c r="AM12" s="12">
        <v>2.3599999999999999E-2</v>
      </c>
      <c r="AN12" s="12">
        <v>2.4299999999999999E-2</v>
      </c>
      <c r="AO12" s="12">
        <v>2.4899999999999999E-2</v>
      </c>
      <c r="AP12" s="12">
        <v>2.5600000000000001E-2</v>
      </c>
      <c r="AQ12" s="12">
        <v>2.5600000000000001E-2</v>
      </c>
      <c r="AR12" s="12">
        <v>2.5600000000000001E-2</v>
      </c>
      <c r="AS12" s="12">
        <v>2.5600000000000001E-2</v>
      </c>
      <c r="AT12" s="12">
        <v>2.5600000000000001E-2</v>
      </c>
      <c r="AU12" s="12">
        <v>2.5600000000000001E-2</v>
      </c>
      <c r="AV12" s="12">
        <v>2.5600000000000001E-2</v>
      </c>
      <c r="AW12" s="12">
        <v>2.5600000000000001E-2</v>
      </c>
      <c r="AX12" s="12">
        <v>2.5600000000000001E-2</v>
      </c>
      <c r="AY12" s="12">
        <v>2.5600000000000001E-2</v>
      </c>
      <c r="AZ12" s="12">
        <v>2.5600000000000001E-2</v>
      </c>
      <c r="BA12" s="12">
        <v>2.5600000000000001E-2</v>
      </c>
      <c r="BB12" s="12">
        <v>2.5600000000000001E-2</v>
      </c>
      <c r="BC12" s="12">
        <v>2.5600000000000001E-2</v>
      </c>
      <c r="BD12" s="12">
        <v>2.5600000000000001E-2</v>
      </c>
      <c r="BE12" s="12">
        <v>2.5600000000000001E-2</v>
      </c>
      <c r="BF12" s="12">
        <v>2.5600000000000001E-2</v>
      </c>
      <c r="BG12" s="12">
        <v>2.5600000000000001E-2</v>
      </c>
      <c r="BH12" s="12">
        <v>2.5600000000000001E-2</v>
      </c>
      <c r="BI12" s="12">
        <v>2.5600000000000001E-2</v>
      </c>
      <c r="BJ12" s="12">
        <v>2.5600000000000001E-2</v>
      </c>
      <c r="BK12" s="12">
        <v>2.5600000000000001E-2</v>
      </c>
      <c r="BL12" s="12">
        <v>2.5600000000000001E-2</v>
      </c>
      <c r="BM12" s="12">
        <v>0</v>
      </c>
      <c r="BN12" s="12">
        <v>0</v>
      </c>
      <c r="BO12" s="12">
        <v>0</v>
      </c>
      <c r="BP12" s="12">
        <v>0</v>
      </c>
      <c r="BQ12" s="12">
        <v>0</v>
      </c>
      <c r="BR12" s="12">
        <v>0</v>
      </c>
      <c r="BS12" s="12">
        <v>0</v>
      </c>
    </row>
    <row r="13" spans="1:71" x14ac:dyDescent="0.2">
      <c r="A13" s="66">
        <v>8</v>
      </c>
      <c r="B13" s="12">
        <v>3.4299999999999997E-2</v>
      </c>
      <c r="C13" s="12">
        <v>3.4299999999999997E-2</v>
      </c>
      <c r="D13" s="12">
        <v>3.4299999999999997E-2</v>
      </c>
      <c r="E13" s="12">
        <v>3.4299999999999997E-2</v>
      </c>
      <c r="F13" s="12">
        <v>3.4299999999999997E-2</v>
      </c>
      <c r="G13" s="12">
        <v>3.4299999999999997E-2</v>
      </c>
      <c r="H13" s="12">
        <v>3.4299999999999997E-2</v>
      </c>
      <c r="I13" s="12">
        <v>3.4299999999999997E-2</v>
      </c>
      <c r="J13" s="12">
        <v>3.4299999999999997E-2</v>
      </c>
      <c r="K13" s="12">
        <v>3.4299999999999997E-2</v>
      </c>
      <c r="L13" s="12">
        <v>3.4299999999999997E-2</v>
      </c>
      <c r="M13" s="12">
        <v>3.27E-2</v>
      </c>
      <c r="N13" s="12">
        <v>3.1199999999999999E-2</v>
      </c>
      <c r="O13" s="12">
        <v>2.9700000000000001E-2</v>
      </c>
      <c r="P13" s="12">
        <v>2.81E-2</v>
      </c>
      <c r="Q13" s="12">
        <v>2.6599999999999999E-2</v>
      </c>
      <c r="R13" s="12">
        <v>2.5100000000000001E-2</v>
      </c>
      <c r="S13" s="12">
        <v>2.35E-2</v>
      </c>
      <c r="T13" s="12">
        <v>2.1999999999999999E-2</v>
      </c>
      <c r="U13" s="12">
        <v>2.0500000000000001E-2</v>
      </c>
      <c r="V13" s="12">
        <v>1.89E-2</v>
      </c>
      <c r="W13" s="12">
        <v>1.84E-2</v>
      </c>
      <c r="X13" s="12">
        <v>1.78E-2</v>
      </c>
      <c r="Y13" s="12">
        <v>1.72E-2</v>
      </c>
      <c r="Z13" s="12">
        <v>1.67E-2</v>
      </c>
      <c r="AA13" s="12">
        <v>1.61E-2</v>
      </c>
      <c r="AB13" s="12">
        <v>1.5599999999999999E-2</v>
      </c>
      <c r="AC13" s="12">
        <v>1.4999999999999999E-2</v>
      </c>
      <c r="AD13" s="12">
        <v>1.44E-2</v>
      </c>
      <c r="AE13" s="12">
        <v>1.3899999999999999E-2</v>
      </c>
      <c r="AF13" s="12">
        <v>1.3299999999999999E-2</v>
      </c>
      <c r="AG13" s="12">
        <v>1.38E-2</v>
      </c>
      <c r="AH13" s="12">
        <v>1.43E-2</v>
      </c>
      <c r="AI13" s="12">
        <v>1.49E-2</v>
      </c>
      <c r="AJ13" s="12">
        <v>1.54E-2</v>
      </c>
      <c r="AK13" s="12">
        <v>1.5900000000000001E-2</v>
      </c>
      <c r="AL13" s="12">
        <v>1.6400000000000001E-2</v>
      </c>
      <c r="AM13" s="12">
        <v>1.6899999999999998E-2</v>
      </c>
      <c r="AN13" s="12">
        <v>1.7399999999999999E-2</v>
      </c>
      <c r="AO13" s="12">
        <v>1.7999999999999999E-2</v>
      </c>
      <c r="AP13" s="12">
        <v>1.8499999999999999E-2</v>
      </c>
      <c r="AQ13" s="12">
        <v>1.8499999999999999E-2</v>
      </c>
      <c r="AR13" s="12">
        <v>1.8499999999999999E-2</v>
      </c>
      <c r="AS13" s="12">
        <v>1.8499999999999999E-2</v>
      </c>
      <c r="AT13" s="12">
        <v>1.8499999999999999E-2</v>
      </c>
      <c r="AU13" s="12">
        <v>1.8499999999999999E-2</v>
      </c>
      <c r="AV13" s="12">
        <v>1.8499999999999999E-2</v>
      </c>
      <c r="AW13" s="12">
        <v>1.8499999999999999E-2</v>
      </c>
      <c r="AX13" s="12">
        <v>1.8499999999999999E-2</v>
      </c>
      <c r="AY13" s="12">
        <v>1.8499999999999999E-2</v>
      </c>
      <c r="AZ13" s="12">
        <v>1.8499999999999999E-2</v>
      </c>
      <c r="BA13" s="12">
        <v>1.8499999999999999E-2</v>
      </c>
      <c r="BB13" s="12">
        <v>1.8499999999999999E-2</v>
      </c>
      <c r="BC13" s="12">
        <v>1.8499999999999999E-2</v>
      </c>
      <c r="BD13" s="12">
        <v>1.8499999999999999E-2</v>
      </c>
      <c r="BE13" s="12">
        <v>1.8499999999999999E-2</v>
      </c>
      <c r="BF13" s="12">
        <v>1.8499999999999999E-2</v>
      </c>
      <c r="BG13" s="12">
        <v>1.8499999999999999E-2</v>
      </c>
      <c r="BH13" s="12">
        <v>1.8499999999999999E-2</v>
      </c>
      <c r="BI13" s="12">
        <v>1.8499999999999999E-2</v>
      </c>
      <c r="BJ13" s="12">
        <v>1.8499999999999999E-2</v>
      </c>
      <c r="BK13" s="12">
        <v>1.8499999999999999E-2</v>
      </c>
      <c r="BL13" s="12">
        <v>0</v>
      </c>
      <c r="BM13" s="12">
        <v>0</v>
      </c>
      <c r="BN13" s="12">
        <v>0</v>
      </c>
      <c r="BO13" s="12">
        <v>0</v>
      </c>
      <c r="BP13" s="12">
        <v>0</v>
      </c>
      <c r="BQ13" s="12">
        <v>0</v>
      </c>
      <c r="BR13" s="12">
        <v>0</v>
      </c>
      <c r="BS13" s="12">
        <v>0</v>
      </c>
    </row>
    <row r="14" spans="1:71" x14ac:dyDescent="0.2">
      <c r="A14" s="66">
        <v>9</v>
      </c>
      <c r="B14" s="12">
        <v>2.58E-2</v>
      </c>
      <c r="C14" s="12">
        <v>2.58E-2</v>
      </c>
      <c r="D14" s="12">
        <v>2.58E-2</v>
      </c>
      <c r="E14" s="12">
        <v>2.58E-2</v>
      </c>
      <c r="F14" s="12">
        <v>2.58E-2</v>
      </c>
      <c r="G14" s="12">
        <v>2.58E-2</v>
      </c>
      <c r="H14" s="12">
        <v>2.58E-2</v>
      </c>
      <c r="I14" s="12">
        <v>2.58E-2</v>
      </c>
      <c r="J14" s="12">
        <v>2.58E-2</v>
      </c>
      <c r="K14" s="12">
        <v>2.58E-2</v>
      </c>
      <c r="L14" s="12">
        <v>2.58E-2</v>
      </c>
      <c r="M14" s="12">
        <v>2.46E-2</v>
      </c>
      <c r="N14" s="12">
        <v>2.35E-2</v>
      </c>
      <c r="O14" s="12">
        <v>2.23E-2</v>
      </c>
      <c r="P14" s="12">
        <v>2.12E-2</v>
      </c>
      <c r="Q14" s="12">
        <v>0.02</v>
      </c>
      <c r="R14" s="12">
        <v>1.89E-2</v>
      </c>
      <c r="S14" s="12">
        <v>1.77E-2</v>
      </c>
      <c r="T14" s="12">
        <v>1.66E-2</v>
      </c>
      <c r="U14" s="12">
        <v>1.54E-2</v>
      </c>
      <c r="V14" s="12">
        <v>1.43E-2</v>
      </c>
      <c r="W14" s="12">
        <v>1.38E-2</v>
      </c>
      <c r="X14" s="12">
        <v>1.3299999999999999E-2</v>
      </c>
      <c r="Y14" s="12">
        <v>1.2699999999999999E-2</v>
      </c>
      <c r="Z14" s="12">
        <v>1.2200000000000001E-2</v>
      </c>
      <c r="AA14" s="12">
        <v>1.17E-2</v>
      </c>
      <c r="AB14" s="12">
        <v>1.12E-2</v>
      </c>
      <c r="AC14" s="12">
        <v>1.0699999999999999E-2</v>
      </c>
      <c r="AD14" s="12">
        <v>1.0200000000000001E-2</v>
      </c>
      <c r="AE14" s="12">
        <v>9.5999999999999992E-3</v>
      </c>
      <c r="AF14" s="12">
        <v>9.1000000000000004E-3</v>
      </c>
      <c r="AG14" s="12">
        <v>9.4999999999999998E-3</v>
      </c>
      <c r="AH14" s="12">
        <v>9.9000000000000008E-3</v>
      </c>
      <c r="AI14" s="12">
        <v>1.03E-2</v>
      </c>
      <c r="AJ14" s="12">
        <v>1.0699999999999999E-2</v>
      </c>
      <c r="AK14" s="12">
        <v>1.11E-2</v>
      </c>
      <c r="AL14" s="12">
        <v>1.15E-2</v>
      </c>
      <c r="AM14" s="12">
        <v>1.1900000000000001E-2</v>
      </c>
      <c r="AN14" s="12">
        <v>1.23E-2</v>
      </c>
      <c r="AO14" s="12">
        <v>1.2699999999999999E-2</v>
      </c>
      <c r="AP14" s="12">
        <v>1.3100000000000001E-2</v>
      </c>
      <c r="AQ14" s="12">
        <v>1.3100000000000001E-2</v>
      </c>
      <c r="AR14" s="12">
        <v>1.3100000000000001E-2</v>
      </c>
      <c r="AS14" s="12">
        <v>1.3100000000000001E-2</v>
      </c>
      <c r="AT14" s="12">
        <v>1.3100000000000001E-2</v>
      </c>
      <c r="AU14" s="12">
        <v>1.3100000000000001E-2</v>
      </c>
      <c r="AV14" s="12">
        <v>1.3100000000000001E-2</v>
      </c>
      <c r="AW14" s="12">
        <v>1.3100000000000001E-2</v>
      </c>
      <c r="AX14" s="12">
        <v>1.3100000000000001E-2</v>
      </c>
      <c r="AY14" s="12">
        <v>1.3100000000000001E-2</v>
      </c>
      <c r="AZ14" s="12">
        <v>1.3100000000000001E-2</v>
      </c>
      <c r="BA14" s="12">
        <v>1.3100000000000001E-2</v>
      </c>
      <c r="BB14" s="12">
        <v>1.3100000000000001E-2</v>
      </c>
      <c r="BC14" s="12">
        <v>1.3100000000000001E-2</v>
      </c>
      <c r="BD14" s="12">
        <v>1.3100000000000001E-2</v>
      </c>
      <c r="BE14" s="12">
        <v>1.3100000000000001E-2</v>
      </c>
      <c r="BF14" s="12">
        <v>1.3100000000000001E-2</v>
      </c>
      <c r="BG14" s="12">
        <v>1.3100000000000001E-2</v>
      </c>
      <c r="BH14" s="12">
        <v>1.3100000000000001E-2</v>
      </c>
      <c r="BI14" s="12">
        <v>1.3100000000000001E-2</v>
      </c>
      <c r="BJ14" s="12">
        <v>1.3100000000000001E-2</v>
      </c>
      <c r="BK14" s="12">
        <v>0</v>
      </c>
      <c r="BL14" s="12">
        <v>0</v>
      </c>
      <c r="BM14" s="12">
        <v>0</v>
      </c>
      <c r="BN14" s="12">
        <v>0</v>
      </c>
      <c r="BO14" s="12">
        <v>0</v>
      </c>
      <c r="BP14" s="12">
        <v>0</v>
      </c>
      <c r="BQ14" s="12">
        <v>0</v>
      </c>
      <c r="BR14" s="12">
        <v>0</v>
      </c>
      <c r="BS14" s="12">
        <v>0</v>
      </c>
    </row>
    <row r="15" spans="1:71" x14ac:dyDescent="0.2">
      <c r="A15" s="66">
        <v>10</v>
      </c>
      <c r="B15" s="12">
        <v>2.0199999999999999E-2</v>
      </c>
      <c r="C15" s="12">
        <v>2.0199999999999999E-2</v>
      </c>
      <c r="D15" s="12">
        <v>2.0199999999999999E-2</v>
      </c>
      <c r="E15" s="12">
        <v>2.0199999999999999E-2</v>
      </c>
      <c r="F15" s="12">
        <v>2.0199999999999999E-2</v>
      </c>
      <c r="G15" s="12">
        <v>2.0199999999999999E-2</v>
      </c>
      <c r="H15" s="12">
        <v>2.0199999999999999E-2</v>
      </c>
      <c r="I15" s="12">
        <v>2.0199999999999999E-2</v>
      </c>
      <c r="J15" s="12">
        <v>2.0199999999999999E-2</v>
      </c>
      <c r="K15" s="12">
        <v>2.0199999999999999E-2</v>
      </c>
      <c r="L15" s="12">
        <v>2.0199999999999999E-2</v>
      </c>
      <c r="M15" s="12">
        <v>1.9300000000000001E-2</v>
      </c>
      <c r="N15" s="12">
        <v>1.84E-2</v>
      </c>
      <c r="O15" s="12">
        <v>1.7500000000000002E-2</v>
      </c>
      <c r="P15" s="12">
        <v>1.66E-2</v>
      </c>
      <c r="Q15" s="12">
        <v>1.5699999999999999E-2</v>
      </c>
      <c r="R15" s="12">
        <v>1.4800000000000001E-2</v>
      </c>
      <c r="S15" s="12">
        <v>1.3899999999999999E-2</v>
      </c>
      <c r="T15" s="12">
        <v>1.2999999999999999E-2</v>
      </c>
      <c r="U15" s="12">
        <v>1.21E-2</v>
      </c>
      <c r="V15" s="12">
        <v>1.12E-2</v>
      </c>
      <c r="W15" s="12">
        <v>1.0699999999999999E-2</v>
      </c>
      <c r="X15" s="12">
        <v>1.0200000000000001E-2</v>
      </c>
      <c r="Y15" s="12">
        <v>9.7000000000000003E-3</v>
      </c>
      <c r="Z15" s="12">
        <v>9.1999999999999998E-3</v>
      </c>
      <c r="AA15" s="12">
        <v>8.6999999999999994E-3</v>
      </c>
      <c r="AB15" s="12">
        <v>8.2000000000000007E-3</v>
      </c>
      <c r="AC15" s="12">
        <v>7.7000000000000002E-3</v>
      </c>
      <c r="AD15" s="12">
        <v>7.1999999999999998E-3</v>
      </c>
      <c r="AE15" s="12">
        <v>6.7000000000000002E-3</v>
      </c>
      <c r="AF15" s="12">
        <v>6.3E-3</v>
      </c>
      <c r="AG15" s="12">
        <v>6.4999999999999997E-3</v>
      </c>
      <c r="AH15" s="12">
        <v>6.7999999999999996E-3</v>
      </c>
      <c r="AI15" s="12">
        <v>7.1000000000000004E-3</v>
      </c>
      <c r="AJ15" s="12">
        <v>7.4000000000000003E-3</v>
      </c>
      <c r="AK15" s="12">
        <v>7.7000000000000002E-3</v>
      </c>
      <c r="AL15" s="12">
        <v>8.0000000000000002E-3</v>
      </c>
      <c r="AM15" s="12">
        <v>8.3000000000000001E-3</v>
      </c>
      <c r="AN15" s="12">
        <v>8.6E-3</v>
      </c>
      <c r="AO15" s="12">
        <v>8.8999999999999999E-3</v>
      </c>
      <c r="AP15" s="12">
        <v>9.1999999999999998E-3</v>
      </c>
      <c r="AQ15" s="12">
        <v>9.1999999999999998E-3</v>
      </c>
      <c r="AR15" s="12">
        <v>9.1999999999999998E-3</v>
      </c>
      <c r="AS15" s="12">
        <v>9.1999999999999998E-3</v>
      </c>
      <c r="AT15" s="12">
        <v>9.1999999999999998E-3</v>
      </c>
      <c r="AU15" s="12">
        <v>9.1999999999999998E-3</v>
      </c>
      <c r="AV15" s="12">
        <v>9.1999999999999998E-3</v>
      </c>
      <c r="AW15" s="12">
        <v>9.1999999999999998E-3</v>
      </c>
      <c r="AX15" s="12">
        <v>9.1999999999999998E-3</v>
      </c>
      <c r="AY15" s="12">
        <v>9.1999999999999998E-3</v>
      </c>
      <c r="AZ15" s="12">
        <v>9.1999999999999998E-3</v>
      </c>
      <c r="BA15" s="12">
        <v>9.1999999999999998E-3</v>
      </c>
      <c r="BB15" s="12">
        <v>9.1999999999999998E-3</v>
      </c>
      <c r="BC15" s="12">
        <v>9.1999999999999998E-3</v>
      </c>
      <c r="BD15" s="12">
        <v>9.1999999999999998E-3</v>
      </c>
      <c r="BE15" s="12">
        <v>9.1999999999999998E-3</v>
      </c>
      <c r="BF15" s="12">
        <v>9.1999999999999998E-3</v>
      </c>
      <c r="BG15" s="12">
        <v>9.1999999999999998E-3</v>
      </c>
      <c r="BH15" s="12">
        <v>9.1999999999999998E-3</v>
      </c>
      <c r="BI15" s="12">
        <v>9.1999999999999998E-3</v>
      </c>
      <c r="BJ15" s="12">
        <v>0</v>
      </c>
      <c r="BK15" s="12">
        <v>0</v>
      </c>
      <c r="BL15" s="12">
        <v>0</v>
      </c>
      <c r="BM15" s="12">
        <v>0</v>
      </c>
      <c r="BN15" s="12">
        <v>0</v>
      </c>
      <c r="BO15" s="12">
        <v>0</v>
      </c>
      <c r="BP15" s="12">
        <v>0</v>
      </c>
      <c r="BQ15" s="12">
        <v>0</v>
      </c>
      <c r="BR15" s="12">
        <v>0</v>
      </c>
      <c r="BS15" s="12">
        <v>0</v>
      </c>
    </row>
    <row r="16" spans="1:71" x14ac:dyDescent="0.2">
      <c r="A16" s="66">
        <v>11</v>
      </c>
      <c r="B16" s="12">
        <v>1.66E-2</v>
      </c>
      <c r="C16" s="12">
        <v>1.66E-2</v>
      </c>
      <c r="D16" s="12">
        <v>1.66E-2</v>
      </c>
      <c r="E16" s="12">
        <v>1.66E-2</v>
      </c>
      <c r="F16" s="12">
        <v>1.66E-2</v>
      </c>
      <c r="G16" s="12">
        <v>1.66E-2</v>
      </c>
      <c r="H16" s="12">
        <v>1.66E-2</v>
      </c>
      <c r="I16" s="12">
        <v>1.66E-2</v>
      </c>
      <c r="J16" s="12">
        <v>1.66E-2</v>
      </c>
      <c r="K16" s="12">
        <v>1.66E-2</v>
      </c>
      <c r="L16" s="12">
        <v>1.66E-2</v>
      </c>
      <c r="M16" s="12">
        <v>1.5800000000000002E-2</v>
      </c>
      <c r="N16" s="12">
        <v>1.5100000000000001E-2</v>
      </c>
      <c r="O16" s="12">
        <v>1.43E-2</v>
      </c>
      <c r="P16" s="12">
        <v>1.3599999999999999E-2</v>
      </c>
      <c r="Q16" s="12">
        <v>1.2800000000000001E-2</v>
      </c>
      <c r="R16" s="12">
        <v>1.21E-2</v>
      </c>
      <c r="S16" s="12">
        <v>1.1299999999999999E-2</v>
      </c>
      <c r="T16" s="12">
        <v>1.06E-2</v>
      </c>
      <c r="U16" s="12">
        <v>9.7999999999999997E-3</v>
      </c>
      <c r="V16" s="12">
        <v>9.1000000000000004E-3</v>
      </c>
      <c r="W16" s="12">
        <v>8.6E-3</v>
      </c>
      <c r="X16" s="12">
        <v>8.0999999999999996E-3</v>
      </c>
      <c r="Y16" s="12">
        <v>7.7000000000000002E-3</v>
      </c>
      <c r="Z16" s="12">
        <v>7.1999999999999998E-3</v>
      </c>
      <c r="AA16" s="12">
        <v>6.7000000000000002E-3</v>
      </c>
      <c r="AB16" s="12">
        <v>6.3E-3</v>
      </c>
      <c r="AC16" s="12">
        <v>5.7999999999999996E-3</v>
      </c>
      <c r="AD16" s="12">
        <v>5.3E-3</v>
      </c>
      <c r="AE16" s="12">
        <v>4.8999999999999998E-3</v>
      </c>
      <c r="AF16" s="12">
        <v>4.4000000000000003E-3</v>
      </c>
      <c r="AG16" s="12">
        <v>4.5999999999999999E-3</v>
      </c>
      <c r="AH16" s="12">
        <v>4.7999999999999996E-3</v>
      </c>
      <c r="AI16" s="12">
        <v>5.1000000000000004E-3</v>
      </c>
      <c r="AJ16" s="12">
        <v>5.3E-3</v>
      </c>
      <c r="AK16" s="12">
        <v>5.4999999999999997E-3</v>
      </c>
      <c r="AL16" s="12">
        <v>5.7000000000000002E-3</v>
      </c>
      <c r="AM16" s="12">
        <v>5.8999999999999999E-3</v>
      </c>
      <c r="AN16" s="12">
        <v>6.1000000000000004E-3</v>
      </c>
      <c r="AO16" s="12">
        <v>6.3E-3</v>
      </c>
      <c r="AP16" s="12">
        <v>6.6E-3</v>
      </c>
      <c r="AQ16" s="12">
        <v>6.6E-3</v>
      </c>
      <c r="AR16" s="12">
        <v>6.6E-3</v>
      </c>
      <c r="AS16" s="12">
        <v>6.6E-3</v>
      </c>
      <c r="AT16" s="12">
        <v>6.6E-3</v>
      </c>
      <c r="AU16" s="12">
        <v>6.6E-3</v>
      </c>
      <c r="AV16" s="12">
        <v>6.6E-3</v>
      </c>
      <c r="AW16" s="12">
        <v>6.6E-3</v>
      </c>
      <c r="AX16" s="12">
        <v>6.6E-3</v>
      </c>
      <c r="AY16" s="12">
        <v>6.6E-3</v>
      </c>
      <c r="AZ16" s="12">
        <v>6.6E-3</v>
      </c>
      <c r="BA16" s="12">
        <v>6.6E-3</v>
      </c>
      <c r="BB16" s="12">
        <v>6.6E-3</v>
      </c>
      <c r="BC16" s="12">
        <v>6.6E-3</v>
      </c>
      <c r="BD16" s="12">
        <v>6.6E-3</v>
      </c>
      <c r="BE16" s="12">
        <v>6.6E-3</v>
      </c>
      <c r="BF16" s="12">
        <v>6.6E-3</v>
      </c>
      <c r="BG16" s="12">
        <v>6.6E-3</v>
      </c>
      <c r="BH16" s="12">
        <v>6.6E-3</v>
      </c>
      <c r="BI16" s="12">
        <v>0</v>
      </c>
      <c r="BJ16" s="12">
        <v>0</v>
      </c>
      <c r="BK16" s="12">
        <v>0</v>
      </c>
      <c r="BL16" s="12">
        <v>0</v>
      </c>
      <c r="BM16" s="12">
        <v>0</v>
      </c>
      <c r="BN16" s="12">
        <v>0</v>
      </c>
      <c r="BO16" s="12">
        <v>0</v>
      </c>
      <c r="BP16" s="12">
        <v>0</v>
      </c>
      <c r="BQ16" s="12">
        <v>0</v>
      </c>
      <c r="BR16" s="12">
        <v>0</v>
      </c>
      <c r="BS16" s="12">
        <v>0</v>
      </c>
    </row>
    <row r="17" spans="1:71" x14ac:dyDescent="0.2">
      <c r="A17" s="66">
        <v>12</v>
      </c>
      <c r="B17" s="12">
        <v>1.43E-2</v>
      </c>
      <c r="C17" s="12">
        <v>1.43E-2</v>
      </c>
      <c r="D17" s="12">
        <v>1.43E-2</v>
      </c>
      <c r="E17" s="12">
        <v>1.43E-2</v>
      </c>
      <c r="F17" s="12">
        <v>1.43E-2</v>
      </c>
      <c r="G17" s="12">
        <v>1.43E-2</v>
      </c>
      <c r="H17" s="12">
        <v>1.43E-2</v>
      </c>
      <c r="I17" s="12">
        <v>1.43E-2</v>
      </c>
      <c r="J17" s="12">
        <v>1.43E-2</v>
      </c>
      <c r="K17" s="12">
        <v>1.43E-2</v>
      </c>
      <c r="L17" s="12">
        <v>1.43E-2</v>
      </c>
      <c r="M17" s="12">
        <v>1.37E-2</v>
      </c>
      <c r="N17" s="12">
        <v>1.2999999999999999E-2</v>
      </c>
      <c r="O17" s="12">
        <v>1.23E-2</v>
      </c>
      <c r="P17" s="12">
        <v>1.17E-2</v>
      </c>
      <c r="Q17" s="12">
        <v>1.0999999999999999E-2</v>
      </c>
      <c r="R17" s="12">
        <v>1.03E-2</v>
      </c>
      <c r="S17" s="12">
        <v>9.7000000000000003E-3</v>
      </c>
      <c r="T17" s="12">
        <v>8.9999999999999993E-3</v>
      </c>
      <c r="U17" s="12">
        <v>8.3000000000000001E-3</v>
      </c>
      <c r="V17" s="12">
        <v>7.6E-3</v>
      </c>
      <c r="W17" s="12">
        <v>7.1999999999999998E-3</v>
      </c>
      <c r="X17" s="12">
        <v>6.7999999999999996E-3</v>
      </c>
      <c r="Y17" s="12">
        <v>6.3E-3</v>
      </c>
      <c r="Z17" s="12">
        <v>5.8999999999999999E-3</v>
      </c>
      <c r="AA17" s="12">
        <v>5.4999999999999997E-3</v>
      </c>
      <c r="AB17" s="12">
        <v>5.0000000000000001E-3</v>
      </c>
      <c r="AC17" s="12">
        <v>4.5999999999999999E-3</v>
      </c>
      <c r="AD17" s="12">
        <v>4.1999999999999997E-3</v>
      </c>
      <c r="AE17" s="12">
        <v>3.7000000000000002E-3</v>
      </c>
      <c r="AF17" s="12">
        <v>3.3E-3</v>
      </c>
      <c r="AG17" s="12">
        <v>3.5000000000000001E-3</v>
      </c>
      <c r="AH17" s="12">
        <v>3.5999999999999999E-3</v>
      </c>
      <c r="AI17" s="12">
        <v>3.8E-3</v>
      </c>
      <c r="AJ17" s="12">
        <v>4.0000000000000001E-3</v>
      </c>
      <c r="AK17" s="12">
        <v>4.1000000000000003E-3</v>
      </c>
      <c r="AL17" s="12">
        <v>4.3E-3</v>
      </c>
      <c r="AM17" s="12">
        <v>4.4999999999999997E-3</v>
      </c>
      <c r="AN17" s="12">
        <v>4.5999999999999999E-3</v>
      </c>
      <c r="AO17" s="12">
        <v>4.7999999999999996E-3</v>
      </c>
      <c r="AP17" s="12">
        <v>5.0000000000000001E-3</v>
      </c>
      <c r="AQ17" s="12">
        <v>5.0000000000000001E-3</v>
      </c>
      <c r="AR17" s="12">
        <v>5.0000000000000001E-3</v>
      </c>
      <c r="AS17" s="12">
        <v>5.0000000000000001E-3</v>
      </c>
      <c r="AT17" s="12">
        <v>5.0000000000000001E-3</v>
      </c>
      <c r="AU17" s="12">
        <v>5.0000000000000001E-3</v>
      </c>
      <c r="AV17" s="12">
        <v>5.0000000000000001E-3</v>
      </c>
      <c r="AW17" s="12">
        <v>5.0000000000000001E-3</v>
      </c>
      <c r="AX17" s="12">
        <v>5.0000000000000001E-3</v>
      </c>
      <c r="AY17" s="12">
        <v>5.0000000000000001E-3</v>
      </c>
      <c r="AZ17" s="12">
        <v>5.0000000000000001E-3</v>
      </c>
      <c r="BA17" s="12">
        <v>5.0000000000000001E-3</v>
      </c>
      <c r="BB17" s="12">
        <v>5.0000000000000001E-3</v>
      </c>
      <c r="BC17" s="12">
        <v>5.0000000000000001E-3</v>
      </c>
      <c r="BD17" s="12">
        <v>5.0000000000000001E-3</v>
      </c>
      <c r="BE17" s="12">
        <v>5.0000000000000001E-3</v>
      </c>
      <c r="BF17" s="12">
        <v>5.0000000000000001E-3</v>
      </c>
      <c r="BG17" s="12">
        <v>5.0000000000000001E-3</v>
      </c>
      <c r="BH17" s="12">
        <v>0</v>
      </c>
      <c r="BI17" s="12">
        <v>0</v>
      </c>
      <c r="BJ17" s="12">
        <v>0</v>
      </c>
      <c r="BK17" s="12">
        <v>0</v>
      </c>
      <c r="BL17" s="12">
        <v>0</v>
      </c>
      <c r="BM17" s="12">
        <v>0</v>
      </c>
      <c r="BN17" s="12">
        <v>0</v>
      </c>
      <c r="BO17" s="12">
        <v>0</v>
      </c>
      <c r="BP17" s="12">
        <v>0</v>
      </c>
      <c r="BQ17" s="12">
        <v>0</v>
      </c>
      <c r="BR17" s="12">
        <v>0</v>
      </c>
      <c r="BS17" s="12">
        <v>0</v>
      </c>
    </row>
    <row r="18" spans="1:71" x14ac:dyDescent="0.2">
      <c r="A18" s="66">
        <v>13</v>
      </c>
      <c r="B18" s="12">
        <v>1.2800000000000001E-2</v>
      </c>
      <c r="C18" s="12">
        <v>1.2800000000000001E-2</v>
      </c>
      <c r="D18" s="12">
        <v>1.2800000000000001E-2</v>
      </c>
      <c r="E18" s="12">
        <v>1.2800000000000001E-2</v>
      </c>
      <c r="F18" s="12">
        <v>1.2800000000000001E-2</v>
      </c>
      <c r="G18" s="12">
        <v>1.2800000000000001E-2</v>
      </c>
      <c r="H18" s="12">
        <v>1.2800000000000001E-2</v>
      </c>
      <c r="I18" s="12">
        <v>1.2800000000000001E-2</v>
      </c>
      <c r="J18" s="12">
        <v>1.2800000000000001E-2</v>
      </c>
      <c r="K18" s="12">
        <v>1.2800000000000001E-2</v>
      </c>
      <c r="L18" s="12">
        <v>1.2800000000000001E-2</v>
      </c>
      <c r="M18" s="12">
        <v>1.2200000000000001E-2</v>
      </c>
      <c r="N18" s="12">
        <v>1.1599999999999999E-2</v>
      </c>
      <c r="O18" s="12">
        <v>1.0999999999999999E-2</v>
      </c>
      <c r="P18" s="12">
        <v>1.03E-2</v>
      </c>
      <c r="Q18" s="12">
        <v>9.7000000000000003E-3</v>
      </c>
      <c r="R18" s="12">
        <v>9.1000000000000004E-3</v>
      </c>
      <c r="S18" s="12">
        <v>8.3999999999999995E-3</v>
      </c>
      <c r="T18" s="12">
        <v>7.7999999999999996E-3</v>
      </c>
      <c r="U18" s="12">
        <v>7.1999999999999998E-3</v>
      </c>
      <c r="V18" s="12">
        <v>6.6E-3</v>
      </c>
      <c r="W18" s="12">
        <v>6.1999999999999998E-3</v>
      </c>
      <c r="X18" s="12">
        <v>5.7999999999999996E-3</v>
      </c>
      <c r="Y18" s="12">
        <v>5.4000000000000003E-3</v>
      </c>
      <c r="Z18" s="12">
        <v>5.0000000000000001E-3</v>
      </c>
      <c r="AA18" s="12">
        <v>4.5999999999999999E-3</v>
      </c>
      <c r="AB18" s="12">
        <v>4.1999999999999997E-3</v>
      </c>
      <c r="AC18" s="12">
        <v>3.8E-3</v>
      </c>
      <c r="AD18" s="12">
        <v>3.3999999999999998E-3</v>
      </c>
      <c r="AE18" s="12">
        <v>3.0999999999999999E-3</v>
      </c>
      <c r="AF18" s="12">
        <v>2.7000000000000001E-3</v>
      </c>
      <c r="AG18" s="12">
        <v>2.8E-3</v>
      </c>
      <c r="AH18" s="12">
        <v>3.0000000000000001E-3</v>
      </c>
      <c r="AI18" s="12">
        <v>3.0999999999999999E-3</v>
      </c>
      <c r="AJ18" s="12">
        <v>3.3E-3</v>
      </c>
      <c r="AK18" s="12">
        <v>3.3999999999999998E-3</v>
      </c>
      <c r="AL18" s="12">
        <v>3.5999999999999999E-3</v>
      </c>
      <c r="AM18" s="12">
        <v>3.7000000000000002E-3</v>
      </c>
      <c r="AN18" s="12">
        <v>3.8999999999999998E-3</v>
      </c>
      <c r="AO18" s="12">
        <v>4.0000000000000001E-3</v>
      </c>
      <c r="AP18" s="12">
        <v>4.1999999999999997E-3</v>
      </c>
      <c r="AQ18" s="12">
        <v>4.1999999999999997E-3</v>
      </c>
      <c r="AR18" s="12">
        <v>4.1999999999999997E-3</v>
      </c>
      <c r="AS18" s="12">
        <v>4.1999999999999997E-3</v>
      </c>
      <c r="AT18" s="12">
        <v>4.1999999999999997E-3</v>
      </c>
      <c r="AU18" s="12">
        <v>4.1999999999999997E-3</v>
      </c>
      <c r="AV18" s="12">
        <v>4.1999999999999997E-3</v>
      </c>
      <c r="AW18" s="12">
        <v>4.1999999999999997E-3</v>
      </c>
      <c r="AX18" s="12">
        <v>4.1999999999999997E-3</v>
      </c>
      <c r="AY18" s="12">
        <v>4.1999999999999997E-3</v>
      </c>
      <c r="AZ18" s="12">
        <v>4.1999999999999997E-3</v>
      </c>
      <c r="BA18" s="12">
        <v>4.1999999999999997E-3</v>
      </c>
      <c r="BB18" s="12">
        <v>4.1999999999999997E-3</v>
      </c>
      <c r="BC18" s="12">
        <v>4.1999999999999997E-3</v>
      </c>
      <c r="BD18" s="12">
        <v>4.1999999999999997E-3</v>
      </c>
      <c r="BE18" s="12">
        <v>4.1999999999999997E-3</v>
      </c>
      <c r="BF18" s="12">
        <v>4.1999999999999997E-3</v>
      </c>
      <c r="BG18" s="12">
        <v>0</v>
      </c>
      <c r="BH18" s="12">
        <v>0</v>
      </c>
      <c r="BI18" s="12">
        <v>0</v>
      </c>
      <c r="BJ18" s="12">
        <v>0</v>
      </c>
      <c r="BK18" s="12">
        <v>0</v>
      </c>
      <c r="BL18" s="12">
        <v>0</v>
      </c>
      <c r="BM18" s="12">
        <v>0</v>
      </c>
      <c r="BN18" s="12">
        <v>0</v>
      </c>
      <c r="BO18" s="12">
        <v>0</v>
      </c>
      <c r="BP18" s="12">
        <v>0</v>
      </c>
      <c r="BQ18" s="12">
        <v>0</v>
      </c>
      <c r="BR18" s="12">
        <v>0</v>
      </c>
      <c r="BS18" s="12">
        <v>0</v>
      </c>
    </row>
    <row r="19" spans="1:71" x14ac:dyDescent="0.2">
      <c r="A19" s="66">
        <v>14</v>
      </c>
      <c r="B19" s="12">
        <v>1.17E-2</v>
      </c>
      <c r="C19" s="12">
        <v>1.17E-2</v>
      </c>
      <c r="D19" s="12">
        <v>1.17E-2</v>
      </c>
      <c r="E19" s="12">
        <v>1.17E-2</v>
      </c>
      <c r="F19" s="12">
        <v>1.17E-2</v>
      </c>
      <c r="G19" s="12">
        <v>1.17E-2</v>
      </c>
      <c r="H19" s="12">
        <v>1.17E-2</v>
      </c>
      <c r="I19" s="12">
        <v>1.17E-2</v>
      </c>
      <c r="J19" s="12">
        <v>1.17E-2</v>
      </c>
      <c r="K19" s="12">
        <v>1.17E-2</v>
      </c>
      <c r="L19" s="12">
        <v>1.17E-2</v>
      </c>
      <c r="M19" s="12">
        <v>1.11E-2</v>
      </c>
      <c r="N19" s="12">
        <v>1.0500000000000001E-2</v>
      </c>
      <c r="O19" s="12">
        <v>9.9000000000000008E-3</v>
      </c>
      <c r="P19" s="12">
        <v>9.2999999999999992E-3</v>
      </c>
      <c r="Q19" s="12">
        <v>8.6999999999999994E-3</v>
      </c>
      <c r="R19" s="12">
        <v>8.0999999999999996E-3</v>
      </c>
      <c r="S19" s="12">
        <v>7.4999999999999997E-3</v>
      </c>
      <c r="T19" s="12">
        <v>6.8999999999999999E-3</v>
      </c>
      <c r="U19" s="12">
        <v>6.1999999999999998E-3</v>
      </c>
      <c r="V19" s="12">
        <v>5.5999999999999999E-3</v>
      </c>
      <c r="W19" s="12">
        <v>5.3E-3</v>
      </c>
      <c r="X19" s="12">
        <v>5.0000000000000001E-3</v>
      </c>
      <c r="Y19" s="12">
        <v>4.5999999999999999E-3</v>
      </c>
      <c r="Z19" s="12">
        <v>4.3E-3</v>
      </c>
      <c r="AA19" s="12">
        <v>4.0000000000000001E-3</v>
      </c>
      <c r="AB19" s="12">
        <v>3.5999999999999999E-3</v>
      </c>
      <c r="AC19" s="12">
        <v>3.3E-3</v>
      </c>
      <c r="AD19" s="12">
        <v>3.0000000000000001E-3</v>
      </c>
      <c r="AE19" s="12">
        <v>2.5999999999999999E-3</v>
      </c>
      <c r="AF19" s="12">
        <v>2.3E-3</v>
      </c>
      <c r="AG19" s="12">
        <v>2.5000000000000001E-3</v>
      </c>
      <c r="AH19" s="12">
        <v>2.5999999999999999E-3</v>
      </c>
      <c r="AI19" s="12">
        <v>2.8E-3</v>
      </c>
      <c r="AJ19" s="12">
        <v>2.8999999999999998E-3</v>
      </c>
      <c r="AK19" s="12">
        <v>3.0999999999999999E-3</v>
      </c>
      <c r="AL19" s="12">
        <v>3.2000000000000002E-3</v>
      </c>
      <c r="AM19" s="12">
        <v>3.3999999999999998E-3</v>
      </c>
      <c r="AN19" s="12">
        <v>3.5000000000000001E-3</v>
      </c>
      <c r="AO19" s="12">
        <v>3.7000000000000002E-3</v>
      </c>
      <c r="AP19" s="12">
        <v>3.8999999999999998E-3</v>
      </c>
      <c r="AQ19" s="12">
        <v>3.8999999999999998E-3</v>
      </c>
      <c r="AR19" s="12">
        <v>3.8999999999999998E-3</v>
      </c>
      <c r="AS19" s="12">
        <v>3.8999999999999998E-3</v>
      </c>
      <c r="AT19" s="12">
        <v>3.8999999999999998E-3</v>
      </c>
      <c r="AU19" s="12">
        <v>3.8999999999999998E-3</v>
      </c>
      <c r="AV19" s="12">
        <v>3.8999999999999998E-3</v>
      </c>
      <c r="AW19" s="12">
        <v>3.8999999999999998E-3</v>
      </c>
      <c r="AX19" s="12">
        <v>3.8999999999999998E-3</v>
      </c>
      <c r="AY19" s="12">
        <v>3.8999999999999998E-3</v>
      </c>
      <c r="AZ19" s="12">
        <v>3.8999999999999998E-3</v>
      </c>
      <c r="BA19" s="12">
        <v>3.8999999999999998E-3</v>
      </c>
      <c r="BB19" s="12">
        <v>3.8999999999999998E-3</v>
      </c>
      <c r="BC19" s="12">
        <v>3.8999999999999998E-3</v>
      </c>
      <c r="BD19" s="12">
        <v>3.8999999999999998E-3</v>
      </c>
      <c r="BE19" s="12">
        <v>3.8999999999999998E-3</v>
      </c>
      <c r="BF19" s="12">
        <v>0</v>
      </c>
      <c r="BG19" s="12">
        <v>0</v>
      </c>
      <c r="BH19" s="12">
        <v>0</v>
      </c>
      <c r="BI19" s="12">
        <v>0</v>
      </c>
      <c r="BJ19" s="12">
        <v>0</v>
      </c>
      <c r="BK19" s="12">
        <v>0</v>
      </c>
      <c r="BL19" s="12">
        <v>0</v>
      </c>
      <c r="BM19" s="12">
        <v>0</v>
      </c>
      <c r="BN19" s="12">
        <v>0</v>
      </c>
      <c r="BO19" s="12">
        <v>0</v>
      </c>
      <c r="BP19" s="12">
        <v>0</v>
      </c>
      <c r="BQ19" s="12">
        <v>0</v>
      </c>
      <c r="BR19" s="12">
        <v>0</v>
      </c>
      <c r="BS19" s="12">
        <v>0</v>
      </c>
    </row>
    <row r="20" spans="1:71" x14ac:dyDescent="0.2">
      <c r="A20" s="66">
        <v>15</v>
      </c>
      <c r="B20" s="12">
        <v>1.0699999999999999E-2</v>
      </c>
      <c r="C20" s="12">
        <v>1.0699999999999999E-2</v>
      </c>
      <c r="D20" s="12">
        <v>1.0699999999999999E-2</v>
      </c>
      <c r="E20" s="12">
        <v>1.0699999999999999E-2</v>
      </c>
      <c r="F20" s="12">
        <v>1.0699999999999999E-2</v>
      </c>
      <c r="G20" s="12">
        <v>1.0699999999999999E-2</v>
      </c>
      <c r="H20" s="12">
        <v>1.0699999999999999E-2</v>
      </c>
      <c r="I20" s="12">
        <v>1.0699999999999999E-2</v>
      </c>
      <c r="J20" s="12">
        <v>1.0699999999999999E-2</v>
      </c>
      <c r="K20" s="12">
        <v>1.0699999999999999E-2</v>
      </c>
      <c r="L20" s="12">
        <v>1.0699999999999999E-2</v>
      </c>
      <c r="M20" s="12">
        <v>1.01E-2</v>
      </c>
      <c r="N20" s="12">
        <v>9.4999999999999998E-3</v>
      </c>
      <c r="O20" s="12">
        <v>8.8999999999999999E-3</v>
      </c>
      <c r="P20" s="12">
        <v>8.3000000000000001E-3</v>
      </c>
      <c r="Q20" s="12">
        <v>7.7000000000000002E-3</v>
      </c>
      <c r="R20" s="12">
        <v>7.1000000000000004E-3</v>
      </c>
      <c r="S20" s="12">
        <v>6.6E-3</v>
      </c>
      <c r="T20" s="12">
        <v>6.0000000000000001E-3</v>
      </c>
      <c r="U20" s="12">
        <v>5.4000000000000003E-3</v>
      </c>
      <c r="V20" s="12">
        <v>4.7999999999999996E-3</v>
      </c>
      <c r="W20" s="12">
        <v>4.4999999999999997E-3</v>
      </c>
      <c r="X20" s="12">
        <v>4.3E-3</v>
      </c>
      <c r="Y20" s="12">
        <v>4.0000000000000001E-3</v>
      </c>
      <c r="Z20" s="12">
        <v>3.7000000000000002E-3</v>
      </c>
      <c r="AA20" s="12">
        <v>3.3999999999999998E-3</v>
      </c>
      <c r="AB20" s="12">
        <v>3.2000000000000002E-3</v>
      </c>
      <c r="AC20" s="12">
        <v>2.8999999999999998E-3</v>
      </c>
      <c r="AD20" s="12">
        <v>2.5999999999999999E-3</v>
      </c>
      <c r="AE20" s="12">
        <v>2.3E-3</v>
      </c>
      <c r="AF20" s="12">
        <v>2.0999999999999999E-3</v>
      </c>
      <c r="AG20" s="12">
        <v>2.3E-3</v>
      </c>
      <c r="AH20" s="12">
        <v>2.3999999999999998E-3</v>
      </c>
      <c r="AI20" s="12">
        <v>2.5999999999999999E-3</v>
      </c>
      <c r="AJ20" s="12">
        <v>2.8E-3</v>
      </c>
      <c r="AK20" s="12">
        <v>3.0000000000000001E-3</v>
      </c>
      <c r="AL20" s="12">
        <v>3.2000000000000002E-3</v>
      </c>
      <c r="AM20" s="12">
        <v>3.3999999999999998E-3</v>
      </c>
      <c r="AN20" s="12">
        <v>3.5000000000000001E-3</v>
      </c>
      <c r="AO20" s="12">
        <v>3.7000000000000002E-3</v>
      </c>
      <c r="AP20" s="12">
        <v>3.8999999999999998E-3</v>
      </c>
      <c r="AQ20" s="12">
        <v>3.8999999999999998E-3</v>
      </c>
      <c r="AR20" s="12">
        <v>3.8999999999999998E-3</v>
      </c>
      <c r="AS20" s="12">
        <v>3.8999999999999998E-3</v>
      </c>
      <c r="AT20" s="12">
        <v>3.8999999999999998E-3</v>
      </c>
      <c r="AU20" s="12">
        <v>3.8999999999999998E-3</v>
      </c>
      <c r="AV20" s="12">
        <v>3.8999999999999998E-3</v>
      </c>
      <c r="AW20" s="12">
        <v>3.8999999999999998E-3</v>
      </c>
      <c r="AX20" s="12">
        <v>3.8999999999999998E-3</v>
      </c>
      <c r="AY20" s="12">
        <v>3.8999999999999998E-3</v>
      </c>
      <c r="AZ20" s="12">
        <v>3.8999999999999998E-3</v>
      </c>
      <c r="BA20" s="12">
        <v>3.8999999999999998E-3</v>
      </c>
      <c r="BB20" s="12">
        <v>3.8999999999999998E-3</v>
      </c>
      <c r="BC20" s="12">
        <v>3.8999999999999998E-3</v>
      </c>
      <c r="BD20" s="12">
        <v>3.8999999999999998E-3</v>
      </c>
      <c r="BE20" s="12">
        <v>0</v>
      </c>
      <c r="BF20" s="12">
        <v>0</v>
      </c>
      <c r="BG20" s="12">
        <v>0</v>
      </c>
      <c r="BH20" s="12">
        <v>0</v>
      </c>
      <c r="BI20" s="12">
        <v>0</v>
      </c>
      <c r="BJ20" s="12">
        <v>0</v>
      </c>
      <c r="BK20" s="12">
        <v>0</v>
      </c>
      <c r="BL20" s="12">
        <v>0</v>
      </c>
      <c r="BM20" s="12">
        <v>0</v>
      </c>
      <c r="BN20" s="12">
        <v>0</v>
      </c>
      <c r="BO20" s="12">
        <v>0</v>
      </c>
      <c r="BP20" s="12">
        <v>0</v>
      </c>
      <c r="BQ20" s="12">
        <v>0</v>
      </c>
      <c r="BR20" s="12">
        <v>0</v>
      </c>
      <c r="BS20" s="12">
        <v>0</v>
      </c>
    </row>
    <row r="21" spans="1:71" x14ac:dyDescent="0.2">
      <c r="A21" s="66">
        <v>16</v>
      </c>
      <c r="B21" s="12">
        <v>9.5999999999999992E-3</v>
      </c>
      <c r="C21" s="12">
        <v>9.5999999999999992E-3</v>
      </c>
      <c r="D21" s="12">
        <v>9.5999999999999992E-3</v>
      </c>
      <c r="E21" s="12">
        <v>9.5999999999999992E-3</v>
      </c>
      <c r="F21" s="12">
        <v>9.5999999999999992E-3</v>
      </c>
      <c r="G21" s="12">
        <v>9.5999999999999992E-3</v>
      </c>
      <c r="H21" s="12">
        <v>9.5999999999999992E-3</v>
      </c>
      <c r="I21" s="12">
        <v>9.5999999999999992E-3</v>
      </c>
      <c r="J21" s="12">
        <v>9.5999999999999992E-3</v>
      </c>
      <c r="K21" s="12">
        <v>9.5999999999999992E-3</v>
      </c>
      <c r="L21" s="12">
        <v>9.5999999999999992E-3</v>
      </c>
      <c r="M21" s="12">
        <v>9.1000000000000004E-3</v>
      </c>
      <c r="N21" s="12">
        <v>8.5000000000000006E-3</v>
      </c>
      <c r="O21" s="12">
        <v>7.9000000000000008E-3</v>
      </c>
      <c r="P21" s="12">
        <v>7.4000000000000003E-3</v>
      </c>
      <c r="Q21" s="12">
        <v>6.7999999999999996E-3</v>
      </c>
      <c r="R21" s="12">
        <v>6.3E-3</v>
      </c>
      <c r="S21" s="12">
        <v>5.7000000000000002E-3</v>
      </c>
      <c r="T21" s="12">
        <v>5.1000000000000004E-3</v>
      </c>
      <c r="U21" s="12">
        <v>4.5999999999999999E-3</v>
      </c>
      <c r="V21" s="12">
        <v>4.0000000000000001E-3</v>
      </c>
      <c r="W21" s="12">
        <v>3.8E-3</v>
      </c>
      <c r="X21" s="12">
        <v>3.5999999999999999E-3</v>
      </c>
      <c r="Y21" s="12">
        <v>3.3999999999999998E-3</v>
      </c>
      <c r="Z21" s="12">
        <v>3.2000000000000002E-3</v>
      </c>
      <c r="AA21" s="12">
        <v>3.0000000000000001E-3</v>
      </c>
      <c r="AB21" s="12">
        <v>2.8E-3</v>
      </c>
      <c r="AC21" s="12">
        <v>2.5000000000000001E-3</v>
      </c>
      <c r="AD21" s="12">
        <v>2.3E-3</v>
      </c>
      <c r="AE21" s="12">
        <v>2.0999999999999999E-3</v>
      </c>
      <c r="AF21" s="12">
        <v>1.9E-3</v>
      </c>
      <c r="AG21" s="12">
        <v>2.0999999999999999E-3</v>
      </c>
      <c r="AH21" s="12">
        <v>2.3E-3</v>
      </c>
      <c r="AI21" s="12">
        <v>2.5000000000000001E-3</v>
      </c>
      <c r="AJ21" s="12">
        <v>2.7000000000000001E-3</v>
      </c>
      <c r="AK21" s="12">
        <v>2.8999999999999998E-3</v>
      </c>
      <c r="AL21" s="12">
        <v>3.0999999999999999E-3</v>
      </c>
      <c r="AM21" s="12">
        <v>3.3E-3</v>
      </c>
      <c r="AN21" s="12">
        <v>3.5000000000000001E-3</v>
      </c>
      <c r="AO21" s="12">
        <v>3.7000000000000002E-3</v>
      </c>
      <c r="AP21" s="12">
        <v>3.8999999999999998E-3</v>
      </c>
      <c r="AQ21" s="12">
        <v>3.8999999999999998E-3</v>
      </c>
      <c r="AR21" s="12">
        <v>3.8999999999999998E-3</v>
      </c>
      <c r="AS21" s="12">
        <v>3.8999999999999998E-3</v>
      </c>
      <c r="AT21" s="12">
        <v>3.8999999999999998E-3</v>
      </c>
      <c r="AU21" s="12">
        <v>3.8999999999999998E-3</v>
      </c>
      <c r="AV21" s="12">
        <v>3.8999999999999998E-3</v>
      </c>
      <c r="AW21" s="12">
        <v>3.8999999999999998E-3</v>
      </c>
      <c r="AX21" s="12">
        <v>3.8999999999999998E-3</v>
      </c>
      <c r="AY21" s="12">
        <v>3.8999999999999998E-3</v>
      </c>
      <c r="AZ21" s="12">
        <v>3.8999999999999998E-3</v>
      </c>
      <c r="BA21" s="12">
        <v>3.8999999999999998E-3</v>
      </c>
      <c r="BB21" s="12">
        <v>3.8999999999999998E-3</v>
      </c>
      <c r="BC21" s="12">
        <v>3.8999999999999998E-3</v>
      </c>
      <c r="BD21" s="12">
        <v>0</v>
      </c>
      <c r="BE21" s="12">
        <v>0</v>
      </c>
      <c r="BF21" s="12">
        <v>0</v>
      </c>
      <c r="BG21" s="12">
        <v>0</v>
      </c>
      <c r="BH21" s="12">
        <v>0</v>
      </c>
      <c r="BI21" s="12">
        <v>0</v>
      </c>
      <c r="BJ21" s="12">
        <v>0</v>
      </c>
      <c r="BK21" s="12">
        <v>0</v>
      </c>
      <c r="BL21" s="12">
        <v>0</v>
      </c>
      <c r="BM21" s="12">
        <v>0</v>
      </c>
      <c r="BN21" s="12">
        <v>0</v>
      </c>
      <c r="BO21" s="12">
        <v>0</v>
      </c>
      <c r="BP21" s="12">
        <v>0</v>
      </c>
      <c r="BQ21" s="12">
        <v>0</v>
      </c>
      <c r="BR21" s="12">
        <v>0</v>
      </c>
      <c r="BS21" s="12">
        <v>0</v>
      </c>
    </row>
    <row r="22" spans="1:71" x14ac:dyDescent="0.2">
      <c r="A22" s="66">
        <v>17</v>
      </c>
      <c r="B22" s="12">
        <v>8.6E-3</v>
      </c>
      <c r="C22" s="12">
        <v>8.6E-3</v>
      </c>
      <c r="D22" s="12">
        <v>8.6E-3</v>
      </c>
      <c r="E22" s="12">
        <v>8.6E-3</v>
      </c>
      <c r="F22" s="12">
        <v>8.6E-3</v>
      </c>
      <c r="G22" s="12">
        <v>8.6E-3</v>
      </c>
      <c r="H22" s="12">
        <v>8.6E-3</v>
      </c>
      <c r="I22" s="12">
        <v>8.6E-3</v>
      </c>
      <c r="J22" s="12">
        <v>8.6E-3</v>
      </c>
      <c r="K22" s="12">
        <v>8.6E-3</v>
      </c>
      <c r="L22" s="12">
        <v>8.6E-3</v>
      </c>
      <c r="M22" s="12">
        <v>8.0999999999999996E-3</v>
      </c>
      <c r="N22" s="12">
        <v>7.4999999999999997E-3</v>
      </c>
      <c r="O22" s="12">
        <v>7.0000000000000001E-3</v>
      </c>
      <c r="P22" s="12">
        <v>6.4999999999999997E-3</v>
      </c>
      <c r="Q22" s="12">
        <v>5.8999999999999999E-3</v>
      </c>
      <c r="R22" s="12">
        <v>5.4000000000000003E-3</v>
      </c>
      <c r="S22" s="12">
        <v>4.8999999999999998E-3</v>
      </c>
      <c r="T22" s="12">
        <v>4.3E-3</v>
      </c>
      <c r="U22" s="12">
        <v>3.8E-3</v>
      </c>
      <c r="V22" s="12">
        <v>3.3E-3</v>
      </c>
      <c r="W22" s="12">
        <v>3.0999999999999999E-3</v>
      </c>
      <c r="X22" s="12">
        <v>3.0000000000000001E-3</v>
      </c>
      <c r="Y22" s="12">
        <v>2.8E-3</v>
      </c>
      <c r="Z22" s="12">
        <v>2.7000000000000001E-3</v>
      </c>
      <c r="AA22" s="12">
        <v>2.5000000000000001E-3</v>
      </c>
      <c r="AB22" s="12">
        <v>2.3999999999999998E-3</v>
      </c>
      <c r="AC22" s="12">
        <v>2.2000000000000001E-3</v>
      </c>
      <c r="AD22" s="12">
        <v>2.0999999999999999E-3</v>
      </c>
      <c r="AE22" s="12">
        <v>2E-3</v>
      </c>
      <c r="AF22" s="12">
        <v>1.8E-3</v>
      </c>
      <c r="AG22" s="12">
        <v>2E-3</v>
      </c>
      <c r="AH22" s="12">
        <v>2.2000000000000001E-3</v>
      </c>
      <c r="AI22" s="12">
        <v>2.3999999999999998E-3</v>
      </c>
      <c r="AJ22" s="12">
        <v>2.5999999999999999E-3</v>
      </c>
      <c r="AK22" s="12">
        <v>2.8999999999999998E-3</v>
      </c>
      <c r="AL22" s="12">
        <v>3.0999999999999999E-3</v>
      </c>
      <c r="AM22" s="12">
        <v>3.3E-3</v>
      </c>
      <c r="AN22" s="12">
        <v>3.5000000000000001E-3</v>
      </c>
      <c r="AO22" s="12">
        <v>3.7000000000000002E-3</v>
      </c>
      <c r="AP22" s="12">
        <v>3.8999999999999998E-3</v>
      </c>
      <c r="AQ22" s="12">
        <v>3.8999999999999998E-3</v>
      </c>
      <c r="AR22" s="12">
        <v>3.8999999999999998E-3</v>
      </c>
      <c r="AS22" s="12">
        <v>3.8999999999999998E-3</v>
      </c>
      <c r="AT22" s="12">
        <v>3.8999999999999998E-3</v>
      </c>
      <c r="AU22" s="12">
        <v>3.8999999999999998E-3</v>
      </c>
      <c r="AV22" s="12">
        <v>3.8999999999999998E-3</v>
      </c>
      <c r="AW22" s="12">
        <v>3.8999999999999998E-3</v>
      </c>
      <c r="AX22" s="12">
        <v>3.8999999999999998E-3</v>
      </c>
      <c r="AY22" s="12">
        <v>3.8999999999999998E-3</v>
      </c>
      <c r="AZ22" s="12">
        <v>3.8999999999999998E-3</v>
      </c>
      <c r="BA22" s="12">
        <v>3.8999999999999998E-3</v>
      </c>
      <c r="BB22" s="12">
        <v>3.8999999999999998E-3</v>
      </c>
      <c r="BC22" s="12">
        <v>0</v>
      </c>
      <c r="BD22" s="12">
        <v>0</v>
      </c>
      <c r="BE22" s="12">
        <v>0</v>
      </c>
      <c r="BF22" s="12">
        <v>0</v>
      </c>
      <c r="BG22" s="12">
        <v>0</v>
      </c>
      <c r="BH22" s="12">
        <v>0</v>
      </c>
      <c r="BI22" s="12">
        <v>0</v>
      </c>
      <c r="BJ22" s="12">
        <v>0</v>
      </c>
      <c r="BK22" s="12">
        <v>0</v>
      </c>
      <c r="BL22" s="12">
        <v>0</v>
      </c>
      <c r="BM22" s="12">
        <v>0</v>
      </c>
      <c r="BN22" s="12">
        <v>0</v>
      </c>
      <c r="BO22" s="12">
        <v>0</v>
      </c>
      <c r="BP22" s="12">
        <v>0</v>
      </c>
      <c r="BQ22" s="12">
        <v>0</v>
      </c>
      <c r="BR22" s="12">
        <v>0</v>
      </c>
      <c r="BS22" s="12">
        <v>0</v>
      </c>
    </row>
    <row r="23" spans="1:71" x14ac:dyDescent="0.2">
      <c r="A23" s="66">
        <v>18</v>
      </c>
      <c r="B23" s="12">
        <v>7.6E-3</v>
      </c>
      <c r="C23" s="12">
        <v>7.6E-3</v>
      </c>
      <c r="D23" s="12">
        <v>7.6E-3</v>
      </c>
      <c r="E23" s="12">
        <v>7.6E-3</v>
      </c>
      <c r="F23" s="12">
        <v>7.6E-3</v>
      </c>
      <c r="G23" s="12">
        <v>7.6E-3</v>
      </c>
      <c r="H23" s="12">
        <v>7.6E-3</v>
      </c>
      <c r="I23" s="12">
        <v>7.6E-3</v>
      </c>
      <c r="J23" s="12">
        <v>7.6E-3</v>
      </c>
      <c r="K23" s="12">
        <v>7.6E-3</v>
      </c>
      <c r="L23" s="12">
        <v>7.6E-3</v>
      </c>
      <c r="M23" s="12">
        <v>7.1000000000000004E-3</v>
      </c>
      <c r="N23" s="12">
        <v>6.6E-3</v>
      </c>
      <c r="O23" s="12">
        <v>6.1000000000000004E-3</v>
      </c>
      <c r="P23" s="12">
        <v>5.5999999999999999E-3</v>
      </c>
      <c r="Q23" s="12">
        <v>5.1000000000000004E-3</v>
      </c>
      <c r="R23" s="12">
        <v>4.5999999999999999E-3</v>
      </c>
      <c r="S23" s="12">
        <v>4.1000000000000003E-3</v>
      </c>
      <c r="T23" s="12">
        <v>3.5999999999999999E-3</v>
      </c>
      <c r="U23" s="12">
        <v>3.0999999999999999E-3</v>
      </c>
      <c r="V23" s="12">
        <v>2.5999999999999999E-3</v>
      </c>
      <c r="W23" s="12">
        <v>2.5999999999999999E-3</v>
      </c>
      <c r="X23" s="12">
        <v>2.5000000000000001E-3</v>
      </c>
      <c r="Y23" s="12">
        <v>2.3999999999999998E-3</v>
      </c>
      <c r="Z23" s="12">
        <v>2.3E-3</v>
      </c>
      <c r="AA23" s="12">
        <v>2.2000000000000001E-3</v>
      </c>
      <c r="AB23" s="12">
        <v>2.0999999999999999E-3</v>
      </c>
      <c r="AC23" s="12">
        <v>2E-3</v>
      </c>
      <c r="AD23" s="12">
        <v>1.9E-3</v>
      </c>
      <c r="AE23" s="12">
        <v>1.8E-3</v>
      </c>
      <c r="AF23" s="12">
        <v>1.6999999999999999E-3</v>
      </c>
      <c r="AG23" s="12">
        <v>1.9E-3</v>
      </c>
      <c r="AH23" s="12">
        <v>2.2000000000000001E-3</v>
      </c>
      <c r="AI23" s="12">
        <v>2.3999999999999998E-3</v>
      </c>
      <c r="AJ23" s="12">
        <v>2.5999999999999999E-3</v>
      </c>
      <c r="AK23" s="12">
        <v>2.8E-3</v>
      </c>
      <c r="AL23" s="12">
        <v>3.0000000000000001E-3</v>
      </c>
      <c r="AM23" s="12">
        <v>3.2000000000000002E-3</v>
      </c>
      <c r="AN23" s="12">
        <v>3.5000000000000001E-3</v>
      </c>
      <c r="AO23" s="12">
        <v>3.7000000000000002E-3</v>
      </c>
      <c r="AP23" s="12">
        <v>3.8999999999999998E-3</v>
      </c>
      <c r="AQ23" s="12">
        <v>3.8999999999999998E-3</v>
      </c>
      <c r="AR23" s="12">
        <v>3.8999999999999998E-3</v>
      </c>
      <c r="AS23" s="12">
        <v>3.8999999999999998E-3</v>
      </c>
      <c r="AT23" s="12">
        <v>3.8999999999999998E-3</v>
      </c>
      <c r="AU23" s="12">
        <v>3.8999999999999998E-3</v>
      </c>
      <c r="AV23" s="12">
        <v>3.8999999999999998E-3</v>
      </c>
      <c r="AW23" s="12">
        <v>3.8999999999999998E-3</v>
      </c>
      <c r="AX23" s="12">
        <v>3.8999999999999998E-3</v>
      </c>
      <c r="AY23" s="12">
        <v>3.8999999999999998E-3</v>
      </c>
      <c r="AZ23" s="12">
        <v>3.8999999999999998E-3</v>
      </c>
      <c r="BA23" s="12">
        <v>3.8999999999999998E-3</v>
      </c>
      <c r="BB23" s="12">
        <v>0</v>
      </c>
      <c r="BC23" s="12">
        <v>0</v>
      </c>
      <c r="BD23" s="12">
        <v>0</v>
      </c>
      <c r="BE23" s="12">
        <v>0</v>
      </c>
      <c r="BF23" s="12">
        <v>0</v>
      </c>
      <c r="BG23" s="12">
        <v>0</v>
      </c>
      <c r="BH23" s="12">
        <v>0</v>
      </c>
      <c r="BI23" s="12">
        <v>0</v>
      </c>
      <c r="BJ23" s="12">
        <v>0</v>
      </c>
      <c r="BK23" s="12">
        <v>0</v>
      </c>
      <c r="BL23" s="12">
        <v>0</v>
      </c>
      <c r="BM23" s="12">
        <v>0</v>
      </c>
      <c r="BN23" s="12">
        <v>0</v>
      </c>
      <c r="BO23" s="12">
        <v>0</v>
      </c>
      <c r="BP23" s="12">
        <v>0</v>
      </c>
      <c r="BQ23" s="12">
        <v>0</v>
      </c>
      <c r="BR23" s="12">
        <v>0</v>
      </c>
      <c r="BS23" s="12">
        <v>0</v>
      </c>
    </row>
    <row r="24" spans="1:71" x14ac:dyDescent="0.2">
      <c r="A24" s="66">
        <v>19</v>
      </c>
      <c r="B24" s="12">
        <v>6.4999999999999997E-3</v>
      </c>
      <c r="C24" s="12">
        <v>6.4999999999999997E-3</v>
      </c>
      <c r="D24" s="12">
        <v>6.4999999999999997E-3</v>
      </c>
      <c r="E24" s="12">
        <v>6.4999999999999997E-3</v>
      </c>
      <c r="F24" s="12">
        <v>6.4999999999999997E-3</v>
      </c>
      <c r="G24" s="12">
        <v>6.4999999999999997E-3</v>
      </c>
      <c r="H24" s="12">
        <v>6.4999999999999997E-3</v>
      </c>
      <c r="I24" s="12">
        <v>6.4999999999999997E-3</v>
      </c>
      <c r="J24" s="12">
        <v>6.4999999999999997E-3</v>
      </c>
      <c r="K24" s="12">
        <v>6.4999999999999997E-3</v>
      </c>
      <c r="L24" s="12">
        <v>6.4999999999999997E-3</v>
      </c>
      <c r="M24" s="12">
        <v>6.1000000000000004E-3</v>
      </c>
      <c r="N24" s="12">
        <v>5.7000000000000002E-3</v>
      </c>
      <c r="O24" s="12">
        <v>5.1999999999999998E-3</v>
      </c>
      <c r="P24" s="12">
        <v>4.7999999999999996E-3</v>
      </c>
      <c r="Q24" s="12">
        <v>4.3E-3</v>
      </c>
      <c r="R24" s="12">
        <v>3.8999999999999998E-3</v>
      </c>
      <c r="S24" s="12">
        <v>3.3999999999999998E-3</v>
      </c>
      <c r="T24" s="12">
        <v>3.0000000000000001E-3</v>
      </c>
      <c r="U24" s="12">
        <v>2.5999999999999999E-3</v>
      </c>
      <c r="V24" s="12">
        <v>2.0999999999999999E-3</v>
      </c>
      <c r="W24" s="12">
        <v>2.0999999999999999E-3</v>
      </c>
      <c r="X24" s="12">
        <v>2E-3</v>
      </c>
      <c r="Y24" s="12">
        <v>2E-3</v>
      </c>
      <c r="Z24" s="12">
        <v>1.9E-3</v>
      </c>
      <c r="AA24" s="12">
        <v>1.9E-3</v>
      </c>
      <c r="AB24" s="12">
        <v>1.8E-3</v>
      </c>
      <c r="AC24" s="12">
        <v>1.8E-3</v>
      </c>
      <c r="AD24" s="12">
        <v>1.6999999999999999E-3</v>
      </c>
      <c r="AE24" s="12">
        <v>1.6999999999999999E-3</v>
      </c>
      <c r="AF24" s="12">
        <v>1.6000000000000001E-3</v>
      </c>
      <c r="AG24" s="12">
        <v>1.9E-3</v>
      </c>
      <c r="AH24" s="12">
        <v>2.0999999999999999E-3</v>
      </c>
      <c r="AI24" s="12">
        <v>2.3E-3</v>
      </c>
      <c r="AJ24" s="12">
        <v>2.5000000000000001E-3</v>
      </c>
      <c r="AK24" s="12">
        <v>2.8E-3</v>
      </c>
      <c r="AL24" s="12">
        <v>3.0000000000000001E-3</v>
      </c>
      <c r="AM24" s="12">
        <v>3.2000000000000002E-3</v>
      </c>
      <c r="AN24" s="12">
        <v>3.3999999999999998E-3</v>
      </c>
      <c r="AO24" s="12">
        <v>3.7000000000000002E-3</v>
      </c>
      <c r="AP24" s="12">
        <v>3.8999999999999998E-3</v>
      </c>
      <c r="AQ24" s="12">
        <v>3.8999999999999998E-3</v>
      </c>
      <c r="AR24" s="12">
        <v>3.8999999999999998E-3</v>
      </c>
      <c r="AS24" s="12">
        <v>3.8999999999999998E-3</v>
      </c>
      <c r="AT24" s="12">
        <v>3.8999999999999998E-3</v>
      </c>
      <c r="AU24" s="12">
        <v>3.8999999999999998E-3</v>
      </c>
      <c r="AV24" s="12">
        <v>3.8999999999999998E-3</v>
      </c>
      <c r="AW24" s="12">
        <v>3.8999999999999998E-3</v>
      </c>
      <c r="AX24" s="12">
        <v>3.8999999999999998E-3</v>
      </c>
      <c r="AY24" s="12">
        <v>3.8999999999999998E-3</v>
      </c>
      <c r="AZ24" s="12">
        <v>3.8999999999999998E-3</v>
      </c>
      <c r="BA24" s="12">
        <v>0</v>
      </c>
      <c r="BB24" s="12">
        <v>0</v>
      </c>
      <c r="BC24" s="12">
        <v>0</v>
      </c>
      <c r="BD24" s="12">
        <v>0</v>
      </c>
      <c r="BE24" s="12">
        <v>0</v>
      </c>
      <c r="BF24" s="12">
        <v>0</v>
      </c>
      <c r="BG24" s="12">
        <v>0</v>
      </c>
      <c r="BH24" s="12">
        <v>0</v>
      </c>
      <c r="BI24" s="12">
        <v>0</v>
      </c>
      <c r="BJ24" s="12">
        <v>0</v>
      </c>
      <c r="BK24" s="12">
        <v>0</v>
      </c>
      <c r="BL24" s="12">
        <v>0</v>
      </c>
      <c r="BM24" s="12">
        <v>0</v>
      </c>
      <c r="BN24" s="12">
        <v>0</v>
      </c>
      <c r="BO24" s="12">
        <v>0</v>
      </c>
      <c r="BP24" s="12">
        <v>0</v>
      </c>
      <c r="BQ24" s="12">
        <v>0</v>
      </c>
      <c r="BR24" s="12">
        <v>0</v>
      </c>
      <c r="BS24" s="12">
        <v>0</v>
      </c>
    </row>
    <row r="25" spans="1:71" x14ac:dyDescent="0.2">
      <c r="A25" s="66">
        <v>20</v>
      </c>
      <c r="B25" s="12">
        <v>5.5999999999999999E-3</v>
      </c>
      <c r="C25" s="12">
        <v>5.5999999999999999E-3</v>
      </c>
      <c r="D25" s="12">
        <v>5.5999999999999999E-3</v>
      </c>
      <c r="E25" s="12">
        <v>5.5999999999999999E-3</v>
      </c>
      <c r="F25" s="12">
        <v>5.5999999999999999E-3</v>
      </c>
      <c r="G25" s="12">
        <v>5.5999999999999999E-3</v>
      </c>
      <c r="H25" s="12">
        <v>5.5999999999999999E-3</v>
      </c>
      <c r="I25" s="12">
        <v>5.5999999999999999E-3</v>
      </c>
      <c r="J25" s="12">
        <v>5.5999999999999999E-3</v>
      </c>
      <c r="K25" s="12">
        <v>5.5999999999999999E-3</v>
      </c>
      <c r="L25" s="12">
        <v>5.5999999999999999E-3</v>
      </c>
      <c r="M25" s="12">
        <v>5.1999999999999998E-3</v>
      </c>
      <c r="N25" s="12">
        <v>4.7999999999999996E-3</v>
      </c>
      <c r="O25" s="12">
        <v>4.4000000000000003E-3</v>
      </c>
      <c r="P25" s="12">
        <v>4.0000000000000001E-3</v>
      </c>
      <c r="Q25" s="12">
        <v>3.7000000000000002E-3</v>
      </c>
      <c r="R25" s="12">
        <v>3.3E-3</v>
      </c>
      <c r="S25" s="12">
        <v>2.8999999999999998E-3</v>
      </c>
      <c r="T25" s="12">
        <v>2.5000000000000001E-3</v>
      </c>
      <c r="U25" s="12">
        <v>2.0999999999999999E-3</v>
      </c>
      <c r="V25" s="12">
        <v>1.6999999999999999E-3</v>
      </c>
      <c r="W25" s="12">
        <v>1.6999999999999999E-3</v>
      </c>
      <c r="X25" s="12">
        <v>1.6999999999999999E-3</v>
      </c>
      <c r="Y25" s="12">
        <v>1.6999999999999999E-3</v>
      </c>
      <c r="Z25" s="12">
        <v>1.6999999999999999E-3</v>
      </c>
      <c r="AA25" s="12">
        <v>1.6000000000000001E-3</v>
      </c>
      <c r="AB25" s="12">
        <v>1.6000000000000001E-3</v>
      </c>
      <c r="AC25" s="12">
        <v>1.6000000000000001E-3</v>
      </c>
      <c r="AD25" s="12">
        <v>1.6000000000000001E-3</v>
      </c>
      <c r="AE25" s="12">
        <v>1.6000000000000001E-3</v>
      </c>
      <c r="AF25" s="12">
        <v>1.6000000000000001E-3</v>
      </c>
      <c r="AG25" s="12">
        <v>1.8E-3</v>
      </c>
      <c r="AH25" s="12">
        <v>2.0999999999999999E-3</v>
      </c>
      <c r="AI25" s="12">
        <v>2.3E-3</v>
      </c>
      <c r="AJ25" s="12">
        <v>2.5000000000000001E-3</v>
      </c>
      <c r="AK25" s="12">
        <v>2.7000000000000001E-3</v>
      </c>
      <c r="AL25" s="12">
        <v>3.0000000000000001E-3</v>
      </c>
      <c r="AM25" s="12">
        <v>3.2000000000000002E-3</v>
      </c>
      <c r="AN25" s="12">
        <v>3.3999999999999998E-3</v>
      </c>
      <c r="AO25" s="12">
        <v>3.7000000000000002E-3</v>
      </c>
      <c r="AP25" s="12">
        <v>3.8999999999999998E-3</v>
      </c>
      <c r="AQ25" s="12">
        <v>3.8999999999999998E-3</v>
      </c>
      <c r="AR25" s="12">
        <v>3.8999999999999998E-3</v>
      </c>
      <c r="AS25" s="12">
        <v>3.8999999999999998E-3</v>
      </c>
      <c r="AT25" s="12">
        <v>3.8999999999999998E-3</v>
      </c>
      <c r="AU25" s="12">
        <v>3.8999999999999998E-3</v>
      </c>
      <c r="AV25" s="12">
        <v>3.8999999999999998E-3</v>
      </c>
      <c r="AW25" s="12">
        <v>3.8999999999999998E-3</v>
      </c>
      <c r="AX25" s="12">
        <v>3.8999999999999998E-3</v>
      </c>
      <c r="AY25" s="12">
        <v>3.8999999999999998E-3</v>
      </c>
      <c r="AZ25" s="12">
        <v>0</v>
      </c>
      <c r="BA25" s="12">
        <v>0</v>
      </c>
      <c r="BB25" s="12">
        <v>0</v>
      </c>
      <c r="BC25" s="12">
        <v>0</v>
      </c>
      <c r="BD25" s="12">
        <v>0</v>
      </c>
      <c r="BE25" s="12">
        <v>0</v>
      </c>
      <c r="BF25" s="12">
        <v>0</v>
      </c>
      <c r="BG25" s="12">
        <v>0</v>
      </c>
      <c r="BH25" s="12">
        <v>0</v>
      </c>
      <c r="BI25" s="12">
        <v>0</v>
      </c>
      <c r="BJ25" s="12">
        <v>0</v>
      </c>
      <c r="BK25" s="12">
        <v>0</v>
      </c>
      <c r="BL25" s="12">
        <v>0</v>
      </c>
      <c r="BM25" s="12">
        <v>0</v>
      </c>
      <c r="BN25" s="12">
        <v>0</v>
      </c>
      <c r="BO25" s="12">
        <v>0</v>
      </c>
      <c r="BP25" s="12">
        <v>0</v>
      </c>
      <c r="BQ25" s="12">
        <v>0</v>
      </c>
      <c r="BR25" s="12">
        <v>0</v>
      </c>
      <c r="BS25" s="12">
        <v>0</v>
      </c>
    </row>
    <row r="26" spans="1:71" x14ac:dyDescent="0.2">
      <c r="A26" s="66">
        <v>21</v>
      </c>
      <c r="B26" s="12">
        <v>4.7999999999999996E-3</v>
      </c>
      <c r="C26" s="12">
        <v>4.7999999999999996E-3</v>
      </c>
      <c r="D26" s="12">
        <v>4.7999999999999996E-3</v>
      </c>
      <c r="E26" s="12">
        <v>4.7999999999999996E-3</v>
      </c>
      <c r="F26" s="12">
        <v>4.7999999999999996E-3</v>
      </c>
      <c r="G26" s="12">
        <v>4.7999999999999996E-3</v>
      </c>
      <c r="H26" s="12">
        <v>4.7999999999999996E-3</v>
      </c>
      <c r="I26" s="12">
        <v>4.7999999999999996E-3</v>
      </c>
      <c r="J26" s="12">
        <v>4.7999999999999996E-3</v>
      </c>
      <c r="K26" s="12">
        <v>4.7999999999999996E-3</v>
      </c>
      <c r="L26" s="12">
        <v>4.7999999999999996E-3</v>
      </c>
      <c r="M26" s="12">
        <v>4.4999999999999997E-3</v>
      </c>
      <c r="N26" s="12">
        <v>4.1000000000000003E-3</v>
      </c>
      <c r="O26" s="12">
        <v>3.8E-3</v>
      </c>
      <c r="P26" s="12">
        <v>3.3999999999999998E-3</v>
      </c>
      <c r="Q26" s="12">
        <v>3.0999999999999999E-3</v>
      </c>
      <c r="R26" s="12">
        <v>2.7000000000000001E-3</v>
      </c>
      <c r="S26" s="12">
        <v>2.3999999999999998E-3</v>
      </c>
      <c r="T26" s="12">
        <v>2.0999999999999999E-3</v>
      </c>
      <c r="U26" s="12">
        <v>1.6999999999999999E-3</v>
      </c>
      <c r="V26" s="12">
        <v>1.4E-3</v>
      </c>
      <c r="W26" s="12">
        <v>1.4E-3</v>
      </c>
      <c r="X26" s="12">
        <v>1.4E-3</v>
      </c>
      <c r="Y26" s="12">
        <v>1.4E-3</v>
      </c>
      <c r="Z26" s="12">
        <v>1.5E-3</v>
      </c>
      <c r="AA26" s="12">
        <v>1.5E-3</v>
      </c>
      <c r="AB26" s="12">
        <v>1.5E-3</v>
      </c>
      <c r="AC26" s="12">
        <v>1.5E-3</v>
      </c>
      <c r="AD26" s="12">
        <v>1.5E-3</v>
      </c>
      <c r="AE26" s="12">
        <v>1.6000000000000001E-3</v>
      </c>
      <c r="AF26" s="12">
        <v>1.6000000000000001E-3</v>
      </c>
      <c r="AG26" s="12">
        <v>1.8E-3</v>
      </c>
      <c r="AH26" s="12">
        <v>2E-3</v>
      </c>
      <c r="AI26" s="12">
        <v>2.3E-3</v>
      </c>
      <c r="AJ26" s="12">
        <v>2.5000000000000001E-3</v>
      </c>
      <c r="AK26" s="12">
        <v>2.7000000000000001E-3</v>
      </c>
      <c r="AL26" s="12">
        <v>3.0000000000000001E-3</v>
      </c>
      <c r="AM26" s="12">
        <v>3.2000000000000002E-3</v>
      </c>
      <c r="AN26" s="12">
        <v>3.3999999999999998E-3</v>
      </c>
      <c r="AO26" s="12">
        <v>3.7000000000000002E-3</v>
      </c>
      <c r="AP26" s="12">
        <v>3.8999999999999998E-3</v>
      </c>
      <c r="AQ26" s="12">
        <v>3.8999999999999998E-3</v>
      </c>
      <c r="AR26" s="12">
        <v>3.8999999999999998E-3</v>
      </c>
      <c r="AS26" s="12">
        <v>3.8999999999999998E-3</v>
      </c>
      <c r="AT26" s="12">
        <v>3.8999999999999998E-3</v>
      </c>
      <c r="AU26" s="12">
        <v>3.8999999999999998E-3</v>
      </c>
      <c r="AV26" s="12">
        <v>3.8999999999999998E-3</v>
      </c>
      <c r="AW26" s="12">
        <v>3.8999999999999998E-3</v>
      </c>
      <c r="AX26" s="12">
        <v>3.8999999999999998E-3</v>
      </c>
      <c r="AY26" s="12">
        <v>0</v>
      </c>
      <c r="AZ26" s="12">
        <v>0</v>
      </c>
      <c r="BA26" s="12">
        <v>0</v>
      </c>
      <c r="BB26" s="12">
        <v>0</v>
      </c>
      <c r="BC26" s="12">
        <v>0</v>
      </c>
      <c r="BD26" s="12">
        <v>0</v>
      </c>
      <c r="BE26" s="12">
        <v>0</v>
      </c>
      <c r="BF26" s="12">
        <v>0</v>
      </c>
      <c r="BG26" s="12">
        <v>0</v>
      </c>
      <c r="BH26" s="12">
        <v>0</v>
      </c>
      <c r="BI26" s="12">
        <v>0</v>
      </c>
      <c r="BJ26" s="12">
        <v>0</v>
      </c>
      <c r="BK26" s="12">
        <v>0</v>
      </c>
      <c r="BL26" s="12">
        <v>0</v>
      </c>
      <c r="BM26" s="12">
        <v>0</v>
      </c>
      <c r="BN26" s="12">
        <v>0</v>
      </c>
      <c r="BO26" s="12">
        <v>0</v>
      </c>
      <c r="BP26" s="12">
        <v>0</v>
      </c>
      <c r="BQ26" s="12">
        <v>0</v>
      </c>
      <c r="BR26" s="12">
        <v>0</v>
      </c>
      <c r="BS26" s="12">
        <v>0</v>
      </c>
    </row>
    <row r="27" spans="1:71" x14ac:dyDescent="0.2">
      <c r="A27" s="66">
        <v>22</v>
      </c>
      <c r="B27" s="12">
        <v>4.1000000000000003E-3</v>
      </c>
      <c r="C27" s="12">
        <v>4.1000000000000003E-3</v>
      </c>
      <c r="D27" s="12">
        <v>4.1000000000000003E-3</v>
      </c>
      <c r="E27" s="12">
        <v>4.1000000000000003E-3</v>
      </c>
      <c r="F27" s="12">
        <v>4.1000000000000003E-3</v>
      </c>
      <c r="G27" s="12">
        <v>4.1000000000000003E-3</v>
      </c>
      <c r="H27" s="12">
        <v>4.1000000000000003E-3</v>
      </c>
      <c r="I27" s="12">
        <v>4.1000000000000003E-3</v>
      </c>
      <c r="J27" s="12">
        <v>4.1000000000000003E-3</v>
      </c>
      <c r="K27" s="12">
        <v>4.1000000000000003E-3</v>
      </c>
      <c r="L27" s="12">
        <v>4.1000000000000003E-3</v>
      </c>
      <c r="M27" s="12">
        <v>3.8E-3</v>
      </c>
      <c r="N27" s="12">
        <v>3.5000000000000001E-3</v>
      </c>
      <c r="O27" s="12">
        <v>3.2000000000000002E-3</v>
      </c>
      <c r="P27" s="12">
        <v>2.8999999999999998E-3</v>
      </c>
      <c r="Q27" s="12">
        <v>2.5999999999999999E-3</v>
      </c>
      <c r="R27" s="12">
        <v>2.3E-3</v>
      </c>
      <c r="S27" s="12">
        <v>2E-3</v>
      </c>
      <c r="T27" s="12">
        <v>1.6999999999999999E-3</v>
      </c>
      <c r="U27" s="12">
        <v>1.4E-3</v>
      </c>
      <c r="V27" s="12">
        <v>1.1999999999999999E-3</v>
      </c>
      <c r="W27" s="12">
        <v>1.1999999999999999E-3</v>
      </c>
      <c r="X27" s="12">
        <v>1.1999999999999999E-3</v>
      </c>
      <c r="Y27" s="12">
        <v>1.2999999999999999E-3</v>
      </c>
      <c r="Z27" s="12">
        <v>1.2999999999999999E-3</v>
      </c>
      <c r="AA27" s="12">
        <v>1.4E-3</v>
      </c>
      <c r="AB27" s="12">
        <v>1.4E-3</v>
      </c>
      <c r="AC27" s="12">
        <v>1.4E-3</v>
      </c>
      <c r="AD27" s="12">
        <v>1.5E-3</v>
      </c>
      <c r="AE27" s="12">
        <v>1.5E-3</v>
      </c>
      <c r="AF27" s="12">
        <v>1.6000000000000001E-3</v>
      </c>
      <c r="AG27" s="12">
        <v>1.8E-3</v>
      </c>
      <c r="AH27" s="12">
        <v>2E-3</v>
      </c>
      <c r="AI27" s="12">
        <v>2.3E-3</v>
      </c>
      <c r="AJ27" s="12">
        <v>2.5000000000000001E-3</v>
      </c>
      <c r="AK27" s="12">
        <v>2.7000000000000001E-3</v>
      </c>
      <c r="AL27" s="12">
        <v>3.0000000000000001E-3</v>
      </c>
      <c r="AM27" s="12">
        <v>3.2000000000000002E-3</v>
      </c>
      <c r="AN27" s="12">
        <v>3.3999999999999998E-3</v>
      </c>
      <c r="AO27" s="12">
        <v>3.7000000000000002E-3</v>
      </c>
      <c r="AP27" s="12">
        <v>3.8999999999999998E-3</v>
      </c>
      <c r="AQ27" s="12">
        <v>3.8999999999999998E-3</v>
      </c>
      <c r="AR27" s="12">
        <v>3.8999999999999998E-3</v>
      </c>
      <c r="AS27" s="12">
        <v>3.8999999999999998E-3</v>
      </c>
      <c r="AT27" s="12">
        <v>3.8999999999999998E-3</v>
      </c>
      <c r="AU27" s="12">
        <v>3.8999999999999998E-3</v>
      </c>
      <c r="AV27" s="12">
        <v>3.8999999999999998E-3</v>
      </c>
      <c r="AW27" s="12">
        <v>3.8999999999999998E-3</v>
      </c>
      <c r="AX27" s="12">
        <v>0</v>
      </c>
      <c r="AY27" s="12">
        <v>0</v>
      </c>
      <c r="AZ27" s="12">
        <v>0</v>
      </c>
      <c r="BA27" s="12">
        <v>0</v>
      </c>
      <c r="BB27" s="12">
        <v>0</v>
      </c>
      <c r="BC27" s="12">
        <v>0</v>
      </c>
      <c r="BD27" s="12">
        <v>0</v>
      </c>
      <c r="BE27" s="12">
        <v>0</v>
      </c>
      <c r="BF27" s="12">
        <v>0</v>
      </c>
      <c r="BG27" s="12">
        <v>0</v>
      </c>
      <c r="BH27" s="12">
        <v>0</v>
      </c>
      <c r="BI27" s="12">
        <v>0</v>
      </c>
      <c r="BJ27" s="12">
        <v>0</v>
      </c>
      <c r="BK27" s="12">
        <v>0</v>
      </c>
      <c r="BL27" s="12">
        <v>0</v>
      </c>
      <c r="BM27" s="12">
        <v>0</v>
      </c>
      <c r="BN27" s="12">
        <v>0</v>
      </c>
      <c r="BO27" s="12">
        <v>0</v>
      </c>
      <c r="BP27" s="12">
        <v>0</v>
      </c>
      <c r="BQ27" s="12">
        <v>0</v>
      </c>
      <c r="BR27" s="12">
        <v>0</v>
      </c>
      <c r="BS27" s="12">
        <v>0</v>
      </c>
    </row>
    <row r="28" spans="1:71" x14ac:dyDescent="0.2">
      <c r="A28" s="66">
        <v>23</v>
      </c>
      <c r="B28" s="12">
        <v>3.5000000000000001E-3</v>
      </c>
      <c r="C28" s="12">
        <v>3.5000000000000001E-3</v>
      </c>
      <c r="D28" s="12">
        <v>3.5000000000000001E-3</v>
      </c>
      <c r="E28" s="12">
        <v>3.5000000000000001E-3</v>
      </c>
      <c r="F28" s="12">
        <v>3.5000000000000001E-3</v>
      </c>
      <c r="G28" s="12">
        <v>3.5000000000000001E-3</v>
      </c>
      <c r="H28" s="12">
        <v>3.5000000000000001E-3</v>
      </c>
      <c r="I28" s="12">
        <v>3.5000000000000001E-3</v>
      </c>
      <c r="J28" s="12">
        <v>3.5000000000000001E-3</v>
      </c>
      <c r="K28" s="12">
        <v>3.5000000000000001E-3</v>
      </c>
      <c r="L28" s="12">
        <v>3.5000000000000001E-3</v>
      </c>
      <c r="M28" s="12">
        <v>3.3E-3</v>
      </c>
      <c r="N28" s="12">
        <v>3.0000000000000001E-3</v>
      </c>
      <c r="O28" s="12">
        <v>2.8E-3</v>
      </c>
      <c r="P28" s="12">
        <v>2.5000000000000001E-3</v>
      </c>
      <c r="Q28" s="12">
        <v>2.3E-3</v>
      </c>
      <c r="R28" s="12">
        <v>2E-3</v>
      </c>
      <c r="S28" s="12">
        <v>1.8E-3</v>
      </c>
      <c r="T28" s="12">
        <v>1.5E-3</v>
      </c>
      <c r="U28" s="12">
        <v>1.2999999999999999E-3</v>
      </c>
      <c r="V28" s="12">
        <v>1E-3</v>
      </c>
      <c r="W28" s="12">
        <v>1.1000000000000001E-3</v>
      </c>
      <c r="X28" s="12">
        <v>1.1000000000000001E-3</v>
      </c>
      <c r="Y28" s="12">
        <v>1.1999999999999999E-3</v>
      </c>
      <c r="Z28" s="12">
        <v>1.1999999999999999E-3</v>
      </c>
      <c r="AA28" s="12">
        <v>1.2999999999999999E-3</v>
      </c>
      <c r="AB28" s="12">
        <v>1.4E-3</v>
      </c>
      <c r="AC28" s="12">
        <v>1.4E-3</v>
      </c>
      <c r="AD28" s="12">
        <v>1.5E-3</v>
      </c>
      <c r="AE28" s="12">
        <v>1.5E-3</v>
      </c>
      <c r="AF28" s="12">
        <v>1.6000000000000001E-3</v>
      </c>
      <c r="AG28" s="12">
        <v>1.8E-3</v>
      </c>
      <c r="AH28" s="12">
        <v>2.0999999999999999E-3</v>
      </c>
      <c r="AI28" s="12">
        <v>2.3E-3</v>
      </c>
      <c r="AJ28" s="12">
        <v>2.5000000000000001E-3</v>
      </c>
      <c r="AK28" s="12">
        <v>2.8E-3</v>
      </c>
      <c r="AL28" s="12">
        <v>3.0000000000000001E-3</v>
      </c>
      <c r="AM28" s="12">
        <v>3.2000000000000002E-3</v>
      </c>
      <c r="AN28" s="12">
        <v>3.3999999999999998E-3</v>
      </c>
      <c r="AO28" s="12">
        <v>3.7000000000000002E-3</v>
      </c>
      <c r="AP28" s="12">
        <v>3.8999999999999998E-3</v>
      </c>
      <c r="AQ28" s="12">
        <v>3.8999999999999998E-3</v>
      </c>
      <c r="AR28" s="12">
        <v>3.8999999999999998E-3</v>
      </c>
      <c r="AS28" s="12">
        <v>3.8999999999999998E-3</v>
      </c>
      <c r="AT28" s="12">
        <v>3.8999999999999998E-3</v>
      </c>
      <c r="AU28" s="12">
        <v>3.8999999999999998E-3</v>
      </c>
      <c r="AV28" s="12">
        <v>3.8999999999999998E-3</v>
      </c>
      <c r="AW28" s="12">
        <v>0</v>
      </c>
      <c r="AX28" s="12">
        <v>0</v>
      </c>
      <c r="AY28" s="12">
        <v>0</v>
      </c>
      <c r="AZ28" s="12">
        <v>0</v>
      </c>
      <c r="BA28" s="12">
        <v>0</v>
      </c>
      <c r="BB28" s="12">
        <v>0</v>
      </c>
      <c r="BC28" s="12">
        <v>0</v>
      </c>
      <c r="BD28" s="12">
        <v>0</v>
      </c>
      <c r="BE28" s="12">
        <v>0</v>
      </c>
      <c r="BF28" s="12">
        <v>0</v>
      </c>
      <c r="BG28" s="12">
        <v>0</v>
      </c>
      <c r="BH28" s="12">
        <v>0</v>
      </c>
      <c r="BI28" s="12">
        <v>0</v>
      </c>
      <c r="BJ28" s="12">
        <v>0</v>
      </c>
      <c r="BK28" s="12">
        <v>0</v>
      </c>
      <c r="BL28" s="12">
        <v>0</v>
      </c>
      <c r="BM28" s="12">
        <v>0</v>
      </c>
      <c r="BN28" s="12">
        <v>0</v>
      </c>
      <c r="BO28" s="12">
        <v>0</v>
      </c>
      <c r="BP28" s="12">
        <v>0</v>
      </c>
      <c r="BQ28" s="12">
        <v>0</v>
      </c>
      <c r="BR28" s="12">
        <v>0</v>
      </c>
      <c r="BS28" s="12">
        <v>0</v>
      </c>
    </row>
    <row r="29" spans="1:71" x14ac:dyDescent="0.2">
      <c r="A29" s="66">
        <v>24</v>
      </c>
      <c r="B29" s="12">
        <v>3.0000000000000001E-3</v>
      </c>
      <c r="C29" s="12">
        <v>3.0000000000000001E-3</v>
      </c>
      <c r="D29" s="12">
        <v>3.0000000000000001E-3</v>
      </c>
      <c r="E29" s="12">
        <v>3.0000000000000001E-3</v>
      </c>
      <c r="F29" s="12">
        <v>3.0000000000000001E-3</v>
      </c>
      <c r="G29" s="12">
        <v>3.0000000000000001E-3</v>
      </c>
      <c r="H29" s="12">
        <v>3.0000000000000001E-3</v>
      </c>
      <c r="I29" s="12">
        <v>3.0000000000000001E-3</v>
      </c>
      <c r="J29" s="12">
        <v>3.0000000000000001E-3</v>
      </c>
      <c r="K29" s="12">
        <v>3.0000000000000001E-3</v>
      </c>
      <c r="L29" s="12">
        <v>3.0000000000000001E-3</v>
      </c>
      <c r="M29" s="12">
        <v>2.8E-3</v>
      </c>
      <c r="N29" s="12">
        <v>2.5999999999999999E-3</v>
      </c>
      <c r="O29" s="12">
        <v>2.3999999999999998E-3</v>
      </c>
      <c r="P29" s="12">
        <v>2.2000000000000001E-3</v>
      </c>
      <c r="Q29" s="12">
        <v>2E-3</v>
      </c>
      <c r="R29" s="12">
        <v>1.8E-3</v>
      </c>
      <c r="S29" s="12">
        <v>1.6000000000000001E-3</v>
      </c>
      <c r="T29" s="12">
        <v>1.4E-3</v>
      </c>
      <c r="U29" s="12">
        <v>1.1000000000000001E-3</v>
      </c>
      <c r="V29" s="12">
        <v>8.9999999999999998E-4</v>
      </c>
      <c r="W29" s="12">
        <v>1E-3</v>
      </c>
      <c r="X29" s="12">
        <v>1E-3</v>
      </c>
      <c r="Y29" s="12">
        <v>1.1000000000000001E-3</v>
      </c>
      <c r="Z29" s="12">
        <v>1.1999999999999999E-3</v>
      </c>
      <c r="AA29" s="12">
        <v>1.1999999999999999E-3</v>
      </c>
      <c r="AB29" s="12">
        <v>1.2999999999999999E-3</v>
      </c>
      <c r="AC29" s="12">
        <v>1.2999999999999999E-3</v>
      </c>
      <c r="AD29" s="12">
        <v>1.4E-3</v>
      </c>
      <c r="AE29" s="12">
        <v>1.4E-3</v>
      </c>
      <c r="AF29" s="12">
        <v>1.5E-3</v>
      </c>
      <c r="AG29" s="12">
        <v>1.6999999999999999E-3</v>
      </c>
      <c r="AH29" s="12">
        <v>2E-3</v>
      </c>
      <c r="AI29" s="12">
        <v>2.2000000000000001E-3</v>
      </c>
      <c r="AJ29" s="12">
        <v>2.5000000000000001E-3</v>
      </c>
      <c r="AK29" s="12">
        <v>2.7000000000000001E-3</v>
      </c>
      <c r="AL29" s="12">
        <v>2.8999999999999998E-3</v>
      </c>
      <c r="AM29" s="12">
        <v>3.2000000000000002E-3</v>
      </c>
      <c r="AN29" s="12">
        <v>3.3999999999999998E-3</v>
      </c>
      <c r="AO29" s="12">
        <v>3.7000000000000002E-3</v>
      </c>
      <c r="AP29" s="12">
        <v>3.8999999999999998E-3</v>
      </c>
      <c r="AQ29" s="12">
        <v>3.8999999999999998E-3</v>
      </c>
      <c r="AR29" s="12">
        <v>3.8999999999999998E-3</v>
      </c>
      <c r="AS29" s="12">
        <v>3.8999999999999998E-3</v>
      </c>
      <c r="AT29" s="12">
        <v>3.8999999999999998E-3</v>
      </c>
      <c r="AU29" s="12">
        <v>3.8999999999999998E-3</v>
      </c>
      <c r="AV29" s="12">
        <v>0</v>
      </c>
      <c r="AW29" s="12">
        <v>0</v>
      </c>
      <c r="AX29" s="12">
        <v>0</v>
      </c>
      <c r="AY29" s="12">
        <v>0</v>
      </c>
      <c r="AZ29" s="12">
        <v>0</v>
      </c>
      <c r="BA29" s="12">
        <v>0</v>
      </c>
      <c r="BB29" s="12">
        <v>0</v>
      </c>
      <c r="BC29" s="12">
        <v>0</v>
      </c>
      <c r="BD29" s="12">
        <v>0</v>
      </c>
      <c r="BE29" s="12">
        <v>0</v>
      </c>
      <c r="BF29" s="12">
        <v>0</v>
      </c>
      <c r="BG29" s="12">
        <v>0</v>
      </c>
      <c r="BH29" s="12">
        <v>0</v>
      </c>
      <c r="BI29" s="12">
        <v>0</v>
      </c>
      <c r="BJ29" s="12">
        <v>0</v>
      </c>
      <c r="BK29" s="12">
        <v>0</v>
      </c>
      <c r="BL29" s="12">
        <v>0</v>
      </c>
      <c r="BM29" s="12">
        <v>0</v>
      </c>
      <c r="BN29" s="12">
        <v>0</v>
      </c>
      <c r="BO29" s="12">
        <v>0</v>
      </c>
      <c r="BP29" s="12">
        <v>0</v>
      </c>
      <c r="BQ29" s="12">
        <v>0</v>
      </c>
      <c r="BR29" s="12">
        <v>0</v>
      </c>
      <c r="BS29" s="12">
        <v>0</v>
      </c>
    </row>
    <row r="30" spans="1:71" x14ac:dyDescent="0.2">
      <c r="A30" s="66">
        <v>25</v>
      </c>
      <c r="B30" s="12">
        <v>2.5999999999999999E-3</v>
      </c>
      <c r="C30" s="12">
        <v>2.5999999999999999E-3</v>
      </c>
      <c r="D30" s="12">
        <v>2.5999999999999999E-3</v>
      </c>
      <c r="E30" s="12">
        <v>2.5999999999999999E-3</v>
      </c>
      <c r="F30" s="12">
        <v>2.5999999999999999E-3</v>
      </c>
      <c r="G30" s="12">
        <v>2.5999999999999999E-3</v>
      </c>
      <c r="H30" s="12">
        <v>2.5999999999999999E-3</v>
      </c>
      <c r="I30" s="12">
        <v>2.5999999999999999E-3</v>
      </c>
      <c r="J30" s="12">
        <v>2.5999999999999999E-3</v>
      </c>
      <c r="K30" s="12">
        <v>2.5999999999999999E-3</v>
      </c>
      <c r="L30" s="12">
        <v>2.5999999999999999E-3</v>
      </c>
      <c r="M30" s="12">
        <v>2.5000000000000001E-3</v>
      </c>
      <c r="N30" s="12">
        <v>2.3E-3</v>
      </c>
      <c r="O30" s="12">
        <v>2.0999999999999999E-3</v>
      </c>
      <c r="P30" s="12">
        <v>1.9E-3</v>
      </c>
      <c r="Q30" s="12">
        <v>1.8E-3</v>
      </c>
      <c r="R30" s="12">
        <v>1.6000000000000001E-3</v>
      </c>
      <c r="S30" s="12">
        <v>1.4E-3</v>
      </c>
      <c r="T30" s="12">
        <v>1.1999999999999999E-3</v>
      </c>
      <c r="U30" s="12">
        <v>1.1000000000000001E-3</v>
      </c>
      <c r="V30" s="12">
        <v>8.9999999999999998E-4</v>
      </c>
      <c r="W30" s="12">
        <v>1E-3</v>
      </c>
      <c r="X30" s="12">
        <v>1E-3</v>
      </c>
      <c r="Y30" s="12">
        <v>1.1000000000000001E-3</v>
      </c>
      <c r="Z30" s="12">
        <v>1.1000000000000001E-3</v>
      </c>
      <c r="AA30" s="12">
        <v>1.1999999999999999E-3</v>
      </c>
      <c r="AB30" s="12">
        <v>1.2999999999999999E-3</v>
      </c>
      <c r="AC30" s="12">
        <v>1.2999999999999999E-3</v>
      </c>
      <c r="AD30" s="12">
        <v>1.4E-3</v>
      </c>
      <c r="AE30" s="12">
        <v>1.4E-3</v>
      </c>
      <c r="AF30" s="12">
        <v>1.5E-3</v>
      </c>
      <c r="AG30" s="12">
        <v>1.6999999999999999E-3</v>
      </c>
      <c r="AH30" s="12">
        <v>2E-3</v>
      </c>
      <c r="AI30" s="12">
        <v>2.2000000000000001E-3</v>
      </c>
      <c r="AJ30" s="12">
        <v>2.5000000000000001E-3</v>
      </c>
      <c r="AK30" s="12">
        <v>2.7000000000000001E-3</v>
      </c>
      <c r="AL30" s="12">
        <v>2.8999999999999998E-3</v>
      </c>
      <c r="AM30" s="12">
        <v>3.2000000000000002E-3</v>
      </c>
      <c r="AN30" s="12">
        <v>3.3999999999999998E-3</v>
      </c>
      <c r="AO30" s="12">
        <v>3.7000000000000002E-3</v>
      </c>
      <c r="AP30" s="12">
        <v>3.8999999999999998E-3</v>
      </c>
      <c r="AQ30" s="12">
        <v>3.8999999999999998E-3</v>
      </c>
      <c r="AR30" s="12">
        <v>3.8999999999999998E-3</v>
      </c>
      <c r="AS30" s="12">
        <v>3.8999999999999998E-3</v>
      </c>
      <c r="AT30" s="12">
        <v>3.8999999999999998E-3</v>
      </c>
      <c r="AU30" s="12">
        <v>0</v>
      </c>
      <c r="AV30" s="12">
        <v>0</v>
      </c>
      <c r="AW30" s="12">
        <v>0</v>
      </c>
      <c r="AX30" s="12">
        <v>0</v>
      </c>
      <c r="AY30" s="12">
        <v>0</v>
      </c>
      <c r="AZ30" s="12">
        <v>0</v>
      </c>
      <c r="BA30" s="12">
        <v>0</v>
      </c>
      <c r="BB30" s="12">
        <v>0</v>
      </c>
      <c r="BC30" s="12">
        <v>0</v>
      </c>
      <c r="BD30" s="12">
        <v>0</v>
      </c>
      <c r="BE30" s="12">
        <v>0</v>
      </c>
      <c r="BF30" s="12">
        <v>0</v>
      </c>
      <c r="BG30" s="12">
        <v>0</v>
      </c>
      <c r="BH30" s="12">
        <v>0</v>
      </c>
      <c r="BI30" s="12">
        <v>0</v>
      </c>
      <c r="BJ30" s="12">
        <v>0</v>
      </c>
      <c r="BK30" s="12">
        <v>0</v>
      </c>
      <c r="BL30" s="12">
        <v>0</v>
      </c>
      <c r="BM30" s="12">
        <v>0</v>
      </c>
      <c r="BN30" s="12">
        <v>0</v>
      </c>
      <c r="BO30" s="12">
        <v>0</v>
      </c>
      <c r="BP30" s="12">
        <v>0</v>
      </c>
      <c r="BQ30" s="12">
        <v>0</v>
      </c>
      <c r="BR30" s="12">
        <v>0</v>
      </c>
      <c r="BS30" s="12">
        <v>0</v>
      </c>
    </row>
    <row r="31" spans="1:71" x14ac:dyDescent="0.2">
      <c r="A31" s="66">
        <v>26</v>
      </c>
      <c r="B31" s="12">
        <v>2.3E-3</v>
      </c>
      <c r="C31" s="12">
        <v>2.3E-3</v>
      </c>
      <c r="D31" s="12">
        <v>2.3E-3</v>
      </c>
      <c r="E31" s="12">
        <v>2.3E-3</v>
      </c>
      <c r="F31" s="12">
        <v>2.3E-3</v>
      </c>
      <c r="G31" s="12">
        <v>2.3E-3</v>
      </c>
      <c r="H31" s="12">
        <v>2.3E-3</v>
      </c>
      <c r="I31" s="12">
        <v>2.3E-3</v>
      </c>
      <c r="J31" s="12">
        <v>2.3E-3</v>
      </c>
      <c r="K31" s="12">
        <v>2.3E-3</v>
      </c>
      <c r="L31" s="12">
        <v>2.3E-3</v>
      </c>
      <c r="M31" s="12">
        <v>2.0999999999999999E-3</v>
      </c>
      <c r="N31" s="12">
        <v>2E-3</v>
      </c>
      <c r="O31" s="12">
        <v>1.9E-3</v>
      </c>
      <c r="P31" s="12">
        <v>1.6999999999999999E-3</v>
      </c>
      <c r="Q31" s="12">
        <v>1.6000000000000001E-3</v>
      </c>
      <c r="R31" s="12">
        <v>1.5E-3</v>
      </c>
      <c r="S31" s="12">
        <v>1.2999999999999999E-3</v>
      </c>
      <c r="T31" s="12">
        <v>1.1999999999999999E-3</v>
      </c>
      <c r="U31" s="12">
        <v>1E-3</v>
      </c>
      <c r="V31" s="12">
        <v>8.9999999999999998E-4</v>
      </c>
      <c r="W31" s="12">
        <v>1E-3</v>
      </c>
      <c r="X31" s="12">
        <v>1E-3</v>
      </c>
      <c r="Y31" s="12">
        <v>1.1000000000000001E-3</v>
      </c>
      <c r="Z31" s="12">
        <v>1.1000000000000001E-3</v>
      </c>
      <c r="AA31" s="12">
        <v>1.1999999999999999E-3</v>
      </c>
      <c r="AB31" s="12">
        <v>1.2999999999999999E-3</v>
      </c>
      <c r="AC31" s="12">
        <v>1.2999999999999999E-3</v>
      </c>
      <c r="AD31" s="12">
        <v>1.4E-3</v>
      </c>
      <c r="AE31" s="12">
        <v>1.4E-3</v>
      </c>
      <c r="AF31" s="12">
        <v>1.5E-3</v>
      </c>
      <c r="AG31" s="12">
        <v>1.6999999999999999E-3</v>
      </c>
      <c r="AH31" s="12">
        <v>2E-3</v>
      </c>
      <c r="AI31" s="12">
        <v>2.2000000000000001E-3</v>
      </c>
      <c r="AJ31" s="12">
        <v>2.5000000000000001E-3</v>
      </c>
      <c r="AK31" s="12">
        <v>2.7000000000000001E-3</v>
      </c>
      <c r="AL31" s="12">
        <v>2.8999999999999998E-3</v>
      </c>
      <c r="AM31" s="12">
        <v>3.2000000000000002E-3</v>
      </c>
      <c r="AN31" s="12">
        <v>3.3999999999999998E-3</v>
      </c>
      <c r="AO31" s="12">
        <v>3.7000000000000002E-3</v>
      </c>
      <c r="AP31" s="12">
        <v>3.8999999999999998E-3</v>
      </c>
      <c r="AQ31" s="12">
        <v>3.8999999999999998E-3</v>
      </c>
      <c r="AR31" s="12">
        <v>3.8999999999999998E-3</v>
      </c>
      <c r="AS31" s="12">
        <v>3.8999999999999998E-3</v>
      </c>
      <c r="AT31" s="12">
        <v>0</v>
      </c>
      <c r="AU31" s="12">
        <v>0</v>
      </c>
      <c r="AV31" s="12">
        <v>0</v>
      </c>
      <c r="AW31" s="12">
        <v>0</v>
      </c>
      <c r="AX31" s="12">
        <v>0</v>
      </c>
      <c r="AY31" s="12">
        <v>0</v>
      </c>
      <c r="AZ31" s="12">
        <v>0</v>
      </c>
      <c r="BA31" s="12">
        <v>0</v>
      </c>
      <c r="BB31" s="12">
        <v>0</v>
      </c>
      <c r="BC31" s="12">
        <v>0</v>
      </c>
      <c r="BD31" s="12">
        <v>0</v>
      </c>
      <c r="BE31" s="12">
        <v>0</v>
      </c>
      <c r="BF31" s="12">
        <v>0</v>
      </c>
      <c r="BG31" s="12">
        <v>0</v>
      </c>
      <c r="BH31" s="12">
        <v>0</v>
      </c>
      <c r="BI31" s="12">
        <v>0</v>
      </c>
      <c r="BJ31" s="12">
        <v>0</v>
      </c>
      <c r="BK31" s="12">
        <v>0</v>
      </c>
      <c r="BL31" s="12">
        <v>0</v>
      </c>
      <c r="BM31" s="12">
        <v>0</v>
      </c>
      <c r="BN31" s="12">
        <v>0</v>
      </c>
      <c r="BO31" s="12">
        <v>0</v>
      </c>
      <c r="BP31" s="12">
        <v>0</v>
      </c>
      <c r="BQ31" s="12">
        <v>0</v>
      </c>
      <c r="BR31" s="12">
        <v>0</v>
      </c>
      <c r="BS31" s="12">
        <v>0</v>
      </c>
    </row>
    <row r="32" spans="1:71" x14ac:dyDescent="0.2">
      <c r="A32" s="66">
        <v>27</v>
      </c>
      <c r="B32" s="12">
        <v>2E-3</v>
      </c>
      <c r="C32" s="12">
        <v>2E-3</v>
      </c>
      <c r="D32" s="12">
        <v>2E-3</v>
      </c>
      <c r="E32" s="12">
        <v>2E-3</v>
      </c>
      <c r="F32" s="12">
        <v>2E-3</v>
      </c>
      <c r="G32" s="12">
        <v>2E-3</v>
      </c>
      <c r="H32" s="12">
        <v>2E-3</v>
      </c>
      <c r="I32" s="12">
        <v>2E-3</v>
      </c>
      <c r="J32" s="12">
        <v>2E-3</v>
      </c>
      <c r="K32" s="12">
        <v>2E-3</v>
      </c>
      <c r="L32" s="12">
        <v>2E-3</v>
      </c>
      <c r="M32" s="12">
        <v>1.9E-3</v>
      </c>
      <c r="N32" s="12">
        <v>1.8E-3</v>
      </c>
      <c r="O32" s="12">
        <v>1.6999999999999999E-3</v>
      </c>
      <c r="P32" s="12">
        <v>1.6000000000000001E-3</v>
      </c>
      <c r="Q32" s="12">
        <v>1.5E-3</v>
      </c>
      <c r="R32" s="12">
        <v>1.4E-3</v>
      </c>
      <c r="S32" s="12">
        <v>1.2999999999999999E-3</v>
      </c>
      <c r="T32" s="12">
        <v>1.1999999999999999E-3</v>
      </c>
      <c r="U32" s="12">
        <v>1E-3</v>
      </c>
      <c r="V32" s="12">
        <v>8.9999999999999998E-4</v>
      </c>
      <c r="W32" s="12">
        <v>1E-3</v>
      </c>
      <c r="X32" s="12">
        <v>1.1000000000000001E-3</v>
      </c>
      <c r="Y32" s="12">
        <v>1.1000000000000001E-3</v>
      </c>
      <c r="Z32" s="12">
        <v>1.1999999999999999E-3</v>
      </c>
      <c r="AA32" s="12">
        <v>1.1999999999999999E-3</v>
      </c>
      <c r="AB32" s="12">
        <v>1.2999999999999999E-3</v>
      </c>
      <c r="AC32" s="12">
        <v>1.2999999999999999E-3</v>
      </c>
      <c r="AD32" s="12">
        <v>1.4E-3</v>
      </c>
      <c r="AE32" s="12">
        <v>1.4E-3</v>
      </c>
      <c r="AF32" s="12">
        <v>1.5E-3</v>
      </c>
      <c r="AG32" s="12">
        <v>1.6999999999999999E-3</v>
      </c>
      <c r="AH32" s="12">
        <v>2E-3</v>
      </c>
      <c r="AI32" s="12">
        <v>2.2000000000000001E-3</v>
      </c>
      <c r="AJ32" s="12">
        <v>2.5000000000000001E-3</v>
      </c>
      <c r="AK32" s="12">
        <v>2.7000000000000001E-3</v>
      </c>
      <c r="AL32" s="12">
        <v>2.8999999999999998E-3</v>
      </c>
      <c r="AM32" s="12">
        <v>3.2000000000000002E-3</v>
      </c>
      <c r="AN32" s="12">
        <v>3.3999999999999998E-3</v>
      </c>
      <c r="AO32" s="12">
        <v>3.7000000000000002E-3</v>
      </c>
      <c r="AP32" s="12">
        <v>3.8999999999999998E-3</v>
      </c>
      <c r="AQ32" s="12">
        <v>3.8999999999999998E-3</v>
      </c>
      <c r="AR32" s="12">
        <v>3.8999999999999998E-3</v>
      </c>
      <c r="AS32" s="12">
        <v>0</v>
      </c>
      <c r="AT32" s="12">
        <v>0</v>
      </c>
      <c r="AU32" s="12">
        <v>0</v>
      </c>
      <c r="AV32" s="12">
        <v>0</v>
      </c>
      <c r="AW32" s="12">
        <v>0</v>
      </c>
      <c r="AX32" s="12">
        <v>0</v>
      </c>
      <c r="AY32" s="12">
        <v>0</v>
      </c>
      <c r="AZ32" s="12">
        <v>0</v>
      </c>
      <c r="BA32" s="12">
        <v>0</v>
      </c>
      <c r="BB32" s="12">
        <v>0</v>
      </c>
      <c r="BC32" s="12">
        <v>0</v>
      </c>
      <c r="BD32" s="12">
        <v>0</v>
      </c>
      <c r="BE32" s="12">
        <v>0</v>
      </c>
      <c r="BF32" s="12">
        <v>0</v>
      </c>
      <c r="BG32" s="12">
        <v>0</v>
      </c>
      <c r="BH32" s="12">
        <v>0</v>
      </c>
      <c r="BI32" s="12">
        <v>0</v>
      </c>
      <c r="BJ32" s="12">
        <v>0</v>
      </c>
      <c r="BK32" s="12">
        <v>0</v>
      </c>
      <c r="BL32" s="12">
        <v>0</v>
      </c>
      <c r="BM32" s="12">
        <v>0</v>
      </c>
      <c r="BN32" s="12">
        <v>0</v>
      </c>
      <c r="BO32" s="12">
        <v>0</v>
      </c>
      <c r="BP32" s="12">
        <v>0</v>
      </c>
      <c r="BQ32" s="12">
        <v>0</v>
      </c>
      <c r="BR32" s="12">
        <v>0</v>
      </c>
      <c r="BS32" s="12">
        <v>0</v>
      </c>
    </row>
    <row r="33" spans="1:71" x14ac:dyDescent="0.2">
      <c r="A33" s="66">
        <v>28</v>
      </c>
      <c r="B33" s="12">
        <v>1.6999999999999999E-3</v>
      </c>
      <c r="C33" s="12">
        <v>1.6999999999999999E-3</v>
      </c>
      <c r="D33" s="12">
        <v>1.6999999999999999E-3</v>
      </c>
      <c r="E33" s="12">
        <v>1.6999999999999999E-3</v>
      </c>
      <c r="F33" s="12">
        <v>1.6999999999999999E-3</v>
      </c>
      <c r="G33" s="12">
        <v>1.6999999999999999E-3</v>
      </c>
      <c r="H33" s="12">
        <v>1.6999999999999999E-3</v>
      </c>
      <c r="I33" s="12">
        <v>1.6999999999999999E-3</v>
      </c>
      <c r="J33" s="12">
        <v>1.6999999999999999E-3</v>
      </c>
      <c r="K33" s="12">
        <v>1.6999999999999999E-3</v>
      </c>
      <c r="L33" s="12">
        <v>1.6999999999999999E-3</v>
      </c>
      <c r="M33" s="12">
        <v>1.6000000000000001E-3</v>
      </c>
      <c r="N33" s="12">
        <v>1.6000000000000001E-3</v>
      </c>
      <c r="O33" s="12">
        <v>1.5E-3</v>
      </c>
      <c r="P33" s="12">
        <v>1.4E-3</v>
      </c>
      <c r="Q33" s="12">
        <v>1.2999999999999999E-3</v>
      </c>
      <c r="R33" s="12">
        <v>1.1999999999999999E-3</v>
      </c>
      <c r="S33" s="12">
        <v>1.1000000000000001E-3</v>
      </c>
      <c r="T33" s="12">
        <v>1.1000000000000001E-3</v>
      </c>
      <c r="U33" s="12">
        <v>1E-3</v>
      </c>
      <c r="V33" s="12">
        <v>8.9999999999999998E-4</v>
      </c>
      <c r="W33" s="12">
        <v>1E-3</v>
      </c>
      <c r="X33" s="12">
        <v>1E-3</v>
      </c>
      <c r="Y33" s="12">
        <v>1.1000000000000001E-3</v>
      </c>
      <c r="Z33" s="12">
        <v>1.1000000000000001E-3</v>
      </c>
      <c r="AA33" s="12">
        <v>1.1999999999999999E-3</v>
      </c>
      <c r="AB33" s="12">
        <v>1.2999999999999999E-3</v>
      </c>
      <c r="AC33" s="12">
        <v>1.2999999999999999E-3</v>
      </c>
      <c r="AD33" s="12">
        <v>1.4E-3</v>
      </c>
      <c r="AE33" s="12">
        <v>1.4E-3</v>
      </c>
      <c r="AF33" s="12">
        <v>1.5E-3</v>
      </c>
      <c r="AG33" s="12">
        <v>1.6999999999999999E-3</v>
      </c>
      <c r="AH33" s="12">
        <v>2E-3</v>
      </c>
      <c r="AI33" s="12">
        <v>2.2000000000000001E-3</v>
      </c>
      <c r="AJ33" s="12">
        <v>2.5000000000000001E-3</v>
      </c>
      <c r="AK33" s="12">
        <v>2.7000000000000001E-3</v>
      </c>
      <c r="AL33" s="12">
        <v>2.8999999999999998E-3</v>
      </c>
      <c r="AM33" s="12">
        <v>3.2000000000000002E-3</v>
      </c>
      <c r="AN33" s="12">
        <v>3.3999999999999998E-3</v>
      </c>
      <c r="AO33" s="12">
        <v>3.7000000000000002E-3</v>
      </c>
      <c r="AP33" s="12">
        <v>3.8999999999999998E-3</v>
      </c>
      <c r="AQ33" s="12">
        <v>3.8999999999999998E-3</v>
      </c>
      <c r="AR33" s="12">
        <v>0</v>
      </c>
      <c r="AS33" s="12">
        <v>0</v>
      </c>
      <c r="AT33" s="12">
        <v>0</v>
      </c>
      <c r="AU33" s="12">
        <v>0</v>
      </c>
      <c r="AV33" s="12">
        <v>0</v>
      </c>
      <c r="AW33" s="12">
        <v>0</v>
      </c>
      <c r="AX33" s="12">
        <v>0</v>
      </c>
      <c r="AY33" s="12">
        <v>0</v>
      </c>
      <c r="AZ33" s="12">
        <v>0</v>
      </c>
      <c r="BA33" s="12">
        <v>0</v>
      </c>
      <c r="BB33" s="12">
        <v>0</v>
      </c>
      <c r="BC33" s="12">
        <v>0</v>
      </c>
      <c r="BD33" s="12">
        <v>0</v>
      </c>
      <c r="BE33" s="12">
        <v>0</v>
      </c>
      <c r="BF33" s="12">
        <v>0</v>
      </c>
      <c r="BG33" s="12">
        <v>0</v>
      </c>
      <c r="BH33" s="12">
        <v>0</v>
      </c>
      <c r="BI33" s="12">
        <v>0</v>
      </c>
      <c r="BJ33" s="12">
        <v>0</v>
      </c>
      <c r="BK33" s="12">
        <v>0</v>
      </c>
      <c r="BL33" s="12">
        <v>0</v>
      </c>
      <c r="BM33" s="12">
        <v>0</v>
      </c>
      <c r="BN33" s="12">
        <v>0</v>
      </c>
      <c r="BO33" s="12">
        <v>0</v>
      </c>
      <c r="BP33" s="12">
        <v>0</v>
      </c>
      <c r="BQ33" s="12">
        <v>0</v>
      </c>
      <c r="BR33" s="12">
        <v>0</v>
      </c>
      <c r="BS33" s="12">
        <v>0</v>
      </c>
    </row>
    <row r="34" spans="1:71" x14ac:dyDescent="0.2">
      <c r="A34" s="66">
        <v>29</v>
      </c>
      <c r="B34" s="12">
        <v>1.5E-3</v>
      </c>
      <c r="C34" s="12">
        <v>1.5E-3</v>
      </c>
      <c r="D34" s="12">
        <v>1.5E-3</v>
      </c>
      <c r="E34" s="12">
        <v>1.5E-3</v>
      </c>
      <c r="F34" s="12">
        <v>1.5E-3</v>
      </c>
      <c r="G34" s="12">
        <v>1.5E-3</v>
      </c>
      <c r="H34" s="12">
        <v>1.5E-3</v>
      </c>
      <c r="I34" s="12">
        <v>1.5E-3</v>
      </c>
      <c r="J34" s="12">
        <v>1.5E-3</v>
      </c>
      <c r="K34" s="12">
        <v>1.5E-3</v>
      </c>
      <c r="L34" s="12">
        <v>1.5E-3</v>
      </c>
      <c r="M34" s="12">
        <v>1.4E-3</v>
      </c>
      <c r="N34" s="12">
        <v>1.4E-3</v>
      </c>
      <c r="O34" s="12">
        <v>1.2999999999999999E-3</v>
      </c>
      <c r="P34" s="12">
        <v>1.2999999999999999E-3</v>
      </c>
      <c r="Q34" s="12">
        <v>1.1999999999999999E-3</v>
      </c>
      <c r="R34" s="12">
        <v>1.1000000000000001E-3</v>
      </c>
      <c r="S34" s="12">
        <v>1.1000000000000001E-3</v>
      </c>
      <c r="T34" s="12">
        <v>1E-3</v>
      </c>
      <c r="U34" s="12">
        <v>1E-3</v>
      </c>
      <c r="V34" s="12">
        <v>8.9999999999999998E-4</v>
      </c>
      <c r="W34" s="12">
        <v>1E-3</v>
      </c>
      <c r="X34" s="12">
        <v>1E-3</v>
      </c>
      <c r="Y34" s="12">
        <v>1.1000000000000001E-3</v>
      </c>
      <c r="Z34" s="12">
        <v>1.1000000000000001E-3</v>
      </c>
      <c r="AA34" s="12">
        <v>1.1999999999999999E-3</v>
      </c>
      <c r="AB34" s="12">
        <v>1.2999999999999999E-3</v>
      </c>
      <c r="AC34" s="12">
        <v>1.2999999999999999E-3</v>
      </c>
      <c r="AD34" s="12">
        <v>1.4E-3</v>
      </c>
      <c r="AE34" s="12">
        <v>1.4E-3</v>
      </c>
      <c r="AF34" s="12">
        <v>1.5E-3</v>
      </c>
      <c r="AG34" s="12">
        <v>1.6999999999999999E-3</v>
      </c>
      <c r="AH34" s="12">
        <v>2E-3</v>
      </c>
      <c r="AI34" s="12">
        <v>2.2000000000000001E-3</v>
      </c>
      <c r="AJ34" s="12">
        <v>2.5000000000000001E-3</v>
      </c>
      <c r="AK34" s="12">
        <v>2.7000000000000001E-3</v>
      </c>
      <c r="AL34" s="12">
        <v>2.8999999999999998E-3</v>
      </c>
      <c r="AM34" s="12">
        <v>3.2000000000000002E-3</v>
      </c>
      <c r="AN34" s="12">
        <v>3.3999999999999998E-3</v>
      </c>
      <c r="AO34" s="12">
        <v>3.7000000000000002E-3</v>
      </c>
      <c r="AP34" s="12">
        <v>3.8999999999999998E-3</v>
      </c>
      <c r="AQ34" s="12">
        <v>0</v>
      </c>
      <c r="AR34" s="12">
        <v>0</v>
      </c>
      <c r="AS34" s="12">
        <v>0</v>
      </c>
      <c r="AT34" s="12">
        <v>0</v>
      </c>
      <c r="AU34" s="12">
        <v>0</v>
      </c>
      <c r="AV34" s="12">
        <v>0</v>
      </c>
      <c r="AW34" s="12">
        <v>0</v>
      </c>
      <c r="AX34" s="12">
        <v>0</v>
      </c>
      <c r="AY34" s="12">
        <v>0</v>
      </c>
      <c r="AZ34" s="12">
        <v>0</v>
      </c>
      <c r="BA34" s="12">
        <v>0</v>
      </c>
      <c r="BB34" s="12">
        <v>0</v>
      </c>
      <c r="BC34" s="12">
        <v>0</v>
      </c>
      <c r="BD34" s="12">
        <v>0</v>
      </c>
      <c r="BE34" s="12">
        <v>0</v>
      </c>
      <c r="BF34" s="12">
        <v>0</v>
      </c>
      <c r="BG34" s="12">
        <v>0</v>
      </c>
      <c r="BH34" s="12">
        <v>0</v>
      </c>
      <c r="BI34" s="12">
        <v>0</v>
      </c>
      <c r="BJ34" s="12">
        <v>0</v>
      </c>
      <c r="BK34" s="12">
        <v>0</v>
      </c>
      <c r="BL34" s="12">
        <v>0</v>
      </c>
      <c r="BM34" s="12">
        <v>0</v>
      </c>
      <c r="BN34" s="12">
        <v>0</v>
      </c>
      <c r="BO34" s="12">
        <v>0</v>
      </c>
      <c r="BP34" s="12">
        <v>0</v>
      </c>
      <c r="BQ34" s="12">
        <v>0</v>
      </c>
      <c r="BR34" s="12">
        <v>0</v>
      </c>
      <c r="BS34" s="12">
        <v>0</v>
      </c>
    </row>
    <row r="35" spans="1:71" x14ac:dyDescent="0.2">
      <c r="A35" s="66">
        <v>30</v>
      </c>
      <c r="B35" s="12">
        <v>1.2999999999999999E-3</v>
      </c>
      <c r="C35" s="12">
        <v>1.2999999999999999E-3</v>
      </c>
      <c r="D35" s="12">
        <v>1.2999999999999999E-3</v>
      </c>
      <c r="E35" s="12">
        <v>1.2999999999999999E-3</v>
      </c>
      <c r="F35" s="12">
        <v>1.2999999999999999E-3</v>
      </c>
      <c r="G35" s="12">
        <v>1.2999999999999999E-3</v>
      </c>
      <c r="H35" s="12">
        <v>1.2999999999999999E-3</v>
      </c>
      <c r="I35" s="12">
        <v>1.2999999999999999E-3</v>
      </c>
      <c r="J35" s="12">
        <v>1.2999999999999999E-3</v>
      </c>
      <c r="K35" s="12">
        <v>1.2999999999999999E-3</v>
      </c>
      <c r="L35" s="12">
        <v>1.2999999999999999E-3</v>
      </c>
      <c r="M35" s="12">
        <v>1.2999999999999999E-3</v>
      </c>
      <c r="N35" s="12">
        <v>1.1999999999999999E-3</v>
      </c>
      <c r="O35" s="12">
        <v>1.1999999999999999E-3</v>
      </c>
      <c r="P35" s="12">
        <v>1.1999999999999999E-3</v>
      </c>
      <c r="Q35" s="12">
        <v>1.1000000000000001E-3</v>
      </c>
      <c r="R35" s="12">
        <v>1.1000000000000001E-3</v>
      </c>
      <c r="S35" s="12">
        <v>1E-3</v>
      </c>
      <c r="T35" s="12">
        <v>1E-3</v>
      </c>
      <c r="U35" s="12">
        <v>8.9999999999999998E-4</v>
      </c>
      <c r="V35" s="12">
        <v>8.9999999999999998E-4</v>
      </c>
      <c r="W35" s="12">
        <v>1E-3</v>
      </c>
      <c r="X35" s="12">
        <v>1E-3</v>
      </c>
      <c r="Y35" s="12">
        <v>1.1000000000000001E-3</v>
      </c>
      <c r="Z35" s="12">
        <v>1.1000000000000001E-3</v>
      </c>
      <c r="AA35" s="12">
        <v>1.1999999999999999E-3</v>
      </c>
      <c r="AB35" s="12">
        <v>1.2999999999999999E-3</v>
      </c>
      <c r="AC35" s="12">
        <v>1.2999999999999999E-3</v>
      </c>
      <c r="AD35" s="12">
        <v>1.4E-3</v>
      </c>
      <c r="AE35" s="12">
        <v>1.4E-3</v>
      </c>
      <c r="AF35" s="12">
        <v>1.5E-3</v>
      </c>
      <c r="AG35" s="12">
        <v>1.6999999999999999E-3</v>
      </c>
      <c r="AH35" s="12">
        <v>2E-3</v>
      </c>
      <c r="AI35" s="12">
        <v>2.2000000000000001E-3</v>
      </c>
      <c r="AJ35" s="12">
        <v>2.5000000000000001E-3</v>
      </c>
      <c r="AK35" s="12">
        <v>2.7000000000000001E-3</v>
      </c>
      <c r="AL35" s="12">
        <v>2.8999999999999998E-3</v>
      </c>
      <c r="AM35" s="12">
        <v>3.2000000000000002E-3</v>
      </c>
      <c r="AN35" s="12">
        <v>3.3999999999999998E-3</v>
      </c>
      <c r="AO35" s="12">
        <v>3.7000000000000002E-3</v>
      </c>
      <c r="AP35" s="12">
        <v>0</v>
      </c>
      <c r="AQ35" s="12">
        <v>0</v>
      </c>
      <c r="AR35" s="12">
        <v>0</v>
      </c>
      <c r="AS35" s="12">
        <v>0</v>
      </c>
      <c r="AT35" s="12">
        <v>0</v>
      </c>
      <c r="AU35" s="12">
        <v>0</v>
      </c>
      <c r="AV35" s="12">
        <v>0</v>
      </c>
      <c r="AW35" s="12">
        <v>0</v>
      </c>
      <c r="AX35" s="12">
        <v>0</v>
      </c>
      <c r="AY35" s="12">
        <v>0</v>
      </c>
      <c r="AZ35" s="12">
        <v>0</v>
      </c>
      <c r="BA35" s="12">
        <v>0</v>
      </c>
      <c r="BB35" s="12">
        <v>0</v>
      </c>
      <c r="BC35" s="12">
        <v>0</v>
      </c>
      <c r="BD35" s="12">
        <v>0</v>
      </c>
      <c r="BE35" s="12">
        <v>0</v>
      </c>
      <c r="BF35" s="12">
        <v>0</v>
      </c>
      <c r="BG35" s="12">
        <v>0</v>
      </c>
      <c r="BH35" s="12">
        <v>0</v>
      </c>
      <c r="BI35" s="12">
        <v>0</v>
      </c>
      <c r="BJ35" s="12">
        <v>0</v>
      </c>
      <c r="BK35" s="12">
        <v>0</v>
      </c>
      <c r="BL35" s="12">
        <v>0</v>
      </c>
      <c r="BM35" s="12">
        <v>0</v>
      </c>
      <c r="BN35" s="12">
        <v>0</v>
      </c>
      <c r="BO35" s="12">
        <v>0</v>
      </c>
      <c r="BP35" s="12">
        <v>0</v>
      </c>
      <c r="BQ35" s="12">
        <v>0</v>
      </c>
      <c r="BR35" s="12">
        <v>0</v>
      </c>
      <c r="BS35" s="12">
        <v>0</v>
      </c>
    </row>
    <row r="36" spans="1:71" x14ac:dyDescent="0.2">
      <c r="A36" s="66">
        <v>31</v>
      </c>
      <c r="B36" s="12">
        <v>1.1999999999999999E-3</v>
      </c>
      <c r="C36" s="12">
        <v>1.1999999999999999E-3</v>
      </c>
      <c r="D36" s="12">
        <v>1.1999999999999999E-3</v>
      </c>
      <c r="E36" s="12">
        <v>1.1999999999999999E-3</v>
      </c>
      <c r="F36" s="12">
        <v>1.1999999999999999E-3</v>
      </c>
      <c r="G36" s="12">
        <v>1.1999999999999999E-3</v>
      </c>
      <c r="H36" s="12">
        <v>1.1999999999999999E-3</v>
      </c>
      <c r="I36" s="12">
        <v>1.1999999999999999E-3</v>
      </c>
      <c r="J36" s="12">
        <v>1.1999999999999999E-3</v>
      </c>
      <c r="K36" s="12">
        <v>1.1999999999999999E-3</v>
      </c>
      <c r="L36" s="12">
        <v>1.1999999999999999E-3</v>
      </c>
      <c r="M36" s="12">
        <v>1.1000000000000001E-3</v>
      </c>
      <c r="N36" s="12">
        <v>1.1000000000000001E-3</v>
      </c>
      <c r="O36" s="12">
        <v>1.1000000000000001E-3</v>
      </c>
      <c r="P36" s="12">
        <v>1.1000000000000001E-3</v>
      </c>
      <c r="Q36" s="12">
        <v>1E-3</v>
      </c>
      <c r="R36" s="12">
        <v>1E-3</v>
      </c>
      <c r="S36" s="12">
        <v>1E-3</v>
      </c>
      <c r="T36" s="12">
        <v>1E-3</v>
      </c>
      <c r="U36" s="12">
        <v>8.9999999999999998E-4</v>
      </c>
      <c r="V36" s="12">
        <v>8.9999999999999998E-4</v>
      </c>
      <c r="W36" s="12">
        <v>1E-3</v>
      </c>
      <c r="X36" s="12">
        <v>1E-3</v>
      </c>
      <c r="Y36" s="12">
        <v>1.1000000000000001E-3</v>
      </c>
      <c r="Z36" s="12">
        <v>1.1000000000000001E-3</v>
      </c>
      <c r="AA36" s="12">
        <v>1.1999999999999999E-3</v>
      </c>
      <c r="AB36" s="12">
        <v>1.2999999999999999E-3</v>
      </c>
      <c r="AC36" s="12">
        <v>1.2999999999999999E-3</v>
      </c>
      <c r="AD36" s="12">
        <v>1.4E-3</v>
      </c>
      <c r="AE36" s="12">
        <v>1.4E-3</v>
      </c>
      <c r="AF36" s="12">
        <v>1.5E-3</v>
      </c>
      <c r="AG36" s="12">
        <v>1.6999999999999999E-3</v>
      </c>
      <c r="AH36" s="12">
        <v>2E-3</v>
      </c>
      <c r="AI36" s="12">
        <v>2.2000000000000001E-3</v>
      </c>
      <c r="AJ36" s="12">
        <v>2.5000000000000001E-3</v>
      </c>
      <c r="AK36" s="12">
        <v>2.7000000000000001E-3</v>
      </c>
      <c r="AL36" s="12">
        <v>2.8999999999999998E-3</v>
      </c>
      <c r="AM36" s="12">
        <v>3.2000000000000002E-3</v>
      </c>
      <c r="AN36" s="12">
        <v>3.3999999999999998E-3</v>
      </c>
      <c r="AO36" s="12">
        <v>0</v>
      </c>
      <c r="AP36" s="12">
        <v>0</v>
      </c>
      <c r="AQ36" s="12">
        <v>0</v>
      </c>
      <c r="AR36" s="12">
        <v>0</v>
      </c>
      <c r="AS36" s="12">
        <v>0</v>
      </c>
      <c r="AT36" s="12">
        <v>0</v>
      </c>
      <c r="AU36" s="12">
        <v>0</v>
      </c>
      <c r="AV36" s="12">
        <v>0</v>
      </c>
      <c r="AW36" s="12">
        <v>0</v>
      </c>
      <c r="AX36" s="12">
        <v>0</v>
      </c>
      <c r="AY36" s="12">
        <v>0</v>
      </c>
      <c r="AZ36" s="12">
        <v>0</v>
      </c>
      <c r="BA36" s="12">
        <v>0</v>
      </c>
      <c r="BB36" s="12">
        <v>0</v>
      </c>
      <c r="BC36" s="12">
        <v>0</v>
      </c>
      <c r="BD36" s="12">
        <v>0</v>
      </c>
      <c r="BE36" s="12">
        <v>0</v>
      </c>
      <c r="BF36" s="12">
        <v>0</v>
      </c>
      <c r="BG36" s="12">
        <v>0</v>
      </c>
      <c r="BH36" s="12">
        <v>0</v>
      </c>
      <c r="BI36" s="12">
        <v>0</v>
      </c>
      <c r="BJ36" s="12">
        <v>0</v>
      </c>
      <c r="BK36" s="12">
        <v>0</v>
      </c>
      <c r="BL36" s="12">
        <v>0</v>
      </c>
      <c r="BM36" s="12">
        <v>0</v>
      </c>
      <c r="BN36" s="12">
        <v>0</v>
      </c>
      <c r="BO36" s="12">
        <v>0</v>
      </c>
      <c r="BP36" s="12">
        <v>0</v>
      </c>
      <c r="BQ36" s="12">
        <v>0</v>
      </c>
      <c r="BR36" s="12">
        <v>0</v>
      </c>
      <c r="BS36" s="12">
        <v>0</v>
      </c>
    </row>
    <row r="37" spans="1:71" x14ac:dyDescent="0.2">
      <c r="A37" s="66">
        <v>32</v>
      </c>
      <c r="B37" s="12">
        <v>1E-3</v>
      </c>
      <c r="C37" s="12">
        <v>1E-3</v>
      </c>
      <c r="D37" s="12">
        <v>1E-3</v>
      </c>
      <c r="E37" s="12">
        <v>1E-3</v>
      </c>
      <c r="F37" s="12">
        <v>1E-3</v>
      </c>
      <c r="G37" s="12">
        <v>1E-3</v>
      </c>
      <c r="H37" s="12">
        <v>1E-3</v>
      </c>
      <c r="I37" s="12">
        <v>1E-3</v>
      </c>
      <c r="J37" s="12">
        <v>1E-3</v>
      </c>
      <c r="K37" s="12">
        <v>1E-3</v>
      </c>
      <c r="L37" s="12">
        <v>1E-3</v>
      </c>
      <c r="M37" s="12">
        <v>1E-3</v>
      </c>
      <c r="N37" s="12">
        <v>1E-3</v>
      </c>
      <c r="O37" s="12">
        <v>1E-3</v>
      </c>
      <c r="P37" s="12">
        <v>1E-3</v>
      </c>
      <c r="Q37" s="12">
        <v>1E-3</v>
      </c>
      <c r="R37" s="12">
        <v>1E-3</v>
      </c>
      <c r="S37" s="12">
        <v>8.9999999999999998E-4</v>
      </c>
      <c r="T37" s="12">
        <v>8.9999999999999998E-4</v>
      </c>
      <c r="U37" s="12">
        <v>8.9999999999999998E-4</v>
      </c>
      <c r="V37" s="12">
        <v>8.9999999999999998E-4</v>
      </c>
      <c r="W37" s="12">
        <v>1E-3</v>
      </c>
      <c r="X37" s="12">
        <v>1E-3</v>
      </c>
      <c r="Y37" s="12">
        <v>1.1000000000000001E-3</v>
      </c>
      <c r="Z37" s="12">
        <v>1.1000000000000001E-3</v>
      </c>
      <c r="AA37" s="12">
        <v>1.1999999999999999E-3</v>
      </c>
      <c r="AB37" s="12">
        <v>1.2999999999999999E-3</v>
      </c>
      <c r="AC37" s="12">
        <v>1.2999999999999999E-3</v>
      </c>
      <c r="AD37" s="12">
        <v>1.4E-3</v>
      </c>
      <c r="AE37" s="12">
        <v>1.4E-3</v>
      </c>
      <c r="AF37" s="12">
        <v>1.5E-3</v>
      </c>
      <c r="AG37" s="12">
        <v>1.6999999999999999E-3</v>
      </c>
      <c r="AH37" s="12">
        <v>2E-3</v>
      </c>
      <c r="AI37" s="12">
        <v>2.2000000000000001E-3</v>
      </c>
      <c r="AJ37" s="12">
        <v>2.5000000000000001E-3</v>
      </c>
      <c r="AK37" s="12">
        <v>2.7000000000000001E-3</v>
      </c>
      <c r="AL37" s="12">
        <v>2.8999999999999998E-3</v>
      </c>
      <c r="AM37" s="12">
        <v>3.2000000000000002E-3</v>
      </c>
      <c r="AN37" s="12">
        <v>0</v>
      </c>
      <c r="AO37" s="12">
        <v>0</v>
      </c>
      <c r="AP37" s="12">
        <v>0</v>
      </c>
      <c r="AQ37" s="12">
        <v>0</v>
      </c>
      <c r="AR37" s="12">
        <v>0</v>
      </c>
      <c r="AS37" s="12">
        <v>0</v>
      </c>
      <c r="AT37" s="12">
        <v>0</v>
      </c>
      <c r="AU37" s="12">
        <v>0</v>
      </c>
      <c r="AV37" s="12">
        <v>0</v>
      </c>
      <c r="AW37" s="12">
        <v>0</v>
      </c>
      <c r="AX37" s="12">
        <v>0</v>
      </c>
      <c r="AY37" s="12">
        <v>0</v>
      </c>
      <c r="AZ37" s="12">
        <v>0</v>
      </c>
      <c r="BA37" s="12">
        <v>0</v>
      </c>
      <c r="BB37" s="12">
        <v>0</v>
      </c>
      <c r="BC37" s="12">
        <v>0</v>
      </c>
      <c r="BD37" s="12">
        <v>0</v>
      </c>
      <c r="BE37" s="12">
        <v>0</v>
      </c>
      <c r="BF37" s="12">
        <v>0</v>
      </c>
      <c r="BG37" s="12">
        <v>0</v>
      </c>
      <c r="BH37" s="12">
        <v>0</v>
      </c>
      <c r="BI37" s="12">
        <v>0</v>
      </c>
      <c r="BJ37" s="12">
        <v>0</v>
      </c>
      <c r="BK37" s="12">
        <v>0</v>
      </c>
      <c r="BL37" s="12">
        <v>0</v>
      </c>
      <c r="BM37" s="12">
        <v>0</v>
      </c>
      <c r="BN37" s="12">
        <v>0</v>
      </c>
      <c r="BO37" s="12">
        <v>0</v>
      </c>
      <c r="BP37" s="12">
        <v>0</v>
      </c>
      <c r="BQ37" s="12">
        <v>0</v>
      </c>
      <c r="BR37" s="12">
        <v>0</v>
      </c>
      <c r="BS37" s="12">
        <v>0</v>
      </c>
    </row>
    <row r="38" spans="1:71" x14ac:dyDescent="0.2">
      <c r="A38" s="66">
        <v>33</v>
      </c>
      <c r="B38" s="12">
        <v>8.9999999999999998E-4</v>
      </c>
      <c r="C38" s="12">
        <v>8.9999999999999998E-4</v>
      </c>
      <c r="D38" s="12">
        <v>8.9999999999999998E-4</v>
      </c>
      <c r="E38" s="12">
        <v>8.9999999999999998E-4</v>
      </c>
      <c r="F38" s="12">
        <v>8.9999999999999998E-4</v>
      </c>
      <c r="G38" s="12">
        <v>8.9999999999999998E-4</v>
      </c>
      <c r="H38" s="12">
        <v>8.9999999999999998E-4</v>
      </c>
      <c r="I38" s="12">
        <v>8.9999999999999998E-4</v>
      </c>
      <c r="J38" s="12">
        <v>8.9999999999999998E-4</v>
      </c>
      <c r="K38" s="12">
        <v>8.9999999999999998E-4</v>
      </c>
      <c r="L38" s="12">
        <v>8.9999999999999998E-4</v>
      </c>
      <c r="M38" s="12">
        <v>8.9999999999999998E-4</v>
      </c>
      <c r="N38" s="12">
        <v>8.9999999999999998E-4</v>
      </c>
      <c r="O38" s="12">
        <v>8.9999999999999998E-4</v>
      </c>
      <c r="P38" s="12">
        <v>8.9999999999999998E-4</v>
      </c>
      <c r="Q38" s="12">
        <v>8.9999999999999998E-4</v>
      </c>
      <c r="R38" s="12">
        <v>8.9999999999999998E-4</v>
      </c>
      <c r="S38" s="12">
        <v>8.9999999999999998E-4</v>
      </c>
      <c r="T38" s="12">
        <v>8.9999999999999998E-4</v>
      </c>
      <c r="U38" s="12">
        <v>8.9999999999999998E-4</v>
      </c>
      <c r="V38" s="12">
        <v>8.9999999999999998E-4</v>
      </c>
      <c r="W38" s="12">
        <v>1E-3</v>
      </c>
      <c r="X38" s="12">
        <v>1E-3</v>
      </c>
      <c r="Y38" s="12">
        <v>1.1000000000000001E-3</v>
      </c>
      <c r="Z38" s="12">
        <v>1.1000000000000001E-3</v>
      </c>
      <c r="AA38" s="12">
        <v>1.1999999999999999E-3</v>
      </c>
      <c r="AB38" s="12">
        <v>1.2999999999999999E-3</v>
      </c>
      <c r="AC38" s="12">
        <v>1.2999999999999999E-3</v>
      </c>
      <c r="AD38" s="12">
        <v>1.4E-3</v>
      </c>
      <c r="AE38" s="12">
        <v>1.4E-3</v>
      </c>
      <c r="AF38" s="12">
        <v>1.5E-3</v>
      </c>
      <c r="AG38" s="12">
        <v>1.6999999999999999E-3</v>
      </c>
      <c r="AH38" s="12">
        <v>2E-3</v>
      </c>
      <c r="AI38" s="12">
        <v>2.2000000000000001E-3</v>
      </c>
      <c r="AJ38" s="12">
        <v>2.5000000000000001E-3</v>
      </c>
      <c r="AK38" s="12">
        <v>2.7000000000000001E-3</v>
      </c>
      <c r="AL38" s="12">
        <v>2.8999999999999998E-3</v>
      </c>
      <c r="AM38" s="12">
        <v>0</v>
      </c>
      <c r="AN38" s="12">
        <v>0</v>
      </c>
      <c r="AO38" s="12">
        <v>0</v>
      </c>
      <c r="AP38" s="12">
        <v>0</v>
      </c>
      <c r="AQ38" s="12">
        <v>0</v>
      </c>
      <c r="AR38" s="12">
        <v>0</v>
      </c>
      <c r="AS38" s="12">
        <v>0</v>
      </c>
      <c r="AT38" s="12">
        <v>0</v>
      </c>
      <c r="AU38" s="12">
        <v>0</v>
      </c>
      <c r="AV38" s="12">
        <v>0</v>
      </c>
      <c r="AW38" s="12">
        <v>0</v>
      </c>
      <c r="AX38" s="12">
        <v>0</v>
      </c>
      <c r="AY38" s="12">
        <v>0</v>
      </c>
      <c r="AZ38" s="12">
        <v>0</v>
      </c>
      <c r="BA38" s="12">
        <v>0</v>
      </c>
      <c r="BB38" s="12">
        <v>0</v>
      </c>
      <c r="BC38" s="12">
        <v>0</v>
      </c>
      <c r="BD38" s="12">
        <v>0</v>
      </c>
      <c r="BE38" s="12">
        <v>0</v>
      </c>
      <c r="BF38" s="12">
        <v>0</v>
      </c>
      <c r="BG38" s="12">
        <v>0</v>
      </c>
      <c r="BH38" s="12">
        <v>0</v>
      </c>
      <c r="BI38" s="12">
        <v>0</v>
      </c>
      <c r="BJ38" s="12">
        <v>0</v>
      </c>
      <c r="BK38" s="12">
        <v>0</v>
      </c>
      <c r="BL38" s="12">
        <v>0</v>
      </c>
      <c r="BM38" s="12">
        <v>0</v>
      </c>
      <c r="BN38" s="12">
        <v>0</v>
      </c>
      <c r="BO38" s="12">
        <v>0</v>
      </c>
      <c r="BP38" s="12">
        <v>0</v>
      </c>
      <c r="BQ38" s="12">
        <v>0</v>
      </c>
      <c r="BR38" s="12">
        <v>0</v>
      </c>
      <c r="BS38" s="12">
        <v>0</v>
      </c>
    </row>
    <row r="39" spans="1:71" x14ac:dyDescent="0.2">
      <c r="A39" s="66">
        <v>34</v>
      </c>
      <c r="B39" s="12">
        <v>8.9999999999999998E-4</v>
      </c>
      <c r="C39" s="12">
        <v>8.9999999999999998E-4</v>
      </c>
      <c r="D39" s="12">
        <v>8.9999999999999998E-4</v>
      </c>
      <c r="E39" s="12">
        <v>8.9999999999999998E-4</v>
      </c>
      <c r="F39" s="12">
        <v>8.9999999999999998E-4</v>
      </c>
      <c r="G39" s="12">
        <v>8.9999999999999998E-4</v>
      </c>
      <c r="H39" s="12">
        <v>8.9999999999999998E-4</v>
      </c>
      <c r="I39" s="12">
        <v>8.9999999999999998E-4</v>
      </c>
      <c r="J39" s="12">
        <v>8.9999999999999998E-4</v>
      </c>
      <c r="K39" s="12">
        <v>8.9999999999999998E-4</v>
      </c>
      <c r="L39" s="12">
        <v>8.9999999999999998E-4</v>
      </c>
      <c r="M39" s="12">
        <v>8.9999999999999998E-4</v>
      </c>
      <c r="N39" s="12">
        <v>8.9999999999999998E-4</v>
      </c>
      <c r="O39" s="12">
        <v>8.9999999999999998E-4</v>
      </c>
      <c r="P39" s="12">
        <v>8.9999999999999998E-4</v>
      </c>
      <c r="Q39" s="12">
        <v>8.9999999999999998E-4</v>
      </c>
      <c r="R39" s="12">
        <v>8.9999999999999998E-4</v>
      </c>
      <c r="S39" s="12">
        <v>8.9999999999999998E-4</v>
      </c>
      <c r="T39" s="12">
        <v>8.9999999999999998E-4</v>
      </c>
      <c r="U39" s="12">
        <v>8.9999999999999998E-4</v>
      </c>
      <c r="V39" s="12">
        <v>8.9999999999999998E-4</v>
      </c>
      <c r="W39" s="12">
        <v>1E-3</v>
      </c>
      <c r="X39" s="12">
        <v>1E-3</v>
      </c>
      <c r="Y39" s="12">
        <v>1.1000000000000001E-3</v>
      </c>
      <c r="Z39" s="12">
        <v>1.1000000000000001E-3</v>
      </c>
      <c r="AA39" s="12">
        <v>1.1999999999999999E-3</v>
      </c>
      <c r="AB39" s="12">
        <v>1.2999999999999999E-3</v>
      </c>
      <c r="AC39" s="12">
        <v>1.2999999999999999E-3</v>
      </c>
      <c r="AD39" s="12">
        <v>1.4E-3</v>
      </c>
      <c r="AE39" s="12">
        <v>1.4E-3</v>
      </c>
      <c r="AF39" s="12">
        <v>1.5E-3</v>
      </c>
      <c r="AG39" s="12">
        <v>1.6999999999999999E-3</v>
      </c>
      <c r="AH39" s="12">
        <v>2E-3</v>
      </c>
      <c r="AI39" s="12">
        <v>2.2000000000000001E-3</v>
      </c>
      <c r="AJ39" s="12">
        <v>2.5000000000000001E-3</v>
      </c>
      <c r="AK39" s="12">
        <v>2.7000000000000001E-3</v>
      </c>
      <c r="AL39" s="12">
        <v>0</v>
      </c>
      <c r="AM39" s="12">
        <v>0</v>
      </c>
      <c r="AN39" s="12">
        <v>0</v>
      </c>
      <c r="AO39" s="12">
        <v>0</v>
      </c>
      <c r="AP39" s="12">
        <v>0</v>
      </c>
      <c r="AQ39" s="12">
        <v>0</v>
      </c>
      <c r="AR39" s="12">
        <v>0</v>
      </c>
      <c r="AS39" s="12">
        <v>0</v>
      </c>
      <c r="AT39" s="12">
        <v>0</v>
      </c>
      <c r="AU39" s="12">
        <v>0</v>
      </c>
      <c r="AV39" s="12">
        <v>0</v>
      </c>
      <c r="AW39" s="12">
        <v>0</v>
      </c>
      <c r="AX39" s="12">
        <v>0</v>
      </c>
      <c r="AY39" s="12">
        <v>0</v>
      </c>
      <c r="AZ39" s="12">
        <v>0</v>
      </c>
      <c r="BA39" s="12">
        <v>0</v>
      </c>
      <c r="BB39" s="12">
        <v>0</v>
      </c>
      <c r="BC39" s="12">
        <v>0</v>
      </c>
      <c r="BD39" s="12">
        <v>0</v>
      </c>
      <c r="BE39" s="12">
        <v>0</v>
      </c>
      <c r="BF39" s="12">
        <v>0</v>
      </c>
      <c r="BG39" s="12">
        <v>0</v>
      </c>
      <c r="BH39" s="12">
        <v>0</v>
      </c>
      <c r="BI39" s="12">
        <v>0</v>
      </c>
      <c r="BJ39" s="12">
        <v>0</v>
      </c>
      <c r="BK39" s="12">
        <v>0</v>
      </c>
      <c r="BL39" s="12">
        <v>0</v>
      </c>
      <c r="BM39" s="12">
        <v>0</v>
      </c>
      <c r="BN39" s="12">
        <v>0</v>
      </c>
      <c r="BO39" s="12">
        <v>0</v>
      </c>
      <c r="BP39" s="12">
        <v>0</v>
      </c>
      <c r="BQ39" s="12">
        <v>0</v>
      </c>
      <c r="BR39" s="12">
        <v>0</v>
      </c>
      <c r="BS39" s="12">
        <v>0</v>
      </c>
    </row>
    <row r="40" spans="1:71" x14ac:dyDescent="0.2">
      <c r="A40" s="66">
        <v>35</v>
      </c>
      <c r="B40" s="12">
        <v>8.0000000000000004E-4</v>
      </c>
      <c r="C40" s="12">
        <v>8.0000000000000004E-4</v>
      </c>
      <c r="D40" s="12">
        <v>8.0000000000000004E-4</v>
      </c>
      <c r="E40" s="12">
        <v>8.0000000000000004E-4</v>
      </c>
      <c r="F40" s="12">
        <v>8.0000000000000004E-4</v>
      </c>
      <c r="G40" s="12">
        <v>8.0000000000000004E-4</v>
      </c>
      <c r="H40" s="12">
        <v>8.0000000000000004E-4</v>
      </c>
      <c r="I40" s="12">
        <v>8.0000000000000004E-4</v>
      </c>
      <c r="J40" s="12">
        <v>8.0000000000000004E-4</v>
      </c>
      <c r="K40" s="12">
        <v>8.0000000000000004E-4</v>
      </c>
      <c r="L40" s="12">
        <v>8.0000000000000004E-4</v>
      </c>
      <c r="M40" s="12">
        <v>8.0000000000000004E-4</v>
      </c>
      <c r="N40" s="12">
        <v>8.0000000000000004E-4</v>
      </c>
      <c r="O40" s="12">
        <v>8.0000000000000004E-4</v>
      </c>
      <c r="P40" s="12">
        <v>8.9999999999999998E-4</v>
      </c>
      <c r="Q40" s="12">
        <v>8.9999999999999998E-4</v>
      </c>
      <c r="R40" s="12">
        <v>8.9999999999999998E-4</v>
      </c>
      <c r="S40" s="12">
        <v>8.9999999999999998E-4</v>
      </c>
      <c r="T40" s="12">
        <v>8.9999999999999998E-4</v>
      </c>
      <c r="U40" s="12">
        <v>8.9999999999999998E-4</v>
      </c>
      <c r="V40" s="12">
        <v>8.9999999999999998E-4</v>
      </c>
      <c r="W40" s="12">
        <v>1E-3</v>
      </c>
      <c r="X40" s="12">
        <v>1E-3</v>
      </c>
      <c r="Y40" s="12">
        <v>1.1000000000000001E-3</v>
      </c>
      <c r="Z40" s="12">
        <v>1.1000000000000001E-3</v>
      </c>
      <c r="AA40" s="12">
        <v>1.1999999999999999E-3</v>
      </c>
      <c r="AB40" s="12">
        <v>1.2999999999999999E-3</v>
      </c>
      <c r="AC40" s="12">
        <v>1.2999999999999999E-3</v>
      </c>
      <c r="AD40" s="12">
        <v>1.4E-3</v>
      </c>
      <c r="AE40" s="12">
        <v>1.4E-3</v>
      </c>
      <c r="AF40" s="12">
        <v>1.5E-3</v>
      </c>
      <c r="AG40" s="12">
        <v>1.6999999999999999E-3</v>
      </c>
      <c r="AH40" s="12">
        <v>2E-3</v>
      </c>
      <c r="AI40" s="12">
        <v>2.2000000000000001E-3</v>
      </c>
      <c r="AJ40" s="12">
        <v>2.5000000000000001E-3</v>
      </c>
      <c r="AK40" s="12">
        <v>0</v>
      </c>
      <c r="AL40" s="12">
        <v>0</v>
      </c>
      <c r="AM40" s="12">
        <v>0</v>
      </c>
      <c r="AN40" s="12">
        <v>0</v>
      </c>
      <c r="AO40" s="12">
        <v>0</v>
      </c>
      <c r="AP40" s="12">
        <v>0</v>
      </c>
      <c r="AQ40" s="12">
        <v>0</v>
      </c>
      <c r="AR40" s="12">
        <v>0</v>
      </c>
      <c r="AS40" s="12">
        <v>0</v>
      </c>
      <c r="AT40" s="12">
        <v>0</v>
      </c>
      <c r="AU40" s="12">
        <v>0</v>
      </c>
      <c r="AV40" s="12">
        <v>0</v>
      </c>
      <c r="AW40" s="12">
        <v>0</v>
      </c>
      <c r="AX40" s="12">
        <v>0</v>
      </c>
      <c r="AY40" s="12">
        <v>0</v>
      </c>
      <c r="AZ40" s="12">
        <v>0</v>
      </c>
      <c r="BA40" s="12">
        <v>0</v>
      </c>
      <c r="BB40" s="12">
        <v>0</v>
      </c>
      <c r="BC40" s="12">
        <v>0</v>
      </c>
      <c r="BD40" s="12">
        <v>0</v>
      </c>
      <c r="BE40" s="12">
        <v>0</v>
      </c>
      <c r="BF40" s="12">
        <v>0</v>
      </c>
      <c r="BG40" s="12">
        <v>0</v>
      </c>
      <c r="BH40" s="12">
        <v>0</v>
      </c>
      <c r="BI40" s="12">
        <v>0</v>
      </c>
      <c r="BJ40" s="12">
        <v>0</v>
      </c>
      <c r="BK40" s="12">
        <v>0</v>
      </c>
      <c r="BL40" s="12">
        <v>0</v>
      </c>
      <c r="BM40" s="12">
        <v>0</v>
      </c>
      <c r="BN40" s="12">
        <v>0</v>
      </c>
      <c r="BO40" s="12">
        <v>0</v>
      </c>
      <c r="BP40" s="12">
        <v>0</v>
      </c>
      <c r="BQ40" s="12">
        <v>0</v>
      </c>
      <c r="BR40" s="12">
        <v>0</v>
      </c>
      <c r="BS40" s="12">
        <v>0</v>
      </c>
    </row>
    <row r="41" spans="1:71" x14ac:dyDescent="0.2">
      <c r="A41" s="66">
        <v>36</v>
      </c>
      <c r="B41" s="12">
        <v>8.0000000000000004E-4</v>
      </c>
      <c r="C41" s="12">
        <v>8.0000000000000004E-4</v>
      </c>
      <c r="D41" s="12">
        <v>8.0000000000000004E-4</v>
      </c>
      <c r="E41" s="12">
        <v>8.0000000000000004E-4</v>
      </c>
      <c r="F41" s="12">
        <v>8.0000000000000004E-4</v>
      </c>
      <c r="G41" s="12">
        <v>8.0000000000000004E-4</v>
      </c>
      <c r="H41" s="12">
        <v>8.0000000000000004E-4</v>
      </c>
      <c r="I41" s="12">
        <v>8.0000000000000004E-4</v>
      </c>
      <c r="J41" s="12">
        <v>8.0000000000000004E-4</v>
      </c>
      <c r="K41" s="12">
        <v>8.0000000000000004E-4</v>
      </c>
      <c r="L41" s="12">
        <v>8.0000000000000004E-4</v>
      </c>
      <c r="M41" s="12">
        <v>8.0000000000000004E-4</v>
      </c>
      <c r="N41" s="12">
        <v>8.0000000000000004E-4</v>
      </c>
      <c r="O41" s="12">
        <v>8.0000000000000004E-4</v>
      </c>
      <c r="P41" s="12">
        <v>8.0000000000000004E-4</v>
      </c>
      <c r="Q41" s="12">
        <v>8.9999999999999998E-4</v>
      </c>
      <c r="R41" s="12">
        <v>8.9999999999999998E-4</v>
      </c>
      <c r="S41" s="12">
        <v>8.9999999999999998E-4</v>
      </c>
      <c r="T41" s="12">
        <v>8.9999999999999998E-4</v>
      </c>
      <c r="U41" s="12">
        <v>8.9999999999999998E-4</v>
      </c>
      <c r="V41" s="12">
        <v>8.9999999999999998E-4</v>
      </c>
      <c r="W41" s="12">
        <v>1E-3</v>
      </c>
      <c r="X41" s="12">
        <v>1E-3</v>
      </c>
      <c r="Y41" s="12">
        <v>1.1000000000000001E-3</v>
      </c>
      <c r="Z41" s="12">
        <v>1.1000000000000001E-3</v>
      </c>
      <c r="AA41" s="12">
        <v>1.1999999999999999E-3</v>
      </c>
      <c r="AB41" s="12">
        <v>1.2999999999999999E-3</v>
      </c>
      <c r="AC41" s="12">
        <v>1.2999999999999999E-3</v>
      </c>
      <c r="AD41" s="12">
        <v>1.4E-3</v>
      </c>
      <c r="AE41" s="12">
        <v>1.4E-3</v>
      </c>
      <c r="AF41" s="12">
        <v>1.5E-3</v>
      </c>
      <c r="AG41" s="12">
        <v>1.6999999999999999E-3</v>
      </c>
      <c r="AH41" s="12">
        <v>2E-3</v>
      </c>
      <c r="AI41" s="12">
        <v>2.2000000000000001E-3</v>
      </c>
      <c r="AJ41" s="12">
        <v>0</v>
      </c>
      <c r="AK41" s="12">
        <v>0</v>
      </c>
      <c r="AL41" s="12">
        <v>0</v>
      </c>
      <c r="AM41" s="12">
        <v>0</v>
      </c>
      <c r="AN41" s="12">
        <v>0</v>
      </c>
      <c r="AO41" s="12">
        <v>0</v>
      </c>
      <c r="AP41" s="12">
        <v>0</v>
      </c>
      <c r="AQ41" s="12">
        <v>0</v>
      </c>
      <c r="AR41" s="12">
        <v>0</v>
      </c>
      <c r="AS41" s="12">
        <v>0</v>
      </c>
      <c r="AT41" s="12">
        <v>0</v>
      </c>
      <c r="AU41" s="12">
        <v>0</v>
      </c>
      <c r="AV41" s="12">
        <v>0</v>
      </c>
      <c r="AW41" s="12">
        <v>0</v>
      </c>
      <c r="AX41" s="12">
        <v>0</v>
      </c>
      <c r="AY41" s="12">
        <v>0</v>
      </c>
      <c r="AZ41" s="12">
        <v>0</v>
      </c>
      <c r="BA41" s="12">
        <v>0</v>
      </c>
      <c r="BB41" s="12">
        <v>0</v>
      </c>
      <c r="BC41" s="12">
        <v>0</v>
      </c>
      <c r="BD41" s="12">
        <v>0</v>
      </c>
      <c r="BE41" s="12">
        <v>0</v>
      </c>
      <c r="BF41" s="12">
        <v>0</v>
      </c>
      <c r="BG41" s="12">
        <v>0</v>
      </c>
      <c r="BH41" s="12">
        <v>0</v>
      </c>
      <c r="BI41" s="12">
        <v>0</v>
      </c>
      <c r="BJ41" s="12">
        <v>0</v>
      </c>
      <c r="BK41" s="12">
        <v>0</v>
      </c>
      <c r="BL41" s="12">
        <v>0</v>
      </c>
      <c r="BM41" s="12">
        <v>0</v>
      </c>
      <c r="BN41" s="12">
        <v>0</v>
      </c>
      <c r="BO41" s="12">
        <v>0</v>
      </c>
      <c r="BP41" s="12">
        <v>0</v>
      </c>
      <c r="BQ41" s="12">
        <v>0</v>
      </c>
      <c r="BR41" s="12">
        <v>0</v>
      </c>
      <c r="BS41" s="12">
        <v>0</v>
      </c>
    </row>
    <row r="42" spans="1:71" x14ac:dyDescent="0.2">
      <c r="A42" s="66">
        <v>37</v>
      </c>
      <c r="B42" s="12">
        <v>8.0000000000000004E-4</v>
      </c>
      <c r="C42" s="12">
        <v>8.0000000000000004E-4</v>
      </c>
      <c r="D42" s="12">
        <v>8.0000000000000004E-4</v>
      </c>
      <c r="E42" s="12">
        <v>8.0000000000000004E-4</v>
      </c>
      <c r="F42" s="12">
        <v>8.0000000000000004E-4</v>
      </c>
      <c r="G42" s="12">
        <v>8.0000000000000004E-4</v>
      </c>
      <c r="H42" s="12">
        <v>8.0000000000000004E-4</v>
      </c>
      <c r="I42" s="12">
        <v>8.0000000000000004E-4</v>
      </c>
      <c r="J42" s="12">
        <v>8.0000000000000004E-4</v>
      </c>
      <c r="K42" s="12">
        <v>8.0000000000000004E-4</v>
      </c>
      <c r="L42" s="12">
        <v>8.0000000000000004E-4</v>
      </c>
      <c r="M42" s="12">
        <v>8.0000000000000004E-4</v>
      </c>
      <c r="N42" s="12">
        <v>8.0000000000000004E-4</v>
      </c>
      <c r="O42" s="12">
        <v>8.0000000000000004E-4</v>
      </c>
      <c r="P42" s="12">
        <v>8.0000000000000004E-4</v>
      </c>
      <c r="Q42" s="12">
        <v>8.9999999999999998E-4</v>
      </c>
      <c r="R42" s="12">
        <v>8.9999999999999998E-4</v>
      </c>
      <c r="S42" s="12">
        <v>8.9999999999999998E-4</v>
      </c>
      <c r="T42" s="12">
        <v>8.9999999999999998E-4</v>
      </c>
      <c r="U42" s="12">
        <v>8.9999999999999998E-4</v>
      </c>
      <c r="V42" s="12">
        <v>8.9999999999999998E-4</v>
      </c>
      <c r="W42" s="12">
        <v>1E-3</v>
      </c>
      <c r="X42" s="12">
        <v>1E-3</v>
      </c>
      <c r="Y42" s="12">
        <v>1.1000000000000001E-3</v>
      </c>
      <c r="Z42" s="12">
        <v>1.1000000000000001E-3</v>
      </c>
      <c r="AA42" s="12">
        <v>1.1999999999999999E-3</v>
      </c>
      <c r="AB42" s="12">
        <v>1.2999999999999999E-3</v>
      </c>
      <c r="AC42" s="12">
        <v>1.2999999999999999E-3</v>
      </c>
      <c r="AD42" s="12">
        <v>1.4E-3</v>
      </c>
      <c r="AE42" s="12">
        <v>1.4E-3</v>
      </c>
      <c r="AF42" s="12">
        <v>1.5E-3</v>
      </c>
      <c r="AG42" s="12">
        <v>1.6999999999999999E-3</v>
      </c>
      <c r="AH42" s="12">
        <v>2E-3</v>
      </c>
      <c r="AI42" s="12">
        <v>0</v>
      </c>
      <c r="AJ42" s="12">
        <v>0</v>
      </c>
      <c r="AK42" s="12">
        <v>0</v>
      </c>
      <c r="AL42" s="12">
        <v>0</v>
      </c>
      <c r="AM42" s="12">
        <v>0</v>
      </c>
      <c r="AN42" s="12">
        <v>0</v>
      </c>
      <c r="AO42" s="12">
        <v>0</v>
      </c>
      <c r="AP42" s="12">
        <v>0</v>
      </c>
      <c r="AQ42" s="12">
        <v>0</v>
      </c>
      <c r="AR42" s="12">
        <v>0</v>
      </c>
      <c r="AS42" s="12">
        <v>0</v>
      </c>
      <c r="AT42" s="12">
        <v>0</v>
      </c>
      <c r="AU42" s="12">
        <v>0</v>
      </c>
      <c r="AV42" s="12">
        <v>0</v>
      </c>
      <c r="AW42" s="12">
        <v>0</v>
      </c>
      <c r="AX42" s="12">
        <v>0</v>
      </c>
      <c r="AY42" s="12">
        <v>0</v>
      </c>
      <c r="AZ42" s="12">
        <v>0</v>
      </c>
      <c r="BA42" s="12">
        <v>0</v>
      </c>
      <c r="BB42" s="12">
        <v>0</v>
      </c>
      <c r="BC42" s="12">
        <v>0</v>
      </c>
      <c r="BD42" s="12">
        <v>0</v>
      </c>
      <c r="BE42" s="12">
        <v>0</v>
      </c>
      <c r="BF42" s="12">
        <v>0</v>
      </c>
      <c r="BG42" s="12">
        <v>0</v>
      </c>
      <c r="BH42" s="12">
        <v>0</v>
      </c>
      <c r="BI42" s="12">
        <v>0</v>
      </c>
      <c r="BJ42" s="12">
        <v>0</v>
      </c>
      <c r="BK42" s="12">
        <v>0</v>
      </c>
      <c r="BL42" s="12">
        <v>0</v>
      </c>
      <c r="BM42" s="12">
        <v>0</v>
      </c>
      <c r="BN42" s="12">
        <v>0</v>
      </c>
      <c r="BO42" s="12">
        <v>0</v>
      </c>
      <c r="BP42" s="12">
        <v>0</v>
      </c>
      <c r="BQ42" s="12">
        <v>0</v>
      </c>
      <c r="BR42" s="12">
        <v>0</v>
      </c>
      <c r="BS42" s="12">
        <v>0</v>
      </c>
    </row>
    <row r="43" spans="1:71" x14ac:dyDescent="0.2">
      <c r="A43" s="66">
        <v>38</v>
      </c>
      <c r="B43" s="12">
        <v>8.0000000000000004E-4</v>
      </c>
      <c r="C43" s="12">
        <v>8.0000000000000004E-4</v>
      </c>
      <c r="D43" s="12">
        <v>8.0000000000000004E-4</v>
      </c>
      <c r="E43" s="12">
        <v>8.0000000000000004E-4</v>
      </c>
      <c r="F43" s="12">
        <v>8.0000000000000004E-4</v>
      </c>
      <c r="G43" s="12">
        <v>8.0000000000000004E-4</v>
      </c>
      <c r="H43" s="12">
        <v>8.0000000000000004E-4</v>
      </c>
      <c r="I43" s="12">
        <v>8.0000000000000004E-4</v>
      </c>
      <c r="J43" s="12">
        <v>8.0000000000000004E-4</v>
      </c>
      <c r="K43" s="12">
        <v>8.0000000000000004E-4</v>
      </c>
      <c r="L43" s="12">
        <v>8.0000000000000004E-4</v>
      </c>
      <c r="M43" s="12">
        <v>8.0000000000000004E-4</v>
      </c>
      <c r="N43" s="12">
        <v>8.0000000000000004E-4</v>
      </c>
      <c r="O43" s="12">
        <v>8.0000000000000004E-4</v>
      </c>
      <c r="P43" s="12">
        <v>8.0000000000000004E-4</v>
      </c>
      <c r="Q43" s="12">
        <v>8.9999999999999998E-4</v>
      </c>
      <c r="R43" s="12">
        <v>8.9999999999999998E-4</v>
      </c>
      <c r="S43" s="12">
        <v>8.9999999999999998E-4</v>
      </c>
      <c r="T43" s="12">
        <v>8.9999999999999998E-4</v>
      </c>
      <c r="U43" s="12">
        <v>8.9999999999999998E-4</v>
      </c>
      <c r="V43" s="12">
        <v>8.9999999999999998E-4</v>
      </c>
      <c r="W43" s="12">
        <v>1E-3</v>
      </c>
      <c r="X43" s="12">
        <v>1E-3</v>
      </c>
      <c r="Y43" s="12">
        <v>1.1000000000000001E-3</v>
      </c>
      <c r="Z43" s="12">
        <v>1.1000000000000001E-3</v>
      </c>
      <c r="AA43" s="12">
        <v>1.1999999999999999E-3</v>
      </c>
      <c r="AB43" s="12">
        <v>1.2999999999999999E-3</v>
      </c>
      <c r="AC43" s="12">
        <v>1.2999999999999999E-3</v>
      </c>
      <c r="AD43" s="12">
        <v>1.4E-3</v>
      </c>
      <c r="AE43" s="12">
        <v>1.4E-3</v>
      </c>
      <c r="AF43" s="12">
        <v>1.5E-3</v>
      </c>
      <c r="AG43" s="12">
        <v>1.6999999999999999E-3</v>
      </c>
      <c r="AH43" s="12">
        <v>0</v>
      </c>
      <c r="AI43" s="12">
        <v>0</v>
      </c>
      <c r="AJ43" s="12">
        <v>0</v>
      </c>
      <c r="AK43" s="12">
        <v>0</v>
      </c>
      <c r="AL43" s="12">
        <v>0</v>
      </c>
      <c r="AM43" s="12">
        <v>0</v>
      </c>
      <c r="AN43" s="12">
        <v>0</v>
      </c>
      <c r="AO43" s="12">
        <v>0</v>
      </c>
      <c r="AP43" s="12">
        <v>0</v>
      </c>
      <c r="AQ43" s="12">
        <v>0</v>
      </c>
      <c r="AR43" s="12">
        <v>0</v>
      </c>
      <c r="AS43" s="12">
        <v>0</v>
      </c>
      <c r="AT43" s="12">
        <v>0</v>
      </c>
      <c r="AU43" s="12">
        <v>0</v>
      </c>
      <c r="AV43" s="12">
        <v>0</v>
      </c>
      <c r="AW43" s="12">
        <v>0</v>
      </c>
      <c r="AX43" s="12">
        <v>0</v>
      </c>
      <c r="AY43" s="12">
        <v>0</v>
      </c>
      <c r="AZ43" s="12">
        <v>0</v>
      </c>
      <c r="BA43" s="12">
        <v>0</v>
      </c>
      <c r="BB43" s="12">
        <v>0</v>
      </c>
      <c r="BC43" s="12">
        <v>0</v>
      </c>
      <c r="BD43" s="12">
        <v>0</v>
      </c>
      <c r="BE43" s="12">
        <v>0</v>
      </c>
      <c r="BF43" s="12">
        <v>0</v>
      </c>
      <c r="BG43" s="12">
        <v>0</v>
      </c>
      <c r="BH43" s="12">
        <v>0</v>
      </c>
      <c r="BI43" s="12">
        <v>0</v>
      </c>
      <c r="BJ43" s="12">
        <v>0</v>
      </c>
      <c r="BK43" s="12">
        <v>0</v>
      </c>
      <c r="BL43" s="12">
        <v>0</v>
      </c>
      <c r="BM43" s="12">
        <v>0</v>
      </c>
      <c r="BN43" s="12">
        <v>0</v>
      </c>
      <c r="BO43" s="12">
        <v>0</v>
      </c>
      <c r="BP43" s="12">
        <v>0</v>
      </c>
      <c r="BQ43" s="12">
        <v>0</v>
      </c>
      <c r="BR43" s="12">
        <v>0</v>
      </c>
      <c r="BS43" s="12">
        <v>0</v>
      </c>
    </row>
    <row r="44" spans="1:71" x14ac:dyDescent="0.2">
      <c r="A44" s="66">
        <v>39</v>
      </c>
      <c r="B44" s="12">
        <v>8.0000000000000004E-4</v>
      </c>
      <c r="C44" s="12">
        <v>8.0000000000000004E-4</v>
      </c>
      <c r="D44" s="12">
        <v>8.0000000000000004E-4</v>
      </c>
      <c r="E44" s="12">
        <v>8.0000000000000004E-4</v>
      </c>
      <c r="F44" s="12">
        <v>8.0000000000000004E-4</v>
      </c>
      <c r="G44" s="12">
        <v>8.0000000000000004E-4</v>
      </c>
      <c r="H44" s="12">
        <v>8.0000000000000004E-4</v>
      </c>
      <c r="I44" s="12">
        <v>8.0000000000000004E-4</v>
      </c>
      <c r="J44" s="12">
        <v>8.0000000000000004E-4</v>
      </c>
      <c r="K44" s="12">
        <v>8.0000000000000004E-4</v>
      </c>
      <c r="L44" s="12">
        <v>8.0000000000000004E-4</v>
      </c>
      <c r="M44" s="12">
        <v>8.0000000000000004E-4</v>
      </c>
      <c r="N44" s="12">
        <v>8.0000000000000004E-4</v>
      </c>
      <c r="O44" s="12">
        <v>8.0000000000000004E-4</v>
      </c>
      <c r="P44" s="12">
        <v>8.0000000000000004E-4</v>
      </c>
      <c r="Q44" s="12">
        <v>8.9999999999999998E-4</v>
      </c>
      <c r="R44" s="12">
        <v>8.9999999999999998E-4</v>
      </c>
      <c r="S44" s="12">
        <v>8.9999999999999998E-4</v>
      </c>
      <c r="T44" s="12">
        <v>8.9999999999999998E-4</v>
      </c>
      <c r="U44" s="12">
        <v>8.9999999999999998E-4</v>
      </c>
      <c r="V44" s="12">
        <v>8.9999999999999998E-4</v>
      </c>
      <c r="W44" s="12">
        <v>1E-3</v>
      </c>
      <c r="X44" s="12">
        <v>1E-3</v>
      </c>
      <c r="Y44" s="12">
        <v>1.1000000000000001E-3</v>
      </c>
      <c r="Z44" s="12">
        <v>1.1000000000000001E-3</v>
      </c>
      <c r="AA44" s="12">
        <v>1.1999999999999999E-3</v>
      </c>
      <c r="AB44" s="12">
        <v>1.2999999999999999E-3</v>
      </c>
      <c r="AC44" s="12">
        <v>1.2999999999999999E-3</v>
      </c>
      <c r="AD44" s="12">
        <v>1.4E-3</v>
      </c>
      <c r="AE44" s="12">
        <v>1.4E-3</v>
      </c>
      <c r="AF44" s="12">
        <v>1.5E-3</v>
      </c>
      <c r="AG44" s="12">
        <v>0</v>
      </c>
      <c r="AH44" s="12">
        <v>0</v>
      </c>
      <c r="AI44" s="12">
        <v>0</v>
      </c>
      <c r="AJ44" s="12">
        <v>0</v>
      </c>
      <c r="AK44" s="12">
        <v>0</v>
      </c>
      <c r="AL44" s="12">
        <v>0</v>
      </c>
      <c r="AM44" s="12">
        <v>0</v>
      </c>
      <c r="AN44" s="12">
        <v>0</v>
      </c>
      <c r="AO44" s="12">
        <v>0</v>
      </c>
      <c r="AP44" s="12">
        <v>0</v>
      </c>
      <c r="AQ44" s="12">
        <v>0</v>
      </c>
      <c r="AR44" s="12">
        <v>0</v>
      </c>
      <c r="AS44" s="12">
        <v>0</v>
      </c>
      <c r="AT44" s="12">
        <v>0</v>
      </c>
      <c r="AU44" s="12">
        <v>0</v>
      </c>
      <c r="AV44" s="12">
        <v>0</v>
      </c>
      <c r="AW44" s="12">
        <v>0</v>
      </c>
      <c r="AX44" s="12">
        <v>0</v>
      </c>
      <c r="AY44" s="12">
        <v>0</v>
      </c>
      <c r="AZ44" s="12">
        <v>0</v>
      </c>
      <c r="BA44" s="12">
        <v>0</v>
      </c>
      <c r="BB44" s="12">
        <v>0</v>
      </c>
      <c r="BC44" s="12">
        <v>0</v>
      </c>
      <c r="BD44" s="12">
        <v>0</v>
      </c>
      <c r="BE44" s="12">
        <v>0</v>
      </c>
      <c r="BF44" s="12">
        <v>0</v>
      </c>
      <c r="BG44" s="12">
        <v>0</v>
      </c>
      <c r="BH44" s="12">
        <v>0</v>
      </c>
      <c r="BI44" s="12">
        <v>0</v>
      </c>
      <c r="BJ44" s="12">
        <v>0</v>
      </c>
      <c r="BK44" s="12">
        <v>0</v>
      </c>
      <c r="BL44" s="12">
        <v>0</v>
      </c>
      <c r="BM44" s="12">
        <v>0</v>
      </c>
      <c r="BN44" s="12">
        <v>0</v>
      </c>
      <c r="BO44" s="12">
        <v>0</v>
      </c>
      <c r="BP44" s="12">
        <v>0</v>
      </c>
      <c r="BQ44" s="12">
        <v>0</v>
      </c>
      <c r="BR44" s="12">
        <v>0</v>
      </c>
      <c r="BS44" s="12">
        <v>0</v>
      </c>
    </row>
    <row r="45" spans="1:71" x14ac:dyDescent="0.2">
      <c r="A45" s="66">
        <v>40</v>
      </c>
      <c r="B45" s="12">
        <v>8.0000000000000004E-4</v>
      </c>
      <c r="C45" s="12">
        <v>8.0000000000000004E-4</v>
      </c>
      <c r="D45" s="12">
        <v>8.0000000000000004E-4</v>
      </c>
      <c r="E45" s="12">
        <v>8.0000000000000004E-4</v>
      </c>
      <c r="F45" s="12">
        <v>8.0000000000000004E-4</v>
      </c>
      <c r="G45" s="12">
        <v>8.0000000000000004E-4</v>
      </c>
      <c r="H45" s="12">
        <v>8.0000000000000004E-4</v>
      </c>
      <c r="I45" s="12">
        <v>8.0000000000000004E-4</v>
      </c>
      <c r="J45" s="12">
        <v>8.0000000000000004E-4</v>
      </c>
      <c r="K45" s="12">
        <v>8.0000000000000004E-4</v>
      </c>
      <c r="L45" s="12">
        <v>8.0000000000000004E-4</v>
      </c>
      <c r="M45" s="12">
        <v>8.0000000000000004E-4</v>
      </c>
      <c r="N45" s="12">
        <v>8.0000000000000004E-4</v>
      </c>
      <c r="O45" s="12">
        <v>8.0000000000000004E-4</v>
      </c>
      <c r="P45" s="12">
        <v>8.0000000000000004E-4</v>
      </c>
      <c r="Q45" s="12">
        <v>8.9999999999999998E-4</v>
      </c>
      <c r="R45" s="12">
        <v>8.9999999999999998E-4</v>
      </c>
      <c r="S45" s="12">
        <v>8.9999999999999998E-4</v>
      </c>
      <c r="T45" s="12">
        <v>8.9999999999999998E-4</v>
      </c>
      <c r="U45" s="12">
        <v>8.9999999999999998E-4</v>
      </c>
      <c r="V45" s="12">
        <v>8.9999999999999998E-4</v>
      </c>
      <c r="W45" s="12">
        <v>1E-3</v>
      </c>
      <c r="X45" s="12">
        <v>1E-3</v>
      </c>
      <c r="Y45" s="12">
        <v>1.1000000000000001E-3</v>
      </c>
      <c r="Z45" s="12">
        <v>1.1000000000000001E-3</v>
      </c>
      <c r="AA45" s="12">
        <v>1.1999999999999999E-3</v>
      </c>
      <c r="AB45" s="12">
        <v>1.2999999999999999E-3</v>
      </c>
      <c r="AC45" s="12">
        <v>1.2999999999999999E-3</v>
      </c>
      <c r="AD45" s="12">
        <v>1.4E-3</v>
      </c>
      <c r="AE45" s="12">
        <v>1.4E-3</v>
      </c>
      <c r="AF45" s="12">
        <v>0</v>
      </c>
      <c r="AG45" s="12">
        <v>0</v>
      </c>
      <c r="AH45" s="12">
        <v>0</v>
      </c>
      <c r="AI45" s="12">
        <v>0</v>
      </c>
      <c r="AJ45" s="12">
        <v>0</v>
      </c>
      <c r="AK45" s="12">
        <v>0</v>
      </c>
      <c r="AL45" s="12">
        <v>0</v>
      </c>
      <c r="AM45" s="12">
        <v>0</v>
      </c>
      <c r="AN45" s="12">
        <v>0</v>
      </c>
      <c r="AO45" s="12">
        <v>0</v>
      </c>
      <c r="AP45" s="12">
        <v>0</v>
      </c>
      <c r="AQ45" s="12">
        <v>0</v>
      </c>
      <c r="AR45" s="12">
        <v>0</v>
      </c>
      <c r="AS45" s="12">
        <v>0</v>
      </c>
      <c r="AT45" s="12">
        <v>0</v>
      </c>
      <c r="AU45" s="12">
        <v>0</v>
      </c>
      <c r="AV45" s="12">
        <v>0</v>
      </c>
      <c r="AW45" s="12">
        <v>0</v>
      </c>
      <c r="AX45" s="12">
        <v>0</v>
      </c>
      <c r="AY45" s="12">
        <v>0</v>
      </c>
      <c r="AZ45" s="12">
        <v>0</v>
      </c>
      <c r="BA45" s="12">
        <v>0</v>
      </c>
      <c r="BB45" s="12">
        <v>0</v>
      </c>
      <c r="BC45" s="12">
        <v>0</v>
      </c>
      <c r="BD45" s="12">
        <v>0</v>
      </c>
      <c r="BE45" s="12">
        <v>0</v>
      </c>
      <c r="BF45" s="12">
        <v>0</v>
      </c>
      <c r="BG45" s="12">
        <v>0</v>
      </c>
      <c r="BH45" s="12">
        <v>0</v>
      </c>
      <c r="BI45" s="12">
        <v>0</v>
      </c>
      <c r="BJ45" s="12">
        <v>0</v>
      </c>
      <c r="BK45" s="12">
        <v>0</v>
      </c>
      <c r="BL45" s="12">
        <v>0</v>
      </c>
      <c r="BM45" s="12">
        <v>0</v>
      </c>
      <c r="BN45" s="12">
        <v>0</v>
      </c>
      <c r="BO45" s="12">
        <v>0</v>
      </c>
      <c r="BP45" s="12">
        <v>0</v>
      </c>
      <c r="BQ45" s="12">
        <v>0</v>
      </c>
      <c r="BR45" s="12">
        <v>0</v>
      </c>
      <c r="BS45" s="12">
        <v>0</v>
      </c>
    </row>
    <row r="46" spans="1:71" x14ac:dyDescent="0.2">
      <c r="A46" s="66">
        <v>41</v>
      </c>
      <c r="B46" s="12">
        <v>8.0000000000000004E-4</v>
      </c>
      <c r="C46" s="12">
        <v>8.0000000000000004E-4</v>
      </c>
      <c r="D46" s="12">
        <v>8.0000000000000004E-4</v>
      </c>
      <c r="E46" s="12">
        <v>8.0000000000000004E-4</v>
      </c>
      <c r="F46" s="12">
        <v>8.0000000000000004E-4</v>
      </c>
      <c r="G46" s="12">
        <v>8.0000000000000004E-4</v>
      </c>
      <c r="H46" s="12">
        <v>8.0000000000000004E-4</v>
      </c>
      <c r="I46" s="12">
        <v>8.0000000000000004E-4</v>
      </c>
      <c r="J46" s="12">
        <v>8.0000000000000004E-4</v>
      </c>
      <c r="K46" s="12">
        <v>8.0000000000000004E-4</v>
      </c>
      <c r="L46" s="12">
        <v>8.0000000000000004E-4</v>
      </c>
      <c r="M46" s="12">
        <v>8.0000000000000004E-4</v>
      </c>
      <c r="N46" s="12">
        <v>8.0000000000000004E-4</v>
      </c>
      <c r="O46" s="12">
        <v>8.0000000000000004E-4</v>
      </c>
      <c r="P46" s="12">
        <v>8.0000000000000004E-4</v>
      </c>
      <c r="Q46" s="12">
        <v>8.9999999999999998E-4</v>
      </c>
      <c r="R46" s="12">
        <v>8.9999999999999998E-4</v>
      </c>
      <c r="S46" s="12">
        <v>8.9999999999999998E-4</v>
      </c>
      <c r="T46" s="12">
        <v>8.9999999999999998E-4</v>
      </c>
      <c r="U46" s="12">
        <v>8.9999999999999998E-4</v>
      </c>
      <c r="V46" s="12">
        <v>8.9999999999999998E-4</v>
      </c>
      <c r="W46" s="12">
        <v>1E-3</v>
      </c>
      <c r="X46" s="12">
        <v>1E-3</v>
      </c>
      <c r="Y46" s="12">
        <v>1.1000000000000001E-3</v>
      </c>
      <c r="Z46" s="12">
        <v>1.1000000000000001E-3</v>
      </c>
      <c r="AA46" s="12">
        <v>1.1999999999999999E-3</v>
      </c>
      <c r="AB46" s="12">
        <v>1.2999999999999999E-3</v>
      </c>
      <c r="AC46" s="12">
        <v>1.2999999999999999E-3</v>
      </c>
      <c r="AD46" s="12">
        <v>1.4E-3</v>
      </c>
      <c r="AE46" s="12">
        <v>0</v>
      </c>
      <c r="AF46" s="12">
        <v>0</v>
      </c>
      <c r="AG46" s="12">
        <v>0</v>
      </c>
      <c r="AH46" s="12">
        <v>0</v>
      </c>
      <c r="AI46" s="12">
        <v>0</v>
      </c>
      <c r="AJ46" s="12">
        <v>0</v>
      </c>
      <c r="AK46" s="12">
        <v>0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</v>
      </c>
      <c r="AR46" s="12">
        <v>0</v>
      </c>
      <c r="AS46" s="12">
        <v>0</v>
      </c>
      <c r="AT46" s="12">
        <v>0</v>
      </c>
      <c r="AU46" s="12">
        <v>0</v>
      </c>
      <c r="AV46" s="12">
        <v>0</v>
      </c>
      <c r="AW46" s="12">
        <v>0</v>
      </c>
      <c r="AX46" s="12">
        <v>0</v>
      </c>
      <c r="AY46" s="12">
        <v>0</v>
      </c>
      <c r="AZ46" s="12">
        <v>0</v>
      </c>
      <c r="BA46" s="12">
        <v>0</v>
      </c>
      <c r="BB46" s="12">
        <v>0</v>
      </c>
      <c r="BC46" s="12">
        <v>0</v>
      </c>
      <c r="BD46" s="12">
        <v>0</v>
      </c>
      <c r="BE46" s="12">
        <v>0</v>
      </c>
      <c r="BF46" s="12">
        <v>0</v>
      </c>
      <c r="BG46" s="12">
        <v>0</v>
      </c>
      <c r="BH46" s="12">
        <v>0</v>
      </c>
      <c r="BI46" s="12">
        <v>0</v>
      </c>
      <c r="BJ46" s="12">
        <v>0</v>
      </c>
      <c r="BK46" s="12">
        <v>0</v>
      </c>
      <c r="BL46" s="12">
        <v>0</v>
      </c>
      <c r="BM46" s="12">
        <v>0</v>
      </c>
      <c r="BN46" s="12">
        <v>0</v>
      </c>
      <c r="BO46" s="12">
        <v>0</v>
      </c>
      <c r="BP46" s="12">
        <v>0</v>
      </c>
      <c r="BQ46" s="12">
        <v>0</v>
      </c>
      <c r="BR46" s="12">
        <v>0</v>
      </c>
      <c r="BS46" s="12">
        <v>0</v>
      </c>
    </row>
    <row r="47" spans="1:71" x14ac:dyDescent="0.2">
      <c r="A47" s="66">
        <v>42</v>
      </c>
      <c r="B47" s="12">
        <v>8.0000000000000004E-4</v>
      </c>
      <c r="C47" s="12">
        <v>8.0000000000000004E-4</v>
      </c>
      <c r="D47" s="12">
        <v>8.0000000000000004E-4</v>
      </c>
      <c r="E47" s="12">
        <v>8.0000000000000004E-4</v>
      </c>
      <c r="F47" s="12">
        <v>8.0000000000000004E-4</v>
      </c>
      <c r="G47" s="12">
        <v>8.0000000000000004E-4</v>
      </c>
      <c r="H47" s="12">
        <v>8.0000000000000004E-4</v>
      </c>
      <c r="I47" s="12">
        <v>8.0000000000000004E-4</v>
      </c>
      <c r="J47" s="12">
        <v>8.0000000000000004E-4</v>
      </c>
      <c r="K47" s="12">
        <v>8.0000000000000004E-4</v>
      </c>
      <c r="L47" s="12">
        <v>8.0000000000000004E-4</v>
      </c>
      <c r="M47" s="12">
        <v>8.0000000000000004E-4</v>
      </c>
      <c r="N47" s="12">
        <v>8.0000000000000004E-4</v>
      </c>
      <c r="O47" s="12">
        <v>8.0000000000000004E-4</v>
      </c>
      <c r="P47" s="12">
        <v>8.0000000000000004E-4</v>
      </c>
      <c r="Q47" s="12">
        <v>8.9999999999999998E-4</v>
      </c>
      <c r="R47" s="12">
        <v>8.9999999999999998E-4</v>
      </c>
      <c r="S47" s="12">
        <v>8.9999999999999998E-4</v>
      </c>
      <c r="T47" s="12">
        <v>8.9999999999999998E-4</v>
      </c>
      <c r="U47" s="12">
        <v>8.9999999999999998E-4</v>
      </c>
      <c r="V47" s="12">
        <v>8.9999999999999998E-4</v>
      </c>
      <c r="W47" s="12">
        <v>1E-3</v>
      </c>
      <c r="X47" s="12">
        <v>1E-3</v>
      </c>
      <c r="Y47" s="12">
        <v>1.1000000000000001E-3</v>
      </c>
      <c r="Z47" s="12">
        <v>1.1000000000000001E-3</v>
      </c>
      <c r="AA47" s="12">
        <v>1.1999999999999999E-3</v>
      </c>
      <c r="AB47" s="12">
        <v>1.2999999999999999E-3</v>
      </c>
      <c r="AC47" s="12">
        <v>1.2999999999999999E-3</v>
      </c>
      <c r="AD47" s="12">
        <v>0</v>
      </c>
      <c r="AE47" s="12">
        <v>0</v>
      </c>
      <c r="AF47" s="12">
        <v>0</v>
      </c>
      <c r="AG47" s="12">
        <v>0</v>
      </c>
      <c r="AH47" s="12">
        <v>0</v>
      </c>
      <c r="AI47" s="12">
        <v>0</v>
      </c>
      <c r="AJ47" s="12">
        <v>0</v>
      </c>
      <c r="AK47" s="12">
        <v>0</v>
      </c>
      <c r="AL47" s="12">
        <v>0</v>
      </c>
      <c r="AM47" s="12">
        <v>0</v>
      </c>
      <c r="AN47" s="12">
        <v>0</v>
      </c>
      <c r="AO47" s="12">
        <v>0</v>
      </c>
      <c r="AP47" s="12">
        <v>0</v>
      </c>
      <c r="AQ47" s="12">
        <v>0</v>
      </c>
      <c r="AR47" s="12">
        <v>0</v>
      </c>
      <c r="AS47" s="12">
        <v>0</v>
      </c>
      <c r="AT47" s="12">
        <v>0</v>
      </c>
      <c r="AU47" s="12">
        <v>0</v>
      </c>
      <c r="AV47" s="12">
        <v>0</v>
      </c>
      <c r="AW47" s="12">
        <v>0</v>
      </c>
      <c r="AX47" s="12">
        <v>0</v>
      </c>
      <c r="AY47" s="12">
        <v>0</v>
      </c>
      <c r="AZ47" s="12">
        <v>0</v>
      </c>
      <c r="BA47" s="12">
        <v>0</v>
      </c>
      <c r="BB47" s="12">
        <v>0</v>
      </c>
      <c r="BC47" s="12">
        <v>0</v>
      </c>
      <c r="BD47" s="12">
        <v>0</v>
      </c>
      <c r="BE47" s="12">
        <v>0</v>
      </c>
      <c r="BF47" s="12">
        <v>0</v>
      </c>
      <c r="BG47" s="12">
        <v>0</v>
      </c>
      <c r="BH47" s="12">
        <v>0</v>
      </c>
      <c r="BI47" s="12">
        <v>0</v>
      </c>
      <c r="BJ47" s="12">
        <v>0</v>
      </c>
      <c r="BK47" s="12">
        <v>0</v>
      </c>
      <c r="BL47" s="12">
        <v>0</v>
      </c>
      <c r="BM47" s="12">
        <v>0</v>
      </c>
      <c r="BN47" s="12">
        <v>0</v>
      </c>
      <c r="BO47" s="12">
        <v>0</v>
      </c>
      <c r="BP47" s="12">
        <v>0</v>
      </c>
      <c r="BQ47" s="12">
        <v>0</v>
      </c>
      <c r="BR47" s="12">
        <v>0</v>
      </c>
      <c r="BS47" s="12">
        <v>0</v>
      </c>
    </row>
    <row r="48" spans="1:71" x14ac:dyDescent="0.2">
      <c r="A48" s="66">
        <v>43</v>
      </c>
      <c r="B48" s="12">
        <v>8.0000000000000004E-4</v>
      </c>
      <c r="C48" s="12">
        <v>8.0000000000000004E-4</v>
      </c>
      <c r="D48" s="12">
        <v>8.0000000000000004E-4</v>
      </c>
      <c r="E48" s="12">
        <v>8.0000000000000004E-4</v>
      </c>
      <c r="F48" s="12">
        <v>8.0000000000000004E-4</v>
      </c>
      <c r="G48" s="12">
        <v>8.0000000000000004E-4</v>
      </c>
      <c r="H48" s="12">
        <v>8.0000000000000004E-4</v>
      </c>
      <c r="I48" s="12">
        <v>8.0000000000000004E-4</v>
      </c>
      <c r="J48" s="12">
        <v>8.0000000000000004E-4</v>
      </c>
      <c r="K48" s="12">
        <v>8.0000000000000004E-4</v>
      </c>
      <c r="L48" s="12">
        <v>8.0000000000000004E-4</v>
      </c>
      <c r="M48" s="12">
        <v>8.0000000000000004E-4</v>
      </c>
      <c r="N48" s="12">
        <v>8.0000000000000004E-4</v>
      </c>
      <c r="O48" s="12">
        <v>8.0000000000000004E-4</v>
      </c>
      <c r="P48" s="12">
        <v>8.0000000000000004E-4</v>
      </c>
      <c r="Q48" s="12">
        <v>8.9999999999999998E-4</v>
      </c>
      <c r="R48" s="12">
        <v>8.9999999999999998E-4</v>
      </c>
      <c r="S48" s="12">
        <v>8.9999999999999998E-4</v>
      </c>
      <c r="T48" s="12">
        <v>8.9999999999999998E-4</v>
      </c>
      <c r="U48" s="12">
        <v>8.9999999999999998E-4</v>
      </c>
      <c r="V48" s="12">
        <v>8.9999999999999998E-4</v>
      </c>
      <c r="W48" s="12">
        <v>1E-3</v>
      </c>
      <c r="X48" s="12">
        <v>1E-3</v>
      </c>
      <c r="Y48" s="12">
        <v>1.1000000000000001E-3</v>
      </c>
      <c r="Z48" s="12">
        <v>1.1000000000000001E-3</v>
      </c>
      <c r="AA48" s="12">
        <v>1.1999999999999999E-3</v>
      </c>
      <c r="AB48" s="12">
        <v>1.2999999999999999E-3</v>
      </c>
      <c r="AC48" s="12">
        <v>0</v>
      </c>
      <c r="AD48" s="12">
        <v>0</v>
      </c>
      <c r="AE48" s="12">
        <v>0</v>
      </c>
      <c r="AF48" s="12">
        <v>0</v>
      </c>
      <c r="AG48" s="12">
        <v>0</v>
      </c>
      <c r="AH48" s="12">
        <v>0</v>
      </c>
      <c r="AI48" s="12">
        <v>0</v>
      </c>
      <c r="AJ48" s="12">
        <v>0</v>
      </c>
      <c r="AK48" s="12">
        <v>0</v>
      </c>
      <c r="AL48" s="12">
        <v>0</v>
      </c>
      <c r="AM48" s="12">
        <v>0</v>
      </c>
      <c r="AN48" s="12">
        <v>0</v>
      </c>
      <c r="AO48" s="12">
        <v>0</v>
      </c>
      <c r="AP48" s="12">
        <v>0</v>
      </c>
      <c r="AQ48" s="12">
        <v>0</v>
      </c>
      <c r="AR48" s="12">
        <v>0</v>
      </c>
      <c r="AS48" s="12">
        <v>0</v>
      </c>
      <c r="AT48" s="12">
        <v>0</v>
      </c>
      <c r="AU48" s="12">
        <v>0</v>
      </c>
      <c r="AV48" s="12">
        <v>0</v>
      </c>
      <c r="AW48" s="12">
        <v>0</v>
      </c>
      <c r="AX48" s="12">
        <v>0</v>
      </c>
      <c r="AY48" s="12">
        <v>0</v>
      </c>
      <c r="AZ48" s="12">
        <v>0</v>
      </c>
      <c r="BA48" s="12">
        <v>0</v>
      </c>
      <c r="BB48" s="12">
        <v>0</v>
      </c>
      <c r="BC48" s="12">
        <v>0</v>
      </c>
      <c r="BD48" s="12">
        <v>0</v>
      </c>
      <c r="BE48" s="12">
        <v>0</v>
      </c>
      <c r="BF48" s="12">
        <v>0</v>
      </c>
      <c r="BG48" s="12">
        <v>0</v>
      </c>
      <c r="BH48" s="12">
        <v>0</v>
      </c>
      <c r="BI48" s="12">
        <v>0</v>
      </c>
      <c r="BJ48" s="12">
        <v>0</v>
      </c>
      <c r="BK48" s="12">
        <v>0</v>
      </c>
      <c r="BL48" s="12">
        <v>0</v>
      </c>
      <c r="BM48" s="12">
        <v>0</v>
      </c>
      <c r="BN48" s="12">
        <v>0</v>
      </c>
      <c r="BO48" s="12">
        <v>0</v>
      </c>
      <c r="BP48" s="12">
        <v>0</v>
      </c>
      <c r="BQ48" s="12">
        <v>0</v>
      </c>
      <c r="BR48" s="12">
        <v>0</v>
      </c>
      <c r="BS48" s="12">
        <v>0</v>
      </c>
    </row>
    <row r="49" spans="1:71" x14ac:dyDescent="0.2">
      <c r="A49" s="66">
        <v>44</v>
      </c>
      <c r="B49" s="12">
        <v>8.0000000000000004E-4</v>
      </c>
      <c r="C49" s="12">
        <v>8.0000000000000004E-4</v>
      </c>
      <c r="D49" s="12">
        <v>8.0000000000000004E-4</v>
      </c>
      <c r="E49" s="12">
        <v>8.0000000000000004E-4</v>
      </c>
      <c r="F49" s="12">
        <v>8.0000000000000004E-4</v>
      </c>
      <c r="G49" s="12">
        <v>8.0000000000000004E-4</v>
      </c>
      <c r="H49" s="12">
        <v>8.0000000000000004E-4</v>
      </c>
      <c r="I49" s="12">
        <v>8.0000000000000004E-4</v>
      </c>
      <c r="J49" s="12">
        <v>8.0000000000000004E-4</v>
      </c>
      <c r="K49" s="12">
        <v>8.0000000000000004E-4</v>
      </c>
      <c r="L49" s="12">
        <v>8.0000000000000004E-4</v>
      </c>
      <c r="M49" s="12">
        <v>8.0000000000000004E-4</v>
      </c>
      <c r="N49" s="12">
        <v>8.0000000000000004E-4</v>
      </c>
      <c r="O49" s="12">
        <v>8.0000000000000004E-4</v>
      </c>
      <c r="P49" s="12">
        <v>8.0000000000000004E-4</v>
      </c>
      <c r="Q49" s="12">
        <v>8.9999999999999998E-4</v>
      </c>
      <c r="R49" s="12">
        <v>8.9999999999999998E-4</v>
      </c>
      <c r="S49" s="12">
        <v>8.9999999999999998E-4</v>
      </c>
      <c r="T49" s="12">
        <v>8.9999999999999998E-4</v>
      </c>
      <c r="U49" s="12">
        <v>8.9999999999999998E-4</v>
      </c>
      <c r="V49" s="12">
        <v>8.9999999999999998E-4</v>
      </c>
      <c r="W49" s="12">
        <v>1E-3</v>
      </c>
      <c r="X49" s="12">
        <v>1E-3</v>
      </c>
      <c r="Y49" s="12">
        <v>1.1000000000000001E-3</v>
      </c>
      <c r="Z49" s="12">
        <v>1.1000000000000001E-3</v>
      </c>
      <c r="AA49" s="12">
        <v>1.1999999999999999E-3</v>
      </c>
      <c r="AB49" s="12">
        <v>0</v>
      </c>
      <c r="AC49" s="12">
        <v>0</v>
      </c>
      <c r="AD49" s="12">
        <v>0</v>
      </c>
      <c r="AE49" s="12">
        <v>0</v>
      </c>
      <c r="AF49" s="12">
        <v>0</v>
      </c>
      <c r="AG49" s="12">
        <v>0</v>
      </c>
      <c r="AH49" s="12">
        <v>0</v>
      </c>
      <c r="AI49" s="12">
        <v>0</v>
      </c>
      <c r="AJ49" s="12">
        <v>0</v>
      </c>
      <c r="AK49" s="12">
        <v>0</v>
      </c>
      <c r="AL49" s="12">
        <v>0</v>
      </c>
      <c r="AM49" s="12">
        <v>0</v>
      </c>
      <c r="AN49" s="12">
        <v>0</v>
      </c>
      <c r="AO49" s="12">
        <v>0</v>
      </c>
      <c r="AP49" s="12">
        <v>0</v>
      </c>
      <c r="AQ49" s="12">
        <v>0</v>
      </c>
      <c r="AR49" s="12">
        <v>0</v>
      </c>
      <c r="AS49" s="12">
        <v>0</v>
      </c>
      <c r="AT49" s="12">
        <v>0</v>
      </c>
      <c r="AU49" s="12">
        <v>0</v>
      </c>
      <c r="AV49" s="12">
        <v>0</v>
      </c>
      <c r="AW49" s="12">
        <v>0</v>
      </c>
      <c r="AX49" s="12">
        <v>0</v>
      </c>
      <c r="AY49" s="12">
        <v>0</v>
      </c>
      <c r="AZ49" s="12">
        <v>0</v>
      </c>
      <c r="BA49" s="12">
        <v>0</v>
      </c>
      <c r="BB49" s="12">
        <v>0</v>
      </c>
      <c r="BC49" s="12">
        <v>0</v>
      </c>
      <c r="BD49" s="12">
        <v>0</v>
      </c>
      <c r="BE49" s="12">
        <v>0</v>
      </c>
      <c r="BF49" s="12">
        <v>0</v>
      </c>
      <c r="BG49" s="12">
        <v>0</v>
      </c>
      <c r="BH49" s="12">
        <v>0</v>
      </c>
      <c r="BI49" s="12">
        <v>0</v>
      </c>
      <c r="BJ49" s="12">
        <v>0</v>
      </c>
      <c r="BK49" s="12">
        <v>0</v>
      </c>
      <c r="BL49" s="12">
        <v>0</v>
      </c>
      <c r="BM49" s="12">
        <v>0</v>
      </c>
      <c r="BN49" s="12">
        <v>0</v>
      </c>
      <c r="BO49" s="12">
        <v>0</v>
      </c>
      <c r="BP49" s="12">
        <v>0</v>
      </c>
      <c r="BQ49" s="12">
        <v>0</v>
      </c>
      <c r="BR49" s="12">
        <v>0</v>
      </c>
      <c r="BS49" s="12">
        <v>0</v>
      </c>
    </row>
    <row r="50" spans="1:71" x14ac:dyDescent="0.2">
      <c r="A50" s="66">
        <v>45</v>
      </c>
      <c r="B50" s="12">
        <v>8.0000000000000004E-4</v>
      </c>
      <c r="C50" s="12">
        <v>8.0000000000000004E-4</v>
      </c>
      <c r="D50" s="12">
        <v>8.0000000000000004E-4</v>
      </c>
      <c r="E50" s="12">
        <v>8.0000000000000004E-4</v>
      </c>
      <c r="F50" s="12">
        <v>8.0000000000000004E-4</v>
      </c>
      <c r="G50" s="12">
        <v>8.0000000000000004E-4</v>
      </c>
      <c r="H50" s="12">
        <v>8.0000000000000004E-4</v>
      </c>
      <c r="I50" s="12">
        <v>8.0000000000000004E-4</v>
      </c>
      <c r="J50" s="12">
        <v>8.0000000000000004E-4</v>
      </c>
      <c r="K50" s="12">
        <v>8.0000000000000004E-4</v>
      </c>
      <c r="L50" s="12">
        <v>8.0000000000000004E-4</v>
      </c>
      <c r="M50" s="12">
        <v>8.0000000000000004E-4</v>
      </c>
      <c r="N50" s="12">
        <v>8.0000000000000004E-4</v>
      </c>
      <c r="O50" s="12">
        <v>8.0000000000000004E-4</v>
      </c>
      <c r="P50" s="12">
        <v>8.0000000000000004E-4</v>
      </c>
      <c r="Q50" s="12">
        <v>8.9999999999999998E-4</v>
      </c>
      <c r="R50" s="12">
        <v>8.9999999999999998E-4</v>
      </c>
      <c r="S50" s="12">
        <v>8.9999999999999998E-4</v>
      </c>
      <c r="T50" s="12">
        <v>8.9999999999999998E-4</v>
      </c>
      <c r="U50" s="12">
        <v>8.9999999999999998E-4</v>
      </c>
      <c r="V50" s="12">
        <v>8.9999999999999998E-4</v>
      </c>
      <c r="W50" s="12">
        <v>1E-3</v>
      </c>
      <c r="X50" s="12">
        <v>1E-3</v>
      </c>
      <c r="Y50" s="12">
        <v>1.1000000000000001E-3</v>
      </c>
      <c r="Z50" s="12">
        <v>1.1000000000000001E-3</v>
      </c>
      <c r="AA50" s="12">
        <v>0</v>
      </c>
      <c r="AB50" s="12">
        <v>0</v>
      </c>
      <c r="AC50" s="12">
        <v>0</v>
      </c>
      <c r="AD50" s="12">
        <v>0</v>
      </c>
      <c r="AE50" s="12">
        <v>0</v>
      </c>
      <c r="AF50" s="12">
        <v>0</v>
      </c>
      <c r="AG50" s="12">
        <v>0</v>
      </c>
      <c r="AH50" s="12">
        <v>0</v>
      </c>
      <c r="AI50" s="12">
        <v>0</v>
      </c>
      <c r="AJ50" s="12">
        <v>0</v>
      </c>
      <c r="AK50" s="12">
        <v>0</v>
      </c>
      <c r="AL50" s="12">
        <v>0</v>
      </c>
      <c r="AM50" s="12">
        <v>0</v>
      </c>
      <c r="AN50" s="12">
        <v>0</v>
      </c>
      <c r="AO50" s="12">
        <v>0</v>
      </c>
      <c r="AP50" s="12">
        <v>0</v>
      </c>
      <c r="AQ50" s="12">
        <v>0</v>
      </c>
      <c r="AR50" s="12">
        <v>0</v>
      </c>
      <c r="AS50" s="12">
        <v>0</v>
      </c>
      <c r="AT50" s="12">
        <v>0</v>
      </c>
      <c r="AU50" s="12">
        <v>0</v>
      </c>
      <c r="AV50" s="12">
        <v>0</v>
      </c>
      <c r="AW50" s="12">
        <v>0</v>
      </c>
      <c r="AX50" s="12">
        <v>0</v>
      </c>
      <c r="AY50" s="12">
        <v>0</v>
      </c>
      <c r="AZ50" s="12">
        <v>0</v>
      </c>
      <c r="BA50" s="12">
        <v>0</v>
      </c>
      <c r="BB50" s="12">
        <v>0</v>
      </c>
      <c r="BC50" s="12">
        <v>0</v>
      </c>
      <c r="BD50" s="12">
        <v>0</v>
      </c>
      <c r="BE50" s="12">
        <v>0</v>
      </c>
      <c r="BF50" s="12">
        <v>0</v>
      </c>
      <c r="BG50" s="12">
        <v>0</v>
      </c>
      <c r="BH50" s="12">
        <v>0</v>
      </c>
      <c r="BI50" s="12">
        <v>0</v>
      </c>
      <c r="BJ50" s="12">
        <v>0</v>
      </c>
      <c r="BK50" s="12">
        <v>0</v>
      </c>
      <c r="BL50" s="12">
        <v>0</v>
      </c>
      <c r="BM50" s="12">
        <v>0</v>
      </c>
      <c r="BN50" s="12">
        <v>0</v>
      </c>
      <c r="BO50" s="12">
        <v>0</v>
      </c>
      <c r="BP50" s="12">
        <v>0</v>
      </c>
      <c r="BQ50" s="12">
        <v>0</v>
      </c>
      <c r="BR50" s="12">
        <v>0</v>
      </c>
      <c r="BS50" s="12">
        <v>0</v>
      </c>
    </row>
    <row r="51" spans="1:71" x14ac:dyDescent="0.2">
      <c r="A51" s="66">
        <v>46</v>
      </c>
      <c r="B51" s="12">
        <v>8.0000000000000004E-4</v>
      </c>
      <c r="C51" s="12">
        <v>8.0000000000000004E-4</v>
      </c>
      <c r="D51" s="12">
        <v>8.0000000000000004E-4</v>
      </c>
      <c r="E51" s="12">
        <v>8.0000000000000004E-4</v>
      </c>
      <c r="F51" s="12">
        <v>8.0000000000000004E-4</v>
      </c>
      <c r="G51" s="12">
        <v>8.0000000000000004E-4</v>
      </c>
      <c r="H51" s="12">
        <v>8.0000000000000004E-4</v>
      </c>
      <c r="I51" s="12">
        <v>8.0000000000000004E-4</v>
      </c>
      <c r="J51" s="12">
        <v>8.0000000000000004E-4</v>
      </c>
      <c r="K51" s="12">
        <v>8.0000000000000004E-4</v>
      </c>
      <c r="L51" s="12">
        <v>8.0000000000000004E-4</v>
      </c>
      <c r="M51" s="12">
        <v>8.0000000000000004E-4</v>
      </c>
      <c r="N51" s="12">
        <v>8.0000000000000004E-4</v>
      </c>
      <c r="O51" s="12">
        <v>8.0000000000000004E-4</v>
      </c>
      <c r="P51" s="12">
        <v>8.0000000000000004E-4</v>
      </c>
      <c r="Q51" s="12">
        <v>8.9999999999999998E-4</v>
      </c>
      <c r="R51" s="12">
        <v>8.9999999999999998E-4</v>
      </c>
      <c r="S51" s="12">
        <v>8.9999999999999998E-4</v>
      </c>
      <c r="T51" s="12">
        <v>8.9999999999999998E-4</v>
      </c>
      <c r="U51" s="12">
        <v>8.9999999999999998E-4</v>
      </c>
      <c r="V51" s="12">
        <v>8.9999999999999998E-4</v>
      </c>
      <c r="W51" s="12">
        <v>1E-3</v>
      </c>
      <c r="X51" s="12">
        <v>1E-3</v>
      </c>
      <c r="Y51" s="12">
        <v>1.1000000000000001E-3</v>
      </c>
      <c r="Z51" s="12">
        <v>0</v>
      </c>
      <c r="AA51" s="12">
        <v>0</v>
      </c>
      <c r="AB51" s="12">
        <v>0</v>
      </c>
      <c r="AC51" s="12">
        <v>0</v>
      </c>
      <c r="AD51" s="12">
        <v>0</v>
      </c>
      <c r="AE51" s="12">
        <v>0</v>
      </c>
      <c r="AF51" s="12">
        <v>0</v>
      </c>
      <c r="AG51" s="12">
        <v>0</v>
      </c>
      <c r="AH51" s="12">
        <v>0</v>
      </c>
      <c r="AI51" s="12">
        <v>0</v>
      </c>
      <c r="AJ51" s="12">
        <v>0</v>
      </c>
      <c r="AK51" s="12">
        <v>0</v>
      </c>
      <c r="AL51" s="12">
        <v>0</v>
      </c>
      <c r="AM51" s="12">
        <v>0</v>
      </c>
      <c r="AN51" s="12">
        <v>0</v>
      </c>
      <c r="AO51" s="12">
        <v>0</v>
      </c>
      <c r="AP51" s="12">
        <v>0</v>
      </c>
      <c r="AQ51" s="12">
        <v>0</v>
      </c>
      <c r="AR51" s="12">
        <v>0</v>
      </c>
      <c r="AS51" s="12">
        <v>0</v>
      </c>
      <c r="AT51" s="12">
        <v>0</v>
      </c>
      <c r="AU51" s="12">
        <v>0</v>
      </c>
      <c r="AV51" s="12">
        <v>0</v>
      </c>
      <c r="AW51" s="12">
        <v>0</v>
      </c>
      <c r="AX51" s="12">
        <v>0</v>
      </c>
      <c r="AY51" s="12">
        <v>0</v>
      </c>
      <c r="AZ51" s="12">
        <v>0</v>
      </c>
      <c r="BA51" s="12">
        <v>0</v>
      </c>
      <c r="BB51" s="12">
        <v>0</v>
      </c>
      <c r="BC51" s="12">
        <v>0</v>
      </c>
      <c r="BD51" s="12">
        <v>0</v>
      </c>
      <c r="BE51" s="12">
        <v>0</v>
      </c>
      <c r="BF51" s="12">
        <v>0</v>
      </c>
      <c r="BG51" s="12">
        <v>0</v>
      </c>
      <c r="BH51" s="12">
        <v>0</v>
      </c>
      <c r="BI51" s="12">
        <v>0</v>
      </c>
      <c r="BJ51" s="12">
        <v>0</v>
      </c>
      <c r="BK51" s="12">
        <v>0</v>
      </c>
      <c r="BL51" s="12">
        <v>0</v>
      </c>
      <c r="BM51" s="12">
        <v>0</v>
      </c>
      <c r="BN51" s="12">
        <v>0</v>
      </c>
      <c r="BO51" s="12">
        <v>0</v>
      </c>
      <c r="BP51" s="12">
        <v>0</v>
      </c>
      <c r="BQ51" s="12">
        <v>0</v>
      </c>
      <c r="BR51" s="12">
        <v>0</v>
      </c>
      <c r="BS51" s="12">
        <v>0</v>
      </c>
    </row>
    <row r="52" spans="1:71" x14ac:dyDescent="0.2">
      <c r="A52" s="66">
        <v>47</v>
      </c>
      <c r="B52" s="12">
        <v>8.0000000000000004E-4</v>
      </c>
      <c r="C52" s="12">
        <v>8.0000000000000004E-4</v>
      </c>
      <c r="D52" s="12">
        <v>8.0000000000000004E-4</v>
      </c>
      <c r="E52" s="12">
        <v>8.0000000000000004E-4</v>
      </c>
      <c r="F52" s="12">
        <v>8.0000000000000004E-4</v>
      </c>
      <c r="G52" s="12">
        <v>8.0000000000000004E-4</v>
      </c>
      <c r="H52" s="12">
        <v>8.0000000000000004E-4</v>
      </c>
      <c r="I52" s="12">
        <v>8.0000000000000004E-4</v>
      </c>
      <c r="J52" s="12">
        <v>8.0000000000000004E-4</v>
      </c>
      <c r="K52" s="12">
        <v>8.0000000000000004E-4</v>
      </c>
      <c r="L52" s="12">
        <v>8.0000000000000004E-4</v>
      </c>
      <c r="M52" s="12">
        <v>8.0000000000000004E-4</v>
      </c>
      <c r="N52" s="12">
        <v>8.0000000000000004E-4</v>
      </c>
      <c r="O52" s="12">
        <v>8.0000000000000004E-4</v>
      </c>
      <c r="P52" s="12">
        <v>8.0000000000000004E-4</v>
      </c>
      <c r="Q52" s="12">
        <v>8.9999999999999998E-4</v>
      </c>
      <c r="R52" s="12">
        <v>8.9999999999999998E-4</v>
      </c>
      <c r="S52" s="12">
        <v>8.9999999999999998E-4</v>
      </c>
      <c r="T52" s="12">
        <v>8.9999999999999998E-4</v>
      </c>
      <c r="U52" s="12">
        <v>8.9999999999999998E-4</v>
      </c>
      <c r="V52" s="12">
        <v>8.9999999999999998E-4</v>
      </c>
      <c r="W52" s="12">
        <v>1E-3</v>
      </c>
      <c r="X52" s="12">
        <v>1E-3</v>
      </c>
      <c r="Y52" s="12">
        <v>0</v>
      </c>
      <c r="Z52" s="12">
        <v>0</v>
      </c>
      <c r="AA52" s="12">
        <v>0</v>
      </c>
      <c r="AB52" s="12">
        <v>0</v>
      </c>
      <c r="AC52" s="12">
        <v>0</v>
      </c>
      <c r="AD52" s="12">
        <v>0</v>
      </c>
      <c r="AE52" s="12">
        <v>0</v>
      </c>
      <c r="AF52" s="12">
        <v>0</v>
      </c>
      <c r="AG52" s="12">
        <v>0</v>
      </c>
      <c r="AH52" s="12">
        <v>0</v>
      </c>
      <c r="AI52" s="12">
        <v>0</v>
      </c>
      <c r="AJ52" s="12">
        <v>0</v>
      </c>
      <c r="AK52" s="12">
        <v>0</v>
      </c>
      <c r="AL52" s="12">
        <v>0</v>
      </c>
      <c r="AM52" s="12">
        <v>0</v>
      </c>
      <c r="AN52" s="12">
        <v>0</v>
      </c>
      <c r="AO52" s="12">
        <v>0</v>
      </c>
      <c r="AP52" s="12">
        <v>0</v>
      </c>
      <c r="AQ52" s="12">
        <v>0</v>
      </c>
      <c r="AR52" s="12">
        <v>0</v>
      </c>
      <c r="AS52" s="12">
        <v>0</v>
      </c>
      <c r="AT52" s="12">
        <v>0</v>
      </c>
      <c r="AU52" s="12">
        <v>0</v>
      </c>
      <c r="AV52" s="12">
        <v>0</v>
      </c>
      <c r="AW52" s="12">
        <v>0</v>
      </c>
      <c r="AX52" s="12">
        <v>0</v>
      </c>
      <c r="AY52" s="12">
        <v>0</v>
      </c>
      <c r="AZ52" s="12">
        <v>0</v>
      </c>
      <c r="BA52" s="12">
        <v>0</v>
      </c>
      <c r="BB52" s="12">
        <v>0</v>
      </c>
      <c r="BC52" s="12">
        <v>0</v>
      </c>
      <c r="BD52" s="12">
        <v>0</v>
      </c>
      <c r="BE52" s="12">
        <v>0</v>
      </c>
      <c r="BF52" s="12">
        <v>0</v>
      </c>
      <c r="BG52" s="12">
        <v>0</v>
      </c>
      <c r="BH52" s="12">
        <v>0</v>
      </c>
      <c r="BI52" s="12">
        <v>0</v>
      </c>
      <c r="BJ52" s="12">
        <v>0</v>
      </c>
      <c r="BK52" s="12">
        <v>0</v>
      </c>
      <c r="BL52" s="12">
        <v>0</v>
      </c>
      <c r="BM52" s="12">
        <v>0</v>
      </c>
      <c r="BN52" s="12">
        <v>0</v>
      </c>
      <c r="BO52" s="12">
        <v>0</v>
      </c>
      <c r="BP52" s="12">
        <v>0</v>
      </c>
      <c r="BQ52" s="12">
        <v>0</v>
      </c>
      <c r="BR52" s="12">
        <v>0</v>
      </c>
      <c r="BS52" s="12">
        <v>0</v>
      </c>
    </row>
    <row r="53" spans="1:71" x14ac:dyDescent="0.2">
      <c r="A53" s="66">
        <v>48</v>
      </c>
      <c r="B53" s="12">
        <v>8.0000000000000004E-4</v>
      </c>
      <c r="C53" s="12">
        <v>8.0000000000000004E-4</v>
      </c>
      <c r="D53" s="12">
        <v>8.0000000000000004E-4</v>
      </c>
      <c r="E53" s="12">
        <v>8.0000000000000004E-4</v>
      </c>
      <c r="F53" s="12">
        <v>8.0000000000000004E-4</v>
      </c>
      <c r="G53" s="12">
        <v>8.0000000000000004E-4</v>
      </c>
      <c r="H53" s="12">
        <v>8.0000000000000004E-4</v>
      </c>
      <c r="I53" s="12">
        <v>8.0000000000000004E-4</v>
      </c>
      <c r="J53" s="12">
        <v>8.0000000000000004E-4</v>
      </c>
      <c r="K53" s="12">
        <v>8.0000000000000004E-4</v>
      </c>
      <c r="L53" s="12">
        <v>8.0000000000000004E-4</v>
      </c>
      <c r="M53" s="12">
        <v>8.0000000000000004E-4</v>
      </c>
      <c r="N53" s="12">
        <v>8.0000000000000004E-4</v>
      </c>
      <c r="O53" s="12">
        <v>8.0000000000000004E-4</v>
      </c>
      <c r="P53" s="12">
        <v>8.0000000000000004E-4</v>
      </c>
      <c r="Q53" s="12">
        <v>8.9999999999999998E-4</v>
      </c>
      <c r="R53" s="12">
        <v>8.9999999999999998E-4</v>
      </c>
      <c r="S53" s="12">
        <v>8.9999999999999998E-4</v>
      </c>
      <c r="T53" s="12">
        <v>8.9999999999999998E-4</v>
      </c>
      <c r="U53" s="12">
        <v>8.9999999999999998E-4</v>
      </c>
      <c r="V53" s="12">
        <v>8.9999999999999998E-4</v>
      </c>
      <c r="W53" s="12">
        <v>1E-3</v>
      </c>
      <c r="X53" s="12">
        <v>0</v>
      </c>
      <c r="Y53" s="12">
        <v>0</v>
      </c>
      <c r="Z53" s="12">
        <v>0</v>
      </c>
      <c r="AA53" s="12">
        <v>0</v>
      </c>
      <c r="AB53" s="12">
        <v>0</v>
      </c>
      <c r="AC53" s="12">
        <v>0</v>
      </c>
      <c r="AD53" s="12">
        <v>0</v>
      </c>
      <c r="AE53" s="12">
        <v>0</v>
      </c>
      <c r="AF53" s="12">
        <v>0</v>
      </c>
      <c r="AG53" s="12">
        <v>0</v>
      </c>
      <c r="AH53" s="12">
        <v>0</v>
      </c>
      <c r="AI53" s="12">
        <v>0</v>
      </c>
      <c r="AJ53" s="12">
        <v>0</v>
      </c>
      <c r="AK53" s="12">
        <v>0</v>
      </c>
      <c r="AL53" s="12">
        <v>0</v>
      </c>
      <c r="AM53" s="12">
        <v>0</v>
      </c>
      <c r="AN53" s="12">
        <v>0</v>
      </c>
      <c r="AO53" s="12">
        <v>0</v>
      </c>
      <c r="AP53" s="12">
        <v>0</v>
      </c>
      <c r="AQ53" s="12">
        <v>0</v>
      </c>
      <c r="AR53" s="12">
        <v>0</v>
      </c>
      <c r="AS53" s="12">
        <v>0</v>
      </c>
      <c r="AT53" s="12">
        <v>0</v>
      </c>
      <c r="AU53" s="12">
        <v>0</v>
      </c>
      <c r="AV53" s="12">
        <v>0</v>
      </c>
      <c r="AW53" s="12">
        <v>0</v>
      </c>
      <c r="AX53" s="12">
        <v>0</v>
      </c>
      <c r="AY53" s="12">
        <v>0</v>
      </c>
      <c r="AZ53" s="12">
        <v>0</v>
      </c>
      <c r="BA53" s="12">
        <v>0</v>
      </c>
      <c r="BB53" s="12">
        <v>0</v>
      </c>
      <c r="BC53" s="12">
        <v>0</v>
      </c>
      <c r="BD53" s="12">
        <v>0</v>
      </c>
      <c r="BE53" s="12">
        <v>0</v>
      </c>
      <c r="BF53" s="12">
        <v>0</v>
      </c>
      <c r="BG53" s="12">
        <v>0</v>
      </c>
      <c r="BH53" s="12">
        <v>0</v>
      </c>
      <c r="BI53" s="12">
        <v>0</v>
      </c>
      <c r="BJ53" s="12">
        <v>0</v>
      </c>
      <c r="BK53" s="12">
        <v>0</v>
      </c>
      <c r="BL53" s="12">
        <v>0</v>
      </c>
      <c r="BM53" s="12">
        <v>0</v>
      </c>
      <c r="BN53" s="12">
        <v>0</v>
      </c>
      <c r="BO53" s="12">
        <v>0</v>
      </c>
      <c r="BP53" s="12">
        <v>0</v>
      </c>
      <c r="BQ53" s="12">
        <v>0</v>
      </c>
      <c r="BR53" s="12">
        <v>0</v>
      </c>
      <c r="BS53" s="12">
        <v>0</v>
      </c>
    </row>
    <row r="54" spans="1:71" x14ac:dyDescent="0.2">
      <c r="A54" s="66">
        <v>49</v>
      </c>
      <c r="B54" s="12">
        <v>8.0000000000000004E-4</v>
      </c>
      <c r="C54" s="12">
        <v>8.0000000000000004E-4</v>
      </c>
      <c r="D54" s="12">
        <v>8.0000000000000004E-4</v>
      </c>
      <c r="E54" s="12">
        <v>8.0000000000000004E-4</v>
      </c>
      <c r="F54" s="12">
        <v>8.0000000000000004E-4</v>
      </c>
      <c r="G54" s="12">
        <v>8.0000000000000004E-4</v>
      </c>
      <c r="H54" s="12">
        <v>8.0000000000000004E-4</v>
      </c>
      <c r="I54" s="12">
        <v>8.0000000000000004E-4</v>
      </c>
      <c r="J54" s="12">
        <v>8.0000000000000004E-4</v>
      </c>
      <c r="K54" s="12">
        <v>8.0000000000000004E-4</v>
      </c>
      <c r="L54" s="12">
        <v>8.0000000000000004E-4</v>
      </c>
      <c r="M54" s="12">
        <v>8.0000000000000004E-4</v>
      </c>
      <c r="N54" s="12">
        <v>8.0000000000000004E-4</v>
      </c>
      <c r="O54" s="12">
        <v>8.0000000000000004E-4</v>
      </c>
      <c r="P54" s="12">
        <v>8.0000000000000004E-4</v>
      </c>
      <c r="Q54" s="12">
        <v>8.9999999999999998E-4</v>
      </c>
      <c r="R54" s="12">
        <v>8.9999999999999998E-4</v>
      </c>
      <c r="S54" s="12">
        <v>8.9999999999999998E-4</v>
      </c>
      <c r="T54" s="12">
        <v>8.9999999999999998E-4</v>
      </c>
      <c r="U54" s="12">
        <v>8.9999999999999998E-4</v>
      </c>
      <c r="V54" s="12">
        <v>8.9999999999999998E-4</v>
      </c>
      <c r="W54" s="12">
        <v>0</v>
      </c>
      <c r="X54" s="12">
        <v>0</v>
      </c>
      <c r="Y54" s="12">
        <v>0</v>
      </c>
      <c r="Z54" s="12">
        <v>0</v>
      </c>
      <c r="AA54" s="12">
        <v>0</v>
      </c>
      <c r="AB54" s="12">
        <v>0</v>
      </c>
      <c r="AC54" s="12">
        <v>0</v>
      </c>
      <c r="AD54" s="12">
        <v>0</v>
      </c>
      <c r="AE54" s="12">
        <v>0</v>
      </c>
      <c r="AF54" s="12">
        <v>0</v>
      </c>
      <c r="AG54" s="12">
        <v>0</v>
      </c>
      <c r="AH54" s="12">
        <v>0</v>
      </c>
      <c r="AI54" s="12">
        <v>0</v>
      </c>
      <c r="AJ54" s="12">
        <v>0</v>
      </c>
      <c r="AK54" s="12">
        <v>0</v>
      </c>
      <c r="AL54" s="12">
        <v>0</v>
      </c>
      <c r="AM54" s="12">
        <v>0</v>
      </c>
      <c r="AN54" s="12">
        <v>0</v>
      </c>
      <c r="AO54" s="12">
        <v>0</v>
      </c>
      <c r="AP54" s="12">
        <v>0</v>
      </c>
      <c r="AQ54" s="12">
        <v>0</v>
      </c>
      <c r="AR54" s="12">
        <v>0</v>
      </c>
      <c r="AS54" s="12">
        <v>0</v>
      </c>
      <c r="AT54" s="12">
        <v>0</v>
      </c>
      <c r="AU54" s="12">
        <v>0</v>
      </c>
      <c r="AV54" s="12">
        <v>0</v>
      </c>
      <c r="AW54" s="12">
        <v>0</v>
      </c>
      <c r="AX54" s="12">
        <v>0</v>
      </c>
      <c r="AY54" s="12">
        <v>0</v>
      </c>
      <c r="AZ54" s="12">
        <v>0</v>
      </c>
      <c r="BA54" s="12">
        <v>0</v>
      </c>
      <c r="BB54" s="12">
        <v>0</v>
      </c>
      <c r="BC54" s="12">
        <v>0</v>
      </c>
      <c r="BD54" s="12">
        <v>0</v>
      </c>
      <c r="BE54" s="12">
        <v>0</v>
      </c>
      <c r="BF54" s="12">
        <v>0</v>
      </c>
      <c r="BG54" s="12">
        <v>0</v>
      </c>
      <c r="BH54" s="12">
        <v>0</v>
      </c>
      <c r="BI54" s="12">
        <v>0</v>
      </c>
      <c r="BJ54" s="12">
        <v>0</v>
      </c>
      <c r="BK54" s="12">
        <v>0</v>
      </c>
      <c r="BL54" s="12">
        <v>0</v>
      </c>
      <c r="BM54" s="12">
        <v>0</v>
      </c>
      <c r="BN54" s="12">
        <v>0</v>
      </c>
      <c r="BO54" s="12">
        <v>0</v>
      </c>
      <c r="BP54" s="12">
        <v>0</v>
      </c>
      <c r="BQ54" s="12">
        <v>0</v>
      </c>
      <c r="BR54" s="12">
        <v>0</v>
      </c>
      <c r="BS54" s="12">
        <v>0</v>
      </c>
    </row>
    <row r="55" spans="1:71" ht="13.5" thickBot="1" x14ac:dyDescent="0.25">
      <c r="A55" s="66">
        <v>50</v>
      </c>
      <c r="B55" s="13">
        <v>8.0000000000000004E-4</v>
      </c>
      <c r="C55" s="13">
        <v>8.0000000000000004E-4</v>
      </c>
      <c r="D55" s="13">
        <v>8.0000000000000004E-4</v>
      </c>
      <c r="E55" s="13">
        <v>8.0000000000000004E-4</v>
      </c>
      <c r="F55" s="13">
        <v>8.0000000000000004E-4</v>
      </c>
      <c r="G55" s="13">
        <v>8.0000000000000004E-4</v>
      </c>
      <c r="H55" s="13">
        <v>8.0000000000000004E-4</v>
      </c>
      <c r="I55" s="13">
        <v>8.0000000000000004E-4</v>
      </c>
      <c r="J55" s="13">
        <v>8.0000000000000004E-4</v>
      </c>
      <c r="K55" s="13">
        <v>8.0000000000000004E-4</v>
      </c>
      <c r="L55" s="13">
        <v>8.0000000000000004E-4</v>
      </c>
      <c r="M55" s="13">
        <v>8.0000000000000004E-4</v>
      </c>
      <c r="N55" s="13">
        <v>8.0000000000000004E-4</v>
      </c>
      <c r="O55" s="13">
        <v>8.0000000000000004E-4</v>
      </c>
      <c r="P55" s="13">
        <v>8.0000000000000004E-4</v>
      </c>
      <c r="Q55" s="13">
        <v>8.9999999999999998E-4</v>
      </c>
      <c r="R55" s="13">
        <v>8.9999999999999998E-4</v>
      </c>
      <c r="S55" s="13">
        <v>8.9999999999999998E-4</v>
      </c>
      <c r="T55" s="13">
        <v>8.9999999999999998E-4</v>
      </c>
      <c r="U55" s="13">
        <v>8.9999999999999998E-4</v>
      </c>
      <c r="V55" s="13">
        <v>0</v>
      </c>
      <c r="W55" s="13">
        <v>0</v>
      </c>
      <c r="X55" s="13">
        <v>0</v>
      </c>
      <c r="Y55" s="13">
        <v>0</v>
      </c>
      <c r="Z55" s="13">
        <v>0</v>
      </c>
      <c r="AA55" s="13">
        <v>0</v>
      </c>
      <c r="AB55" s="13">
        <v>0</v>
      </c>
      <c r="AC55" s="13">
        <v>0</v>
      </c>
      <c r="AD55" s="13">
        <v>0</v>
      </c>
      <c r="AE55" s="13">
        <v>0</v>
      </c>
      <c r="AF55" s="13">
        <v>0</v>
      </c>
      <c r="AG55" s="13">
        <v>0</v>
      </c>
      <c r="AH55" s="13">
        <v>0</v>
      </c>
      <c r="AI55" s="13">
        <v>0</v>
      </c>
      <c r="AJ55" s="13">
        <v>0</v>
      </c>
      <c r="AK55" s="13">
        <v>0</v>
      </c>
      <c r="AL55" s="13">
        <v>0</v>
      </c>
      <c r="AM55" s="13">
        <v>0</v>
      </c>
      <c r="AN55" s="13">
        <v>0</v>
      </c>
      <c r="AO55" s="13">
        <v>0</v>
      </c>
      <c r="AP55" s="13">
        <v>0</v>
      </c>
      <c r="AQ55" s="13">
        <v>0</v>
      </c>
      <c r="AR55" s="13">
        <v>0</v>
      </c>
      <c r="AS55" s="13">
        <v>0</v>
      </c>
      <c r="AT55" s="13">
        <v>0</v>
      </c>
      <c r="AU55" s="13">
        <v>0</v>
      </c>
      <c r="AV55" s="13">
        <v>0</v>
      </c>
      <c r="AW55" s="13">
        <v>0</v>
      </c>
      <c r="AX55" s="13">
        <v>0</v>
      </c>
      <c r="AY55" s="13">
        <v>0</v>
      </c>
      <c r="AZ55" s="13">
        <v>0</v>
      </c>
      <c r="BA55" s="13">
        <v>0</v>
      </c>
      <c r="BB55" s="13">
        <v>0</v>
      </c>
      <c r="BC55" s="13">
        <v>0</v>
      </c>
      <c r="BD55" s="13">
        <v>0</v>
      </c>
      <c r="BE55" s="13">
        <v>0</v>
      </c>
      <c r="BF55" s="13">
        <v>0</v>
      </c>
      <c r="BG55" s="13">
        <v>0</v>
      </c>
      <c r="BH55" s="13">
        <v>0</v>
      </c>
      <c r="BI55" s="13">
        <v>0</v>
      </c>
      <c r="BJ55" s="13">
        <v>0</v>
      </c>
      <c r="BK55" s="13">
        <v>0</v>
      </c>
      <c r="BL55" s="13">
        <v>0</v>
      </c>
      <c r="BM55" s="13">
        <v>0</v>
      </c>
      <c r="BN55" s="13">
        <v>0</v>
      </c>
      <c r="BO55" s="13">
        <v>0</v>
      </c>
      <c r="BP55" s="13">
        <v>0</v>
      </c>
      <c r="BQ55" s="13">
        <v>0</v>
      </c>
      <c r="BR55" s="13">
        <v>0</v>
      </c>
      <c r="BS55" s="13">
        <v>0</v>
      </c>
    </row>
  </sheetData>
  <phoneticPr fontId="5" type="noConversion"/>
  <pageMargins left="0.2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1048575" man="1"/>
    <brk id="47" max="1048575" man="1"/>
  </colBreaks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2"/>
  <dimension ref="A1:BS57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C10" sqref="C10"/>
    </sheetView>
  </sheetViews>
  <sheetFormatPr defaultRowHeight="12.75" x14ac:dyDescent="0.2"/>
  <cols>
    <col min="1" max="1" width="7.140625" customWidth="1"/>
    <col min="2" max="71" width="9" customWidth="1"/>
  </cols>
  <sheetData>
    <row r="1" spans="1:71" ht="15.75" x14ac:dyDescent="0.25">
      <c r="B1" s="16" t="s">
        <v>71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71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6"/>
      <c r="AU1" s="16"/>
      <c r="AV1" s="16" t="s">
        <v>71</v>
      </c>
      <c r="AW1" s="16"/>
      <c r="AX1" s="16"/>
      <c r="AY1" s="16"/>
      <c r="AZ1" s="16"/>
      <c r="BA1" s="16"/>
      <c r="BB1" s="16"/>
      <c r="BC1" s="16"/>
      <c r="BD1" s="16"/>
      <c r="BE1" s="16"/>
      <c r="BF1" s="16"/>
      <c r="BG1" s="16"/>
      <c r="BH1" s="16"/>
      <c r="BI1" s="16"/>
      <c r="BJ1" s="16"/>
      <c r="BK1" s="16"/>
      <c r="BL1" s="16"/>
      <c r="BM1" s="16"/>
      <c r="BN1" s="16"/>
      <c r="BO1" s="16"/>
      <c r="BP1" s="16"/>
      <c r="BQ1" s="16"/>
      <c r="BR1" s="16"/>
    </row>
    <row r="2" spans="1:71" x14ac:dyDescent="0.2">
      <c r="B2" s="18" t="s">
        <v>76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76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  <c r="AV2" s="18" t="s">
        <v>76</v>
      </c>
      <c r="AW2" s="18"/>
      <c r="AX2" s="18"/>
      <c r="AY2" s="18"/>
      <c r="AZ2" s="18"/>
      <c r="BA2" s="18"/>
      <c r="BB2" s="18"/>
      <c r="BC2" s="18"/>
      <c r="BD2" s="18"/>
      <c r="BE2" s="18"/>
      <c r="BF2" s="18"/>
      <c r="BG2" s="18"/>
      <c r="BH2" s="18"/>
      <c r="BI2" s="18"/>
      <c r="BJ2" s="18"/>
      <c r="BK2" s="18"/>
      <c r="BL2" s="18"/>
      <c r="BM2" s="18"/>
      <c r="BN2" s="18"/>
      <c r="BO2" s="18"/>
      <c r="BP2" s="18"/>
      <c r="BQ2" s="18"/>
      <c r="BR2" s="18"/>
    </row>
    <row r="3" spans="1:71" ht="13.5" thickBot="1" x14ac:dyDescent="0.25">
      <c r="B3" t="s">
        <v>23</v>
      </c>
      <c r="Y3" t="s">
        <v>23</v>
      </c>
      <c r="AV3" t="s">
        <v>23</v>
      </c>
    </row>
    <row r="4" spans="1:71" ht="13.5" thickBot="1" x14ac:dyDescent="0.25">
      <c r="A4" s="66" t="s">
        <v>17</v>
      </c>
      <c r="B4" s="3">
        <v>15</v>
      </c>
      <c r="C4" s="3">
        <v>16</v>
      </c>
      <c r="D4" s="3">
        <v>17</v>
      </c>
      <c r="E4" s="3">
        <v>18</v>
      </c>
      <c r="F4" s="3">
        <v>19</v>
      </c>
      <c r="G4" s="3">
        <v>20</v>
      </c>
      <c r="H4" s="3">
        <v>21</v>
      </c>
      <c r="I4" s="3">
        <v>22</v>
      </c>
      <c r="J4" s="3">
        <v>23</v>
      </c>
      <c r="K4" s="3">
        <v>24</v>
      </c>
      <c r="L4" s="3">
        <v>25</v>
      </c>
      <c r="M4" s="3">
        <v>26</v>
      </c>
      <c r="N4" s="3">
        <v>27</v>
      </c>
      <c r="O4" s="3">
        <v>28</v>
      </c>
      <c r="P4" s="3">
        <v>29</v>
      </c>
      <c r="Q4" s="3">
        <v>30</v>
      </c>
      <c r="R4" s="3">
        <v>31</v>
      </c>
      <c r="S4" s="3">
        <v>32</v>
      </c>
      <c r="T4" s="3">
        <v>33</v>
      </c>
      <c r="U4" s="3">
        <v>34</v>
      </c>
      <c r="V4" s="3">
        <v>35</v>
      </c>
      <c r="W4" s="3">
        <v>36</v>
      </c>
      <c r="X4" s="3">
        <v>37</v>
      </c>
      <c r="Y4" s="3">
        <v>38</v>
      </c>
      <c r="Z4" s="3">
        <v>39</v>
      </c>
      <c r="AA4" s="3">
        <v>40</v>
      </c>
      <c r="AB4" s="3">
        <v>41</v>
      </c>
      <c r="AC4" s="3">
        <v>42</v>
      </c>
      <c r="AD4" s="3">
        <v>43</v>
      </c>
      <c r="AE4" s="3">
        <v>44</v>
      </c>
      <c r="AF4" s="3">
        <v>45</v>
      </c>
      <c r="AG4" s="3">
        <v>46</v>
      </c>
      <c r="AH4" s="3">
        <v>47</v>
      </c>
      <c r="AI4" s="3">
        <v>48</v>
      </c>
      <c r="AJ4" s="3">
        <v>49</v>
      </c>
      <c r="AK4" s="3">
        <v>50</v>
      </c>
      <c r="AL4" s="3">
        <v>51</v>
      </c>
      <c r="AM4" s="3">
        <v>52</v>
      </c>
      <c r="AN4" s="3">
        <v>53</v>
      </c>
      <c r="AO4" s="3">
        <v>54</v>
      </c>
      <c r="AP4" s="3">
        <v>55</v>
      </c>
      <c r="AQ4" s="3">
        <v>56</v>
      </c>
      <c r="AR4" s="3">
        <v>57</v>
      </c>
      <c r="AS4" s="3">
        <v>58</v>
      </c>
      <c r="AT4" s="3">
        <v>59</v>
      </c>
      <c r="AU4" s="3">
        <v>60</v>
      </c>
      <c r="AV4" s="3">
        <v>61</v>
      </c>
      <c r="AW4" s="3">
        <v>62</v>
      </c>
      <c r="AX4" s="3">
        <v>63</v>
      </c>
      <c r="AY4" s="3">
        <v>64</v>
      </c>
      <c r="AZ4" s="3">
        <v>65</v>
      </c>
      <c r="BA4" s="3">
        <v>66</v>
      </c>
      <c r="BB4" s="3">
        <v>67</v>
      </c>
      <c r="BC4" s="3">
        <v>68</v>
      </c>
      <c r="BD4" s="3">
        <v>69</v>
      </c>
      <c r="BE4" s="3">
        <v>70</v>
      </c>
      <c r="BF4" s="3">
        <v>71</v>
      </c>
      <c r="BG4" s="3">
        <v>72</v>
      </c>
      <c r="BH4" s="3">
        <v>73</v>
      </c>
      <c r="BI4" s="3">
        <v>74</v>
      </c>
      <c r="BJ4" s="3">
        <v>75</v>
      </c>
      <c r="BK4" s="3">
        <v>76</v>
      </c>
      <c r="BL4" s="3">
        <v>77</v>
      </c>
      <c r="BM4" s="3">
        <v>78</v>
      </c>
      <c r="BN4" s="3">
        <v>79</v>
      </c>
      <c r="BO4" s="3">
        <v>80</v>
      </c>
      <c r="BP4" s="3">
        <v>81</v>
      </c>
      <c r="BQ4" s="3">
        <v>82</v>
      </c>
      <c r="BR4" s="3">
        <v>83</v>
      </c>
      <c r="BS4" s="3">
        <v>84</v>
      </c>
    </row>
    <row r="5" spans="1:71" ht="12.6" customHeight="1" x14ac:dyDescent="0.2">
      <c r="A5" s="66">
        <v>0</v>
      </c>
      <c r="B5" s="12">
        <v>0</v>
      </c>
      <c r="C5" s="12">
        <v>0</v>
      </c>
      <c r="D5" s="12">
        <v>0</v>
      </c>
      <c r="E5" s="12">
        <v>0</v>
      </c>
      <c r="F5" s="12">
        <v>0</v>
      </c>
      <c r="G5" s="12">
        <v>0</v>
      </c>
      <c r="H5" s="12">
        <v>0</v>
      </c>
      <c r="I5" s="12">
        <v>0</v>
      </c>
      <c r="J5" s="12">
        <v>0</v>
      </c>
      <c r="K5" s="12">
        <v>0</v>
      </c>
      <c r="L5" s="12">
        <v>0</v>
      </c>
      <c r="M5" s="12">
        <v>0</v>
      </c>
      <c r="N5" s="12">
        <v>0</v>
      </c>
      <c r="O5" s="12">
        <v>0</v>
      </c>
      <c r="P5" s="12">
        <v>0</v>
      </c>
      <c r="Q5" s="12">
        <v>0</v>
      </c>
      <c r="R5" s="12">
        <v>0</v>
      </c>
      <c r="S5" s="12">
        <v>0</v>
      </c>
      <c r="T5" s="12">
        <v>0</v>
      </c>
      <c r="U5" s="12">
        <v>0</v>
      </c>
      <c r="V5" s="12">
        <v>0</v>
      </c>
      <c r="W5" s="12">
        <v>0</v>
      </c>
      <c r="X5" s="12">
        <v>0</v>
      </c>
      <c r="Y5" s="12">
        <v>0</v>
      </c>
      <c r="Z5" s="12">
        <v>0</v>
      </c>
      <c r="AA5" s="12">
        <v>0</v>
      </c>
      <c r="AB5" s="12">
        <v>0</v>
      </c>
      <c r="AC5" s="12">
        <v>0</v>
      </c>
      <c r="AD5" s="12">
        <v>0</v>
      </c>
      <c r="AE5" s="12">
        <v>0</v>
      </c>
      <c r="AF5" s="12">
        <v>0</v>
      </c>
      <c r="AG5" s="12">
        <v>0</v>
      </c>
      <c r="AH5" s="12">
        <v>0</v>
      </c>
      <c r="AI5" s="12">
        <v>0</v>
      </c>
      <c r="AJ5" s="12">
        <v>0</v>
      </c>
      <c r="AK5" s="12">
        <v>0</v>
      </c>
      <c r="AL5" s="12">
        <v>0</v>
      </c>
      <c r="AM5" s="12">
        <v>0</v>
      </c>
      <c r="AN5" s="12">
        <v>0</v>
      </c>
      <c r="AO5" s="12">
        <v>0</v>
      </c>
      <c r="AP5" s="12">
        <v>0</v>
      </c>
      <c r="AQ5" s="12">
        <v>0</v>
      </c>
      <c r="AR5" s="12">
        <v>0</v>
      </c>
      <c r="AS5" s="12">
        <v>0</v>
      </c>
      <c r="AT5" s="12">
        <v>0</v>
      </c>
      <c r="AU5" s="12">
        <v>0</v>
      </c>
      <c r="AV5" s="12">
        <v>0</v>
      </c>
      <c r="AW5" s="12">
        <v>0</v>
      </c>
      <c r="AX5" s="12">
        <v>0</v>
      </c>
      <c r="AY5" s="12">
        <v>0</v>
      </c>
      <c r="AZ5" s="12">
        <v>0</v>
      </c>
      <c r="BA5" s="12">
        <v>0</v>
      </c>
      <c r="BB5" s="12">
        <v>0</v>
      </c>
      <c r="BC5" s="12">
        <v>0</v>
      </c>
      <c r="BD5" s="12">
        <v>0</v>
      </c>
      <c r="BE5" s="12">
        <v>0</v>
      </c>
      <c r="BF5" s="12">
        <v>0</v>
      </c>
      <c r="BG5" s="12">
        <v>0</v>
      </c>
      <c r="BH5" s="12">
        <v>0</v>
      </c>
      <c r="BI5" s="12">
        <v>0</v>
      </c>
      <c r="BJ5" s="12">
        <v>0</v>
      </c>
      <c r="BK5" s="12">
        <v>0</v>
      </c>
      <c r="BL5" s="12">
        <v>0</v>
      </c>
      <c r="BM5" s="12">
        <v>0</v>
      </c>
      <c r="BN5" s="12">
        <v>0</v>
      </c>
      <c r="BO5" s="12">
        <v>0</v>
      </c>
      <c r="BP5" s="12">
        <v>0</v>
      </c>
      <c r="BQ5" s="12">
        <v>0</v>
      </c>
      <c r="BR5" s="12">
        <v>0</v>
      </c>
      <c r="BS5" s="12">
        <v>0</v>
      </c>
    </row>
    <row r="6" spans="1:7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  <c r="AF6" s="12">
        <v>0</v>
      </c>
      <c r="AG6" s="12">
        <v>0</v>
      </c>
      <c r="AH6" s="12">
        <v>0</v>
      </c>
      <c r="AI6" s="12">
        <v>0</v>
      </c>
      <c r="AJ6" s="12">
        <v>0</v>
      </c>
      <c r="AK6" s="12">
        <v>0</v>
      </c>
      <c r="AL6" s="12">
        <v>0</v>
      </c>
      <c r="AM6" s="12">
        <v>0</v>
      </c>
      <c r="AN6" s="12">
        <v>0</v>
      </c>
      <c r="AO6" s="12">
        <v>0</v>
      </c>
      <c r="AP6" s="12">
        <v>0</v>
      </c>
      <c r="AQ6" s="12">
        <v>0</v>
      </c>
      <c r="AR6" s="12">
        <v>0</v>
      </c>
      <c r="AS6" s="12">
        <v>0</v>
      </c>
      <c r="AT6" s="12">
        <v>0</v>
      </c>
      <c r="AU6" s="12">
        <v>0</v>
      </c>
      <c r="AV6" s="12">
        <v>0</v>
      </c>
      <c r="AW6" s="12">
        <v>0</v>
      </c>
      <c r="AX6" s="12">
        <v>0</v>
      </c>
      <c r="AY6" s="12">
        <v>0</v>
      </c>
      <c r="AZ6" s="12">
        <v>0</v>
      </c>
      <c r="BA6" s="12">
        <v>0</v>
      </c>
      <c r="BB6" s="12">
        <v>0</v>
      </c>
      <c r="BC6" s="12">
        <v>0</v>
      </c>
      <c r="BD6" s="12">
        <v>0</v>
      </c>
      <c r="BE6" s="12">
        <v>0</v>
      </c>
      <c r="BF6" s="12">
        <v>0</v>
      </c>
      <c r="BG6" s="12">
        <v>0</v>
      </c>
      <c r="BH6" s="12">
        <v>0</v>
      </c>
      <c r="BI6" s="12">
        <v>0</v>
      </c>
      <c r="BJ6" s="12">
        <v>0</v>
      </c>
      <c r="BK6" s="12">
        <v>0</v>
      </c>
      <c r="BL6" s="12">
        <v>0</v>
      </c>
      <c r="BM6" s="12">
        <v>0</v>
      </c>
      <c r="BN6" s="12">
        <v>0</v>
      </c>
      <c r="BO6" s="12">
        <v>0</v>
      </c>
      <c r="BP6" s="12">
        <v>0</v>
      </c>
      <c r="BQ6" s="12">
        <v>0</v>
      </c>
      <c r="BR6" s="12">
        <v>0</v>
      </c>
      <c r="BS6" s="12">
        <v>0</v>
      </c>
    </row>
    <row r="7" spans="1:7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  <c r="AF7" s="12">
        <v>0</v>
      </c>
      <c r="AG7" s="12">
        <v>0</v>
      </c>
      <c r="AH7" s="12">
        <v>0</v>
      </c>
      <c r="AI7" s="12">
        <v>0</v>
      </c>
      <c r="AJ7" s="12">
        <v>0</v>
      </c>
      <c r="AK7" s="12">
        <v>0</v>
      </c>
      <c r="AL7" s="12">
        <v>0</v>
      </c>
      <c r="AM7" s="12">
        <v>0</v>
      </c>
      <c r="AN7" s="12">
        <v>0</v>
      </c>
      <c r="AO7" s="12">
        <v>0</v>
      </c>
      <c r="AP7" s="12">
        <v>0</v>
      </c>
      <c r="AQ7" s="12">
        <v>0</v>
      </c>
      <c r="AR7" s="12">
        <v>0</v>
      </c>
      <c r="AS7" s="12">
        <v>0</v>
      </c>
      <c r="AT7" s="12">
        <v>0</v>
      </c>
      <c r="AU7" s="12">
        <v>0</v>
      </c>
      <c r="AV7" s="12">
        <v>0</v>
      </c>
      <c r="AW7" s="12">
        <v>0</v>
      </c>
      <c r="AX7" s="12">
        <v>0</v>
      </c>
      <c r="AY7" s="12">
        <v>0</v>
      </c>
      <c r="AZ7" s="12">
        <v>0</v>
      </c>
      <c r="BA7" s="12">
        <v>0</v>
      </c>
      <c r="BB7" s="12">
        <v>0</v>
      </c>
      <c r="BC7" s="12">
        <v>0</v>
      </c>
      <c r="BD7" s="12">
        <v>0</v>
      </c>
      <c r="BE7" s="12">
        <v>0</v>
      </c>
      <c r="BF7" s="12">
        <v>0</v>
      </c>
      <c r="BG7" s="12">
        <v>0</v>
      </c>
      <c r="BH7" s="12">
        <v>0</v>
      </c>
      <c r="BI7" s="12">
        <v>0</v>
      </c>
      <c r="BJ7" s="12">
        <v>0</v>
      </c>
      <c r="BK7" s="12">
        <v>0</v>
      </c>
      <c r="BL7" s="12">
        <v>0</v>
      </c>
      <c r="BM7" s="12">
        <v>0</v>
      </c>
      <c r="BN7" s="12">
        <v>0</v>
      </c>
      <c r="BO7" s="12">
        <v>0</v>
      </c>
      <c r="BP7" s="12">
        <v>0</v>
      </c>
      <c r="BQ7" s="12">
        <v>0</v>
      </c>
      <c r="BR7" s="12">
        <v>0</v>
      </c>
      <c r="BS7" s="12">
        <v>0</v>
      </c>
    </row>
    <row r="8" spans="1:7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  <c r="AF8" s="12">
        <v>0</v>
      </c>
      <c r="AG8" s="12">
        <v>0</v>
      </c>
      <c r="AH8" s="12">
        <v>0</v>
      </c>
      <c r="AI8" s="12">
        <v>0</v>
      </c>
      <c r="AJ8" s="12">
        <v>0</v>
      </c>
      <c r="AK8" s="12">
        <v>0</v>
      </c>
      <c r="AL8" s="12">
        <v>0</v>
      </c>
      <c r="AM8" s="12">
        <v>0</v>
      </c>
      <c r="AN8" s="12">
        <v>0</v>
      </c>
      <c r="AO8" s="12">
        <v>0</v>
      </c>
      <c r="AP8" s="12">
        <v>0</v>
      </c>
      <c r="AQ8" s="12">
        <v>0</v>
      </c>
      <c r="AR8" s="12">
        <v>0</v>
      </c>
      <c r="AS8" s="12">
        <v>0</v>
      </c>
      <c r="AT8" s="12">
        <v>0</v>
      </c>
      <c r="AU8" s="12">
        <v>0</v>
      </c>
      <c r="AV8" s="12">
        <v>0</v>
      </c>
      <c r="AW8" s="12">
        <v>0</v>
      </c>
      <c r="AX8" s="12">
        <v>0</v>
      </c>
      <c r="AY8" s="12">
        <v>0</v>
      </c>
      <c r="AZ8" s="12">
        <v>0</v>
      </c>
      <c r="BA8" s="12">
        <v>0</v>
      </c>
      <c r="BB8" s="12">
        <v>0</v>
      </c>
      <c r="BC8" s="12">
        <v>0</v>
      </c>
      <c r="BD8" s="12">
        <v>0</v>
      </c>
      <c r="BE8" s="12">
        <v>0</v>
      </c>
      <c r="BF8" s="12">
        <v>0</v>
      </c>
      <c r="BG8" s="12">
        <v>0</v>
      </c>
      <c r="BH8" s="12">
        <v>0</v>
      </c>
      <c r="BI8" s="12">
        <v>0</v>
      </c>
      <c r="BJ8" s="12">
        <v>0</v>
      </c>
      <c r="BK8" s="12">
        <v>0</v>
      </c>
      <c r="BL8" s="12">
        <v>0</v>
      </c>
      <c r="BM8" s="12">
        <v>0</v>
      </c>
      <c r="BN8" s="12">
        <v>0</v>
      </c>
      <c r="BO8" s="12">
        <v>0</v>
      </c>
      <c r="BP8" s="12">
        <v>0</v>
      </c>
      <c r="BQ8" s="12">
        <v>0</v>
      </c>
      <c r="BR8" s="12">
        <v>0</v>
      </c>
      <c r="BS8" s="12">
        <v>0</v>
      </c>
    </row>
    <row r="9" spans="1:7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  <c r="AF9" s="12">
        <v>0</v>
      </c>
      <c r="AG9" s="12">
        <v>0</v>
      </c>
      <c r="AH9" s="12">
        <v>0</v>
      </c>
      <c r="AI9" s="12">
        <v>0</v>
      </c>
      <c r="AJ9" s="12">
        <v>0</v>
      </c>
      <c r="AK9" s="12">
        <v>0</v>
      </c>
      <c r="AL9" s="12">
        <v>0</v>
      </c>
      <c r="AM9" s="12">
        <v>0</v>
      </c>
      <c r="AN9" s="12">
        <v>0</v>
      </c>
      <c r="AO9" s="12">
        <v>0</v>
      </c>
      <c r="AP9" s="12">
        <v>0</v>
      </c>
      <c r="AQ9" s="12">
        <v>0</v>
      </c>
      <c r="AR9" s="12">
        <v>0</v>
      </c>
      <c r="AS9" s="12">
        <v>0</v>
      </c>
      <c r="AT9" s="12">
        <v>0</v>
      </c>
      <c r="AU9" s="12">
        <v>0</v>
      </c>
      <c r="AV9" s="12">
        <v>0</v>
      </c>
      <c r="AW9" s="12">
        <v>0</v>
      </c>
      <c r="AX9" s="12">
        <v>0</v>
      </c>
      <c r="AY9" s="12">
        <v>0</v>
      </c>
      <c r="AZ9" s="12">
        <v>0</v>
      </c>
      <c r="BA9" s="12">
        <v>0</v>
      </c>
      <c r="BB9" s="12">
        <v>0</v>
      </c>
      <c r="BC9" s="12">
        <v>0</v>
      </c>
      <c r="BD9" s="12">
        <v>0</v>
      </c>
      <c r="BE9" s="12">
        <v>0</v>
      </c>
      <c r="BF9" s="12">
        <v>0</v>
      </c>
      <c r="BG9" s="12">
        <v>0</v>
      </c>
      <c r="BH9" s="12">
        <v>0</v>
      </c>
      <c r="BI9" s="12">
        <v>0</v>
      </c>
      <c r="BJ9" s="12">
        <v>0</v>
      </c>
      <c r="BK9" s="12">
        <v>0</v>
      </c>
      <c r="BL9" s="12">
        <v>0</v>
      </c>
      <c r="BM9" s="12">
        <v>0</v>
      </c>
      <c r="BN9" s="12">
        <v>0</v>
      </c>
      <c r="BO9" s="12">
        <v>0</v>
      </c>
      <c r="BP9" s="12">
        <v>0</v>
      </c>
      <c r="BQ9" s="12">
        <v>0</v>
      </c>
      <c r="BR9" s="12">
        <v>0</v>
      </c>
      <c r="BS9" s="12">
        <v>0</v>
      </c>
    </row>
    <row r="10" spans="1:71" x14ac:dyDescent="0.2">
      <c r="A10" s="66">
        <v>5</v>
      </c>
      <c r="B10" s="12">
        <v>4.2200000000000001E-2</v>
      </c>
      <c r="C10" s="12">
        <v>4.2200000000000001E-2</v>
      </c>
      <c r="D10" s="12">
        <v>4.2200000000000001E-2</v>
      </c>
      <c r="E10" s="12">
        <v>4.2200000000000001E-2</v>
      </c>
      <c r="F10" s="12">
        <v>4.2200000000000001E-2</v>
      </c>
      <c r="G10" s="12">
        <v>4.2200000000000001E-2</v>
      </c>
      <c r="H10" s="12">
        <v>4.2200000000000001E-2</v>
      </c>
      <c r="I10" s="12">
        <v>4.2200000000000001E-2</v>
      </c>
      <c r="J10" s="12">
        <v>4.2200000000000001E-2</v>
      </c>
      <c r="K10" s="12">
        <v>4.2200000000000001E-2</v>
      </c>
      <c r="L10" s="12">
        <v>4.2200000000000001E-2</v>
      </c>
      <c r="M10" s="12">
        <v>4.1599999999999998E-2</v>
      </c>
      <c r="N10" s="12">
        <v>4.1000000000000002E-2</v>
      </c>
      <c r="O10" s="12">
        <v>4.0399999999999998E-2</v>
      </c>
      <c r="P10" s="12">
        <v>3.9899999999999998E-2</v>
      </c>
      <c r="Q10" s="12">
        <v>3.9300000000000002E-2</v>
      </c>
      <c r="R10" s="12">
        <v>3.8699999999999998E-2</v>
      </c>
      <c r="S10" s="12">
        <v>3.8100000000000002E-2</v>
      </c>
      <c r="T10" s="12">
        <v>3.7600000000000001E-2</v>
      </c>
      <c r="U10" s="12">
        <v>3.6999999999999998E-2</v>
      </c>
      <c r="V10" s="12">
        <v>3.6400000000000002E-2</v>
      </c>
      <c r="W10" s="12">
        <v>3.5999999999999997E-2</v>
      </c>
      <c r="X10" s="12">
        <v>3.56E-2</v>
      </c>
      <c r="Y10" s="12">
        <v>3.5200000000000002E-2</v>
      </c>
      <c r="Z10" s="12">
        <v>3.4799999999999998E-2</v>
      </c>
      <c r="AA10" s="12">
        <v>3.44E-2</v>
      </c>
      <c r="AB10" s="12">
        <v>3.4000000000000002E-2</v>
      </c>
      <c r="AC10" s="12">
        <v>3.3599999999999998E-2</v>
      </c>
      <c r="AD10" s="12">
        <v>3.3300000000000003E-2</v>
      </c>
      <c r="AE10" s="12">
        <v>3.2899999999999999E-2</v>
      </c>
      <c r="AF10" s="12">
        <v>3.2500000000000001E-2</v>
      </c>
      <c r="AG10" s="12">
        <v>3.1399999999999997E-2</v>
      </c>
      <c r="AH10" s="12">
        <v>3.0300000000000001E-2</v>
      </c>
      <c r="AI10" s="12">
        <v>2.93E-2</v>
      </c>
      <c r="AJ10" s="12">
        <v>2.8199999999999999E-2</v>
      </c>
      <c r="AK10" s="12">
        <v>2.7099999999999999E-2</v>
      </c>
      <c r="AL10" s="12">
        <v>2.6100000000000002E-2</v>
      </c>
      <c r="AM10" s="12">
        <v>2.5000000000000001E-2</v>
      </c>
      <c r="AN10" s="12">
        <v>2.4E-2</v>
      </c>
      <c r="AO10" s="12">
        <v>2.29E-2</v>
      </c>
      <c r="AP10" s="12">
        <v>2.18E-2</v>
      </c>
      <c r="AQ10" s="12">
        <v>2.18E-2</v>
      </c>
      <c r="AR10" s="12">
        <v>2.18E-2</v>
      </c>
      <c r="AS10" s="12">
        <v>2.18E-2</v>
      </c>
      <c r="AT10" s="12">
        <v>2.18E-2</v>
      </c>
      <c r="AU10" s="12">
        <v>2.18E-2</v>
      </c>
      <c r="AV10" s="12">
        <v>2.18E-2</v>
      </c>
      <c r="AW10" s="12">
        <v>2.18E-2</v>
      </c>
      <c r="AX10" s="12">
        <v>2.18E-2</v>
      </c>
      <c r="AY10" s="12">
        <v>2.18E-2</v>
      </c>
      <c r="AZ10" s="12">
        <v>2.18E-2</v>
      </c>
      <c r="BA10" s="12">
        <v>2.18E-2</v>
      </c>
      <c r="BB10" s="12">
        <v>2.18E-2</v>
      </c>
      <c r="BC10" s="12">
        <v>2.18E-2</v>
      </c>
      <c r="BD10" s="12">
        <v>2.18E-2</v>
      </c>
      <c r="BE10" s="12">
        <v>2.18E-2</v>
      </c>
      <c r="BF10" s="12">
        <v>2.18E-2</v>
      </c>
      <c r="BG10" s="12">
        <v>2.18E-2</v>
      </c>
      <c r="BH10" s="12">
        <v>2.18E-2</v>
      </c>
      <c r="BI10" s="12">
        <v>2.18E-2</v>
      </c>
      <c r="BJ10" s="12">
        <v>2.18E-2</v>
      </c>
      <c r="BK10" s="12">
        <v>2.18E-2</v>
      </c>
      <c r="BL10" s="12">
        <v>2.18E-2</v>
      </c>
      <c r="BM10" s="12">
        <v>2.18E-2</v>
      </c>
      <c r="BN10" s="12">
        <v>2.18E-2</v>
      </c>
      <c r="BO10" s="12">
        <v>0</v>
      </c>
      <c r="BP10" s="12">
        <v>0</v>
      </c>
      <c r="BQ10" s="12">
        <v>0</v>
      </c>
      <c r="BR10" s="12">
        <v>0</v>
      </c>
      <c r="BS10" s="12">
        <v>0</v>
      </c>
    </row>
    <row r="11" spans="1:71" x14ac:dyDescent="0.2">
      <c r="A11" s="66">
        <v>6</v>
      </c>
      <c r="B11" s="12">
        <v>3.9100000000000003E-2</v>
      </c>
      <c r="C11" s="12">
        <v>3.9100000000000003E-2</v>
      </c>
      <c r="D11" s="12">
        <v>3.9100000000000003E-2</v>
      </c>
      <c r="E11" s="12">
        <v>3.9100000000000003E-2</v>
      </c>
      <c r="F11" s="12">
        <v>3.9100000000000003E-2</v>
      </c>
      <c r="G11" s="12">
        <v>3.9100000000000003E-2</v>
      </c>
      <c r="H11" s="12">
        <v>3.9100000000000003E-2</v>
      </c>
      <c r="I11" s="12">
        <v>3.9100000000000003E-2</v>
      </c>
      <c r="J11" s="12">
        <v>3.9100000000000003E-2</v>
      </c>
      <c r="K11" s="12">
        <v>3.9100000000000003E-2</v>
      </c>
      <c r="L11" s="12">
        <v>3.9100000000000003E-2</v>
      </c>
      <c r="M11" s="12">
        <v>3.8600000000000002E-2</v>
      </c>
      <c r="N11" s="12">
        <v>3.8199999999999998E-2</v>
      </c>
      <c r="O11" s="12">
        <v>3.78E-2</v>
      </c>
      <c r="P11" s="12">
        <v>3.73E-2</v>
      </c>
      <c r="Q11" s="12">
        <v>3.6900000000000002E-2</v>
      </c>
      <c r="R11" s="12">
        <v>3.6499999999999998E-2</v>
      </c>
      <c r="S11" s="12">
        <v>3.5999999999999997E-2</v>
      </c>
      <c r="T11" s="12">
        <v>3.56E-2</v>
      </c>
      <c r="U11" s="12">
        <v>3.5099999999999999E-2</v>
      </c>
      <c r="V11" s="12">
        <v>3.4700000000000002E-2</v>
      </c>
      <c r="W11" s="12">
        <v>3.4099999999999998E-2</v>
      </c>
      <c r="X11" s="12">
        <v>3.3599999999999998E-2</v>
      </c>
      <c r="Y11" s="12">
        <v>3.3000000000000002E-2</v>
      </c>
      <c r="Z11" s="12">
        <v>3.2399999999999998E-2</v>
      </c>
      <c r="AA11" s="12">
        <v>3.1800000000000002E-2</v>
      </c>
      <c r="AB11" s="12">
        <v>3.1300000000000001E-2</v>
      </c>
      <c r="AC11" s="12">
        <v>3.0700000000000002E-2</v>
      </c>
      <c r="AD11" s="12">
        <v>3.0099999999999998E-2</v>
      </c>
      <c r="AE11" s="12">
        <v>2.9499999999999998E-2</v>
      </c>
      <c r="AF11" s="12">
        <v>2.9000000000000001E-2</v>
      </c>
      <c r="AG11" s="12">
        <v>2.81E-2</v>
      </c>
      <c r="AH11" s="12">
        <v>2.7300000000000001E-2</v>
      </c>
      <c r="AI11" s="12">
        <v>2.64E-2</v>
      </c>
      <c r="AJ11" s="12">
        <v>2.5600000000000001E-2</v>
      </c>
      <c r="AK11" s="12">
        <v>2.47E-2</v>
      </c>
      <c r="AL11" s="12">
        <v>2.3900000000000001E-2</v>
      </c>
      <c r="AM11" s="12">
        <v>2.3E-2</v>
      </c>
      <c r="AN11" s="12">
        <v>2.2200000000000001E-2</v>
      </c>
      <c r="AO11" s="12">
        <v>2.1399999999999999E-2</v>
      </c>
      <c r="AP11" s="12">
        <v>2.0500000000000001E-2</v>
      </c>
      <c r="AQ11" s="12">
        <v>2.0500000000000001E-2</v>
      </c>
      <c r="AR11" s="12">
        <v>2.0500000000000001E-2</v>
      </c>
      <c r="AS11" s="12">
        <v>2.0500000000000001E-2</v>
      </c>
      <c r="AT11" s="12">
        <v>2.0500000000000001E-2</v>
      </c>
      <c r="AU11" s="12">
        <v>2.0500000000000001E-2</v>
      </c>
      <c r="AV11" s="12">
        <v>2.0500000000000001E-2</v>
      </c>
      <c r="AW11" s="12">
        <v>2.0500000000000001E-2</v>
      </c>
      <c r="AX11" s="12">
        <v>2.0500000000000001E-2</v>
      </c>
      <c r="AY11" s="12">
        <v>2.0500000000000001E-2</v>
      </c>
      <c r="AZ11" s="12">
        <v>2.0500000000000001E-2</v>
      </c>
      <c r="BA11" s="12">
        <v>2.0500000000000001E-2</v>
      </c>
      <c r="BB11" s="12">
        <v>2.0500000000000001E-2</v>
      </c>
      <c r="BC11" s="12">
        <v>2.0500000000000001E-2</v>
      </c>
      <c r="BD11" s="12">
        <v>2.0500000000000001E-2</v>
      </c>
      <c r="BE11" s="12">
        <v>2.0500000000000001E-2</v>
      </c>
      <c r="BF11" s="12">
        <v>2.0500000000000001E-2</v>
      </c>
      <c r="BG11" s="12">
        <v>2.0500000000000001E-2</v>
      </c>
      <c r="BH11" s="12">
        <v>2.0500000000000001E-2</v>
      </c>
      <c r="BI11" s="12">
        <v>2.0500000000000001E-2</v>
      </c>
      <c r="BJ11" s="12">
        <v>2.0500000000000001E-2</v>
      </c>
      <c r="BK11" s="12">
        <v>2.0500000000000001E-2</v>
      </c>
      <c r="BL11" s="12">
        <v>2.0500000000000001E-2</v>
      </c>
      <c r="BM11" s="12">
        <v>2.0500000000000001E-2</v>
      </c>
      <c r="BN11" s="12">
        <v>0</v>
      </c>
      <c r="BO11" s="12">
        <v>0</v>
      </c>
      <c r="BP11" s="12">
        <v>0</v>
      </c>
      <c r="BQ11" s="12">
        <v>0</v>
      </c>
      <c r="BR11" s="12">
        <v>0</v>
      </c>
      <c r="BS11" s="12">
        <v>0</v>
      </c>
    </row>
    <row r="12" spans="1:71" x14ac:dyDescent="0.2">
      <c r="A12" s="66">
        <v>7</v>
      </c>
      <c r="B12" s="12">
        <v>3.5999999999999997E-2</v>
      </c>
      <c r="C12" s="12">
        <v>3.5999999999999997E-2</v>
      </c>
      <c r="D12" s="12">
        <v>3.5999999999999997E-2</v>
      </c>
      <c r="E12" s="12">
        <v>3.5999999999999997E-2</v>
      </c>
      <c r="F12" s="12">
        <v>3.5999999999999997E-2</v>
      </c>
      <c r="G12" s="12">
        <v>3.5999999999999997E-2</v>
      </c>
      <c r="H12" s="12">
        <v>3.5999999999999997E-2</v>
      </c>
      <c r="I12" s="12">
        <v>3.5999999999999997E-2</v>
      </c>
      <c r="J12" s="12">
        <v>3.5999999999999997E-2</v>
      </c>
      <c r="K12" s="12">
        <v>3.5999999999999997E-2</v>
      </c>
      <c r="L12" s="12">
        <v>3.5999999999999997E-2</v>
      </c>
      <c r="M12" s="12">
        <v>3.5700000000000003E-2</v>
      </c>
      <c r="N12" s="12">
        <v>3.5400000000000001E-2</v>
      </c>
      <c r="O12" s="12">
        <v>3.5099999999999999E-2</v>
      </c>
      <c r="P12" s="12">
        <v>3.4700000000000002E-2</v>
      </c>
      <c r="Q12" s="12">
        <v>3.44E-2</v>
      </c>
      <c r="R12" s="12">
        <v>3.4099999999999998E-2</v>
      </c>
      <c r="S12" s="12">
        <v>3.3799999999999997E-2</v>
      </c>
      <c r="T12" s="12">
        <v>3.3399999999999999E-2</v>
      </c>
      <c r="U12" s="12">
        <v>3.3099999999999997E-2</v>
      </c>
      <c r="V12" s="12">
        <v>3.2800000000000003E-2</v>
      </c>
      <c r="W12" s="12">
        <v>3.2099999999999997E-2</v>
      </c>
      <c r="X12" s="12">
        <v>3.1300000000000001E-2</v>
      </c>
      <c r="Y12" s="12">
        <v>3.0599999999999999E-2</v>
      </c>
      <c r="Z12" s="12">
        <v>2.9899999999999999E-2</v>
      </c>
      <c r="AA12" s="12">
        <v>2.92E-2</v>
      </c>
      <c r="AB12" s="12">
        <v>2.8500000000000001E-2</v>
      </c>
      <c r="AC12" s="12">
        <v>2.7699999999999999E-2</v>
      </c>
      <c r="AD12" s="12">
        <v>2.7E-2</v>
      </c>
      <c r="AE12" s="12">
        <v>2.63E-2</v>
      </c>
      <c r="AF12" s="12">
        <v>2.5600000000000001E-2</v>
      </c>
      <c r="AG12" s="12">
        <v>2.4899999999999999E-2</v>
      </c>
      <c r="AH12" s="12">
        <v>2.4299999999999999E-2</v>
      </c>
      <c r="AI12" s="12">
        <v>2.3699999999999999E-2</v>
      </c>
      <c r="AJ12" s="12">
        <v>2.3E-2</v>
      </c>
      <c r="AK12" s="12">
        <v>2.24E-2</v>
      </c>
      <c r="AL12" s="12">
        <v>2.1700000000000001E-2</v>
      </c>
      <c r="AM12" s="12">
        <v>2.1100000000000001E-2</v>
      </c>
      <c r="AN12" s="12">
        <v>2.0400000000000001E-2</v>
      </c>
      <c r="AO12" s="12">
        <v>1.9800000000000002E-2</v>
      </c>
      <c r="AP12" s="12">
        <v>1.9099999999999999E-2</v>
      </c>
      <c r="AQ12" s="12">
        <v>1.9099999999999999E-2</v>
      </c>
      <c r="AR12" s="12">
        <v>1.9099999999999999E-2</v>
      </c>
      <c r="AS12" s="12">
        <v>1.9099999999999999E-2</v>
      </c>
      <c r="AT12" s="12">
        <v>1.9099999999999999E-2</v>
      </c>
      <c r="AU12" s="12">
        <v>1.9099999999999999E-2</v>
      </c>
      <c r="AV12" s="12">
        <v>1.9099999999999999E-2</v>
      </c>
      <c r="AW12" s="12">
        <v>1.9099999999999999E-2</v>
      </c>
      <c r="AX12" s="12">
        <v>1.9099999999999999E-2</v>
      </c>
      <c r="AY12" s="12">
        <v>1.9099999999999999E-2</v>
      </c>
      <c r="AZ12" s="12">
        <v>1.9099999999999999E-2</v>
      </c>
      <c r="BA12" s="12">
        <v>1.9099999999999999E-2</v>
      </c>
      <c r="BB12" s="12">
        <v>1.9099999999999999E-2</v>
      </c>
      <c r="BC12" s="12">
        <v>1.9099999999999999E-2</v>
      </c>
      <c r="BD12" s="12">
        <v>1.9099999999999999E-2</v>
      </c>
      <c r="BE12" s="12">
        <v>1.9099999999999999E-2</v>
      </c>
      <c r="BF12" s="12">
        <v>1.9099999999999999E-2</v>
      </c>
      <c r="BG12" s="12">
        <v>1.9099999999999999E-2</v>
      </c>
      <c r="BH12" s="12">
        <v>1.9099999999999999E-2</v>
      </c>
      <c r="BI12" s="12">
        <v>1.9099999999999999E-2</v>
      </c>
      <c r="BJ12" s="12">
        <v>1.9099999999999999E-2</v>
      </c>
      <c r="BK12" s="12">
        <v>1.9099999999999999E-2</v>
      </c>
      <c r="BL12" s="12">
        <v>1.9099999999999999E-2</v>
      </c>
      <c r="BM12" s="12">
        <v>0</v>
      </c>
      <c r="BN12" s="12">
        <v>0</v>
      </c>
      <c r="BO12" s="12">
        <v>0</v>
      </c>
      <c r="BP12" s="12">
        <v>0</v>
      </c>
      <c r="BQ12" s="12">
        <v>0</v>
      </c>
      <c r="BR12" s="12">
        <v>0</v>
      </c>
      <c r="BS12" s="12">
        <v>0</v>
      </c>
    </row>
    <row r="13" spans="1:71" x14ac:dyDescent="0.2">
      <c r="A13" s="66">
        <v>8</v>
      </c>
      <c r="B13" s="12">
        <v>3.3099999999999997E-2</v>
      </c>
      <c r="C13" s="12">
        <v>3.3099999999999997E-2</v>
      </c>
      <c r="D13" s="12">
        <v>3.3099999999999997E-2</v>
      </c>
      <c r="E13" s="12">
        <v>3.3099999999999997E-2</v>
      </c>
      <c r="F13" s="12">
        <v>3.3099999999999997E-2</v>
      </c>
      <c r="G13" s="12">
        <v>3.3099999999999997E-2</v>
      </c>
      <c r="H13" s="12">
        <v>3.3099999999999997E-2</v>
      </c>
      <c r="I13" s="12">
        <v>3.3099999999999997E-2</v>
      </c>
      <c r="J13" s="12">
        <v>3.3099999999999997E-2</v>
      </c>
      <c r="K13" s="12">
        <v>3.3099999999999997E-2</v>
      </c>
      <c r="L13" s="12">
        <v>3.3099999999999997E-2</v>
      </c>
      <c r="M13" s="12">
        <v>3.2899999999999999E-2</v>
      </c>
      <c r="N13" s="12">
        <v>3.2599999999999997E-2</v>
      </c>
      <c r="O13" s="12">
        <v>3.2399999999999998E-2</v>
      </c>
      <c r="P13" s="12">
        <v>3.2099999999999997E-2</v>
      </c>
      <c r="Q13" s="12">
        <v>3.1899999999999998E-2</v>
      </c>
      <c r="R13" s="12">
        <v>3.1699999999999999E-2</v>
      </c>
      <c r="S13" s="12">
        <v>3.1399999999999997E-2</v>
      </c>
      <c r="T13" s="12">
        <v>3.1199999999999999E-2</v>
      </c>
      <c r="U13" s="12">
        <v>3.09E-2</v>
      </c>
      <c r="V13" s="12">
        <v>3.0700000000000002E-2</v>
      </c>
      <c r="W13" s="12">
        <v>2.9899999999999999E-2</v>
      </c>
      <c r="X13" s="12">
        <v>2.9000000000000001E-2</v>
      </c>
      <c r="Y13" s="12">
        <v>2.8199999999999999E-2</v>
      </c>
      <c r="Z13" s="12">
        <v>2.7400000000000001E-2</v>
      </c>
      <c r="AA13" s="12">
        <v>2.6499999999999999E-2</v>
      </c>
      <c r="AB13" s="12">
        <v>2.5700000000000001E-2</v>
      </c>
      <c r="AC13" s="12">
        <v>2.4899999999999999E-2</v>
      </c>
      <c r="AD13" s="12">
        <v>2.4E-2</v>
      </c>
      <c r="AE13" s="12">
        <v>2.3199999999999998E-2</v>
      </c>
      <c r="AF13" s="12">
        <v>2.24E-2</v>
      </c>
      <c r="AG13" s="12">
        <v>2.1899999999999999E-2</v>
      </c>
      <c r="AH13" s="12">
        <v>2.1499999999999998E-2</v>
      </c>
      <c r="AI13" s="12">
        <v>2.1000000000000001E-2</v>
      </c>
      <c r="AJ13" s="12">
        <v>2.0500000000000001E-2</v>
      </c>
      <c r="AK13" s="12">
        <v>2.01E-2</v>
      </c>
      <c r="AL13" s="12">
        <v>1.9599999999999999E-2</v>
      </c>
      <c r="AM13" s="12">
        <v>1.9099999999999999E-2</v>
      </c>
      <c r="AN13" s="12">
        <v>1.8700000000000001E-2</v>
      </c>
      <c r="AO13" s="12">
        <v>1.8200000000000001E-2</v>
      </c>
      <c r="AP13" s="12">
        <v>1.77E-2</v>
      </c>
      <c r="AQ13" s="12">
        <v>1.77E-2</v>
      </c>
      <c r="AR13" s="12">
        <v>1.77E-2</v>
      </c>
      <c r="AS13" s="12">
        <v>1.77E-2</v>
      </c>
      <c r="AT13" s="12">
        <v>1.77E-2</v>
      </c>
      <c r="AU13" s="12">
        <v>1.77E-2</v>
      </c>
      <c r="AV13" s="12">
        <v>1.77E-2</v>
      </c>
      <c r="AW13" s="12">
        <v>1.77E-2</v>
      </c>
      <c r="AX13" s="12">
        <v>1.77E-2</v>
      </c>
      <c r="AY13" s="12">
        <v>1.77E-2</v>
      </c>
      <c r="AZ13" s="12">
        <v>1.77E-2</v>
      </c>
      <c r="BA13" s="12">
        <v>1.77E-2</v>
      </c>
      <c r="BB13" s="12">
        <v>1.77E-2</v>
      </c>
      <c r="BC13" s="12">
        <v>1.77E-2</v>
      </c>
      <c r="BD13" s="12">
        <v>1.77E-2</v>
      </c>
      <c r="BE13" s="12">
        <v>1.77E-2</v>
      </c>
      <c r="BF13" s="12">
        <v>1.77E-2</v>
      </c>
      <c r="BG13" s="12">
        <v>1.77E-2</v>
      </c>
      <c r="BH13" s="12">
        <v>1.77E-2</v>
      </c>
      <c r="BI13" s="12">
        <v>1.77E-2</v>
      </c>
      <c r="BJ13" s="12">
        <v>1.77E-2</v>
      </c>
      <c r="BK13" s="12">
        <v>1.77E-2</v>
      </c>
      <c r="BL13" s="12">
        <v>0</v>
      </c>
      <c r="BM13" s="12">
        <v>0</v>
      </c>
      <c r="BN13" s="12">
        <v>0</v>
      </c>
      <c r="BO13" s="12">
        <v>0</v>
      </c>
      <c r="BP13" s="12">
        <v>0</v>
      </c>
      <c r="BQ13" s="12">
        <v>0</v>
      </c>
      <c r="BR13" s="12">
        <v>0</v>
      </c>
      <c r="BS13" s="12">
        <v>0</v>
      </c>
    </row>
    <row r="14" spans="1:71" x14ac:dyDescent="0.2">
      <c r="A14" s="66">
        <v>9</v>
      </c>
      <c r="B14" s="12">
        <v>3.0300000000000001E-2</v>
      </c>
      <c r="C14" s="12">
        <v>3.0300000000000001E-2</v>
      </c>
      <c r="D14" s="12">
        <v>3.0300000000000001E-2</v>
      </c>
      <c r="E14" s="12">
        <v>3.0300000000000001E-2</v>
      </c>
      <c r="F14" s="12">
        <v>3.0300000000000001E-2</v>
      </c>
      <c r="G14" s="12">
        <v>3.0300000000000001E-2</v>
      </c>
      <c r="H14" s="12">
        <v>3.0300000000000001E-2</v>
      </c>
      <c r="I14" s="12">
        <v>3.0300000000000001E-2</v>
      </c>
      <c r="J14" s="12">
        <v>3.0300000000000001E-2</v>
      </c>
      <c r="K14" s="12">
        <v>3.0300000000000001E-2</v>
      </c>
      <c r="L14" s="12">
        <v>3.0300000000000001E-2</v>
      </c>
      <c r="M14" s="12">
        <v>3.0200000000000001E-2</v>
      </c>
      <c r="N14" s="12">
        <v>0.03</v>
      </c>
      <c r="O14" s="12">
        <v>2.98E-2</v>
      </c>
      <c r="P14" s="12">
        <v>2.9600000000000001E-2</v>
      </c>
      <c r="Q14" s="12">
        <v>2.9399999999999999E-2</v>
      </c>
      <c r="R14" s="12">
        <v>2.93E-2</v>
      </c>
      <c r="S14" s="12">
        <v>2.9100000000000001E-2</v>
      </c>
      <c r="T14" s="12">
        <v>2.8899999999999999E-2</v>
      </c>
      <c r="U14" s="12">
        <v>2.87E-2</v>
      </c>
      <c r="V14" s="12">
        <v>2.8500000000000001E-2</v>
      </c>
      <c r="W14" s="12">
        <v>2.76E-2</v>
      </c>
      <c r="X14" s="12">
        <v>2.6700000000000002E-2</v>
      </c>
      <c r="Y14" s="12">
        <v>2.58E-2</v>
      </c>
      <c r="Z14" s="12">
        <v>2.4899999999999999E-2</v>
      </c>
      <c r="AA14" s="12">
        <v>2.4E-2</v>
      </c>
      <c r="AB14" s="12">
        <v>2.3099999999999999E-2</v>
      </c>
      <c r="AC14" s="12">
        <v>2.2100000000000002E-2</v>
      </c>
      <c r="AD14" s="12">
        <v>2.12E-2</v>
      </c>
      <c r="AE14" s="12">
        <v>2.0299999999999999E-2</v>
      </c>
      <c r="AF14" s="12">
        <v>1.9400000000000001E-2</v>
      </c>
      <c r="AG14" s="12">
        <v>1.9099999999999999E-2</v>
      </c>
      <c r="AH14" s="12">
        <v>1.8800000000000001E-2</v>
      </c>
      <c r="AI14" s="12">
        <v>1.8499999999999999E-2</v>
      </c>
      <c r="AJ14" s="12">
        <v>1.8200000000000001E-2</v>
      </c>
      <c r="AK14" s="12">
        <v>1.7899999999999999E-2</v>
      </c>
      <c r="AL14" s="12">
        <v>1.7600000000000001E-2</v>
      </c>
      <c r="AM14" s="12">
        <v>1.7299999999999999E-2</v>
      </c>
      <c r="AN14" s="12">
        <v>1.7000000000000001E-2</v>
      </c>
      <c r="AO14" s="12">
        <v>1.66E-2</v>
      </c>
      <c r="AP14" s="12">
        <v>1.6299999999999999E-2</v>
      </c>
      <c r="AQ14" s="12">
        <v>1.6299999999999999E-2</v>
      </c>
      <c r="AR14" s="12">
        <v>1.6299999999999999E-2</v>
      </c>
      <c r="AS14" s="12">
        <v>1.6299999999999999E-2</v>
      </c>
      <c r="AT14" s="12">
        <v>1.6299999999999999E-2</v>
      </c>
      <c r="AU14" s="12">
        <v>1.6299999999999999E-2</v>
      </c>
      <c r="AV14" s="12">
        <v>1.6299999999999999E-2</v>
      </c>
      <c r="AW14" s="12">
        <v>1.6299999999999999E-2</v>
      </c>
      <c r="AX14" s="12">
        <v>1.6299999999999999E-2</v>
      </c>
      <c r="AY14" s="12">
        <v>1.6299999999999999E-2</v>
      </c>
      <c r="AZ14" s="12">
        <v>1.6299999999999999E-2</v>
      </c>
      <c r="BA14" s="12">
        <v>1.6299999999999999E-2</v>
      </c>
      <c r="BB14" s="12">
        <v>1.6299999999999999E-2</v>
      </c>
      <c r="BC14" s="12">
        <v>1.6299999999999999E-2</v>
      </c>
      <c r="BD14" s="12">
        <v>1.6299999999999999E-2</v>
      </c>
      <c r="BE14" s="12">
        <v>1.6299999999999999E-2</v>
      </c>
      <c r="BF14" s="12">
        <v>1.6299999999999999E-2</v>
      </c>
      <c r="BG14" s="12">
        <v>1.6299999999999999E-2</v>
      </c>
      <c r="BH14" s="12">
        <v>1.6299999999999999E-2</v>
      </c>
      <c r="BI14" s="12">
        <v>1.6299999999999999E-2</v>
      </c>
      <c r="BJ14" s="12">
        <v>1.6299999999999999E-2</v>
      </c>
      <c r="BK14" s="12">
        <v>0</v>
      </c>
      <c r="BL14" s="12">
        <v>0</v>
      </c>
      <c r="BM14" s="12">
        <v>0</v>
      </c>
      <c r="BN14" s="12">
        <v>0</v>
      </c>
      <c r="BO14" s="12">
        <v>0</v>
      </c>
      <c r="BP14" s="12">
        <v>0</v>
      </c>
      <c r="BQ14" s="12">
        <v>0</v>
      </c>
      <c r="BR14" s="12">
        <v>0</v>
      </c>
      <c r="BS14" s="12">
        <v>0</v>
      </c>
    </row>
    <row r="15" spans="1:71" x14ac:dyDescent="0.2">
      <c r="A15" s="66">
        <v>10</v>
      </c>
      <c r="B15" s="12">
        <v>2.7799999999999998E-2</v>
      </c>
      <c r="C15" s="12">
        <v>2.7799999999999998E-2</v>
      </c>
      <c r="D15" s="12">
        <v>2.7799999999999998E-2</v>
      </c>
      <c r="E15" s="12">
        <v>2.7799999999999998E-2</v>
      </c>
      <c r="F15" s="12">
        <v>2.7799999999999998E-2</v>
      </c>
      <c r="G15" s="12">
        <v>2.7799999999999998E-2</v>
      </c>
      <c r="H15" s="12">
        <v>2.7799999999999998E-2</v>
      </c>
      <c r="I15" s="12">
        <v>2.7799999999999998E-2</v>
      </c>
      <c r="J15" s="12">
        <v>2.7799999999999998E-2</v>
      </c>
      <c r="K15" s="12">
        <v>2.7799999999999998E-2</v>
      </c>
      <c r="L15" s="12">
        <v>2.7799999999999998E-2</v>
      </c>
      <c r="M15" s="12">
        <v>2.7699999999999999E-2</v>
      </c>
      <c r="N15" s="12">
        <v>2.75E-2</v>
      </c>
      <c r="O15" s="12">
        <v>2.7400000000000001E-2</v>
      </c>
      <c r="P15" s="12">
        <v>2.7199999999999998E-2</v>
      </c>
      <c r="Q15" s="12">
        <v>2.7099999999999999E-2</v>
      </c>
      <c r="R15" s="12">
        <v>2.69E-2</v>
      </c>
      <c r="S15" s="12">
        <v>2.6800000000000001E-2</v>
      </c>
      <c r="T15" s="12">
        <v>2.6599999999999999E-2</v>
      </c>
      <c r="U15" s="12">
        <v>2.6499999999999999E-2</v>
      </c>
      <c r="V15" s="12">
        <v>2.63E-2</v>
      </c>
      <c r="W15" s="12">
        <v>2.53E-2</v>
      </c>
      <c r="X15" s="12">
        <v>2.4400000000000002E-2</v>
      </c>
      <c r="Y15" s="12">
        <v>2.3400000000000001E-2</v>
      </c>
      <c r="Z15" s="12">
        <v>2.2499999999999999E-2</v>
      </c>
      <c r="AA15" s="12">
        <v>2.1499999999999998E-2</v>
      </c>
      <c r="AB15" s="12">
        <v>2.06E-2</v>
      </c>
      <c r="AC15" s="12">
        <v>1.9599999999999999E-2</v>
      </c>
      <c r="AD15" s="12">
        <v>1.8599999999999998E-2</v>
      </c>
      <c r="AE15" s="12">
        <v>1.77E-2</v>
      </c>
      <c r="AF15" s="12">
        <v>1.67E-2</v>
      </c>
      <c r="AG15" s="12">
        <v>1.66E-2</v>
      </c>
      <c r="AH15" s="12">
        <v>1.6400000000000001E-2</v>
      </c>
      <c r="AI15" s="12">
        <v>1.6199999999999999E-2</v>
      </c>
      <c r="AJ15" s="12">
        <v>1.6E-2</v>
      </c>
      <c r="AK15" s="12">
        <v>1.5900000000000001E-2</v>
      </c>
      <c r="AL15" s="12">
        <v>1.5699999999999999E-2</v>
      </c>
      <c r="AM15" s="12">
        <v>1.55E-2</v>
      </c>
      <c r="AN15" s="12">
        <v>1.5299999999999999E-2</v>
      </c>
      <c r="AO15" s="12">
        <v>1.52E-2</v>
      </c>
      <c r="AP15" s="12">
        <v>1.4999999999999999E-2</v>
      </c>
      <c r="AQ15" s="12">
        <v>1.4999999999999999E-2</v>
      </c>
      <c r="AR15" s="12">
        <v>1.4999999999999999E-2</v>
      </c>
      <c r="AS15" s="12">
        <v>1.4999999999999999E-2</v>
      </c>
      <c r="AT15" s="12">
        <v>1.4999999999999999E-2</v>
      </c>
      <c r="AU15" s="12">
        <v>1.4999999999999999E-2</v>
      </c>
      <c r="AV15" s="12">
        <v>1.4999999999999999E-2</v>
      </c>
      <c r="AW15" s="12">
        <v>1.4999999999999999E-2</v>
      </c>
      <c r="AX15" s="12">
        <v>1.4999999999999999E-2</v>
      </c>
      <c r="AY15" s="12">
        <v>1.4999999999999999E-2</v>
      </c>
      <c r="AZ15" s="12">
        <v>1.4999999999999999E-2</v>
      </c>
      <c r="BA15" s="12">
        <v>1.4999999999999999E-2</v>
      </c>
      <c r="BB15" s="12">
        <v>1.4999999999999999E-2</v>
      </c>
      <c r="BC15" s="12">
        <v>1.4999999999999999E-2</v>
      </c>
      <c r="BD15" s="12">
        <v>1.4999999999999999E-2</v>
      </c>
      <c r="BE15" s="12">
        <v>1.4999999999999999E-2</v>
      </c>
      <c r="BF15" s="12">
        <v>1.4999999999999999E-2</v>
      </c>
      <c r="BG15" s="12">
        <v>1.4999999999999999E-2</v>
      </c>
      <c r="BH15" s="12">
        <v>1.4999999999999999E-2</v>
      </c>
      <c r="BI15" s="12">
        <v>1.4999999999999999E-2</v>
      </c>
      <c r="BJ15" s="12">
        <v>0</v>
      </c>
      <c r="BK15" s="12">
        <v>0</v>
      </c>
      <c r="BL15" s="12">
        <v>0</v>
      </c>
      <c r="BM15" s="12">
        <v>0</v>
      </c>
      <c r="BN15" s="12">
        <v>0</v>
      </c>
      <c r="BO15" s="12">
        <v>0</v>
      </c>
      <c r="BP15" s="12">
        <v>0</v>
      </c>
      <c r="BQ15" s="12">
        <v>0</v>
      </c>
      <c r="BR15" s="12">
        <v>0</v>
      </c>
      <c r="BS15" s="12">
        <v>0</v>
      </c>
    </row>
    <row r="16" spans="1:71" x14ac:dyDescent="0.2">
      <c r="A16" s="66">
        <v>11</v>
      </c>
      <c r="B16" s="12">
        <v>2.5499999999999998E-2</v>
      </c>
      <c r="C16" s="12">
        <v>2.5499999999999998E-2</v>
      </c>
      <c r="D16" s="12">
        <v>2.5499999999999998E-2</v>
      </c>
      <c r="E16" s="12">
        <v>2.5499999999999998E-2</v>
      </c>
      <c r="F16" s="12">
        <v>2.5499999999999998E-2</v>
      </c>
      <c r="G16" s="12">
        <v>2.5499999999999998E-2</v>
      </c>
      <c r="H16" s="12">
        <v>2.5499999999999998E-2</v>
      </c>
      <c r="I16" s="12">
        <v>2.5499999999999998E-2</v>
      </c>
      <c r="J16" s="12">
        <v>2.5499999999999998E-2</v>
      </c>
      <c r="K16" s="12">
        <v>2.5499999999999998E-2</v>
      </c>
      <c r="L16" s="12">
        <v>2.5499999999999998E-2</v>
      </c>
      <c r="M16" s="12">
        <v>2.5399999999999999E-2</v>
      </c>
      <c r="N16" s="12">
        <v>2.52E-2</v>
      </c>
      <c r="O16" s="12">
        <v>2.5100000000000001E-2</v>
      </c>
      <c r="P16" s="12">
        <v>2.5000000000000001E-2</v>
      </c>
      <c r="Q16" s="12">
        <v>2.4799999999999999E-2</v>
      </c>
      <c r="R16" s="12">
        <v>2.47E-2</v>
      </c>
      <c r="S16" s="12">
        <v>2.4500000000000001E-2</v>
      </c>
      <c r="T16" s="12">
        <v>2.4400000000000002E-2</v>
      </c>
      <c r="U16" s="12">
        <v>2.4199999999999999E-2</v>
      </c>
      <c r="V16" s="12">
        <v>2.41E-2</v>
      </c>
      <c r="W16" s="12">
        <v>2.3099999999999999E-2</v>
      </c>
      <c r="X16" s="12">
        <v>2.2100000000000002E-2</v>
      </c>
      <c r="Y16" s="12">
        <v>2.12E-2</v>
      </c>
      <c r="Z16" s="12">
        <v>2.0199999999999999E-2</v>
      </c>
      <c r="AA16" s="12">
        <v>1.9199999999999998E-2</v>
      </c>
      <c r="AB16" s="12">
        <v>1.83E-2</v>
      </c>
      <c r="AC16" s="12">
        <v>1.7299999999999999E-2</v>
      </c>
      <c r="AD16" s="12">
        <v>1.6299999999999999E-2</v>
      </c>
      <c r="AE16" s="12">
        <v>1.54E-2</v>
      </c>
      <c r="AF16" s="12">
        <v>1.44E-2</v>
      </c>
      <c r="AG16" s="12">
        <v>1.2999999999999999E-2</v>
      </c>
      <c r="AH16" s="12">
        <v>1.15E-2</v>
      </c>
      <c r="AI16" s="12">
        <v>1.01E-2</v>
      </c>
      <c r="AJ16" s="12">
        <v>8.6E-3</v>
      </c>
      <c r="AK16" s="12">
        <v>7.1999999999999998E-3</v>
      </c>
      <c r="AL16" s="12">
        <v>5.7999999999999996E-3</v>
      </c>
      <c r="AM16" s="12">
        <v>4.3E-3</v>
      </c>
      <c r="AN16" s="12">
        <v>2.8999999999999998E-3</v>
      </c>
      <c r="AO16" s="12">
        <v>1.4E-3</v>
      </c>
      <c r="AP16" s="12">
        <v>0</v>
      </c>
      <c r="AQ16" s="12">
        <v>0</v>
      </c>
      <c r="AR16" s="12">
        <v>0</v>
      </c>
      <c r="AS16" s="12">
        <v>0</v>
      </c>
      <c r="AT16" s="12">
        <v>0</v>
      </c>
      <c r="AU16" s="12">
        <v>0</v>
      </c>
      <c r="AV16" s="12">
        <v>0</v>
      </c>
      <c r="AW16" s="12">
        <v>0</v>
      </c>
      <c r="AX16" s="12">
        <v>0</v>
      </c>
      <c r="AY16" s="12">
        <v>0</v>
      </c>
      <c r="AZ16" s="12">
        <v>0</v>
      </c>
      <c r="BA16" s="12">
        <v>0</v>
      </c>
      <c r="BB16" s="12">
        <v>0</v>
      </c>
      <c r="BC16" s="12">
        <v>0</v>
      </c>
      <c r="BD16" s="12">
        <v>0</v>
      </c>
      <c r="BE16" s="12">
        <v>0</v>
      </c>
      <c r="BF16" s="12">
        <v>0</v>
      </c>
      <c r="BG16" s="12">
        <v>0</v>
      </c>
      <c r="BH16" s="12">
        <v>0</v>
      </c>
      <c r="BI16" s="12">
        <v>0</v>
      </c>
      <c r="BJ16" s="12">
        <v>0</v>
      </c>
      <c r="BK16" s="12">
        <v>0</v>
      </c>
      <c r="BL16" s="12">
        <v>0</v>
      </c>
      <c r="BM16" s="12">
        <v>0</v>
      </c>
      <c r="BN16" s="12">
        <v>0</v>
      </c>
      <c r="BO16" s="12">
        <v>0</v>
      </c>
      <c r="BP16" s="12">
        <v>0</v>
      </c>
      <c r="BQ16" s="12">
        <v>0</v>
      </c>
      <c r="BR16" s="12">
        <v>0</v>
      </c>
      <c r="BS16" s="12">
        <v>0</v>
      </c>
    </row>
    <row r="17" spans="1:71" x14ac:dyDescent="0.2">
      <c r="A17" s="66">
        <v>12</v>
      </c>
      <c r="B17" s="12">
        <v>2.3599999999999999E-2</v>
      </c>
      <c r="C17" s="12">
        <v>2.3599999999999999E-2</v>
      </c>
      <c r="D17" s="12">
        <v>2.3599999999999999E-2</v>
      </c>
      <c r="E17" s="12">
        <v>2.3599999999999999E-2</v>
      </c>
      <c r="F17" s="12">
        <v>2.3599999999999999E-2</v>
      </c>
      <c r="G17" s="12">
        <v>2.3599999999999999E-2</v>
      </c>
      <c r="H17" s="12">
        <v>2.3599999999999999E-2</v>
      </c>
      <c r="I17" s="12">
        <v>2.3599999999999999E-2</v>
      </c>
      <c r="J17" s="12">
        <v>2.3599999999999999E-2</v>
      </c>
      <c r="K17" s="12">
        <v>2.3599999999999999E-2</v>
      </c>
      <c r="L17" s="12">
        <v>2.3599999999999999E-2</v>
      </c>
      <c r="M17" s="12">
        <v>2.3400000000000001E-2</v>
      </c>
      <c r="N17" s="12">
        <v>2.3199999999999998E-2</v>
      </c>
      <c r="O17" s="12">
        <v>2.3099999999999999E-2</v>
      </c>
      <c r="P17" s="12">
        <v>2.29E-2</v>
      </c>
      <c r="Q17" s="12">
        <v>2.2700000000000001E-2</v>
      </c>
      <c r="R17" s="12">
        <v>2.2599999999999999E-2</v>
      </c>
      <c r="S17" s="12">
        <v>2.24E-2</v>
      </c>
      <c r="T17" s="12">
        <v>2.2200000000000001E-2</v>
      </c>
      <c r="U17" s="12">
        <v>2.1999999999999999E-2</v>
      </c>
      <c r="V17" s="12">
        <v>2.1899999999999999E-2</v>
      </c>
      <c r="W17" s="12">
        <v>2.0899999999999998E-2</v>
      </c>
      <c r="X17" s="12">
        <v>0.02</v>
      </c>
      <c r="Y17" s="12">
        <v>1.9E-2</v>
      </c>
      <c r="Z17" s="12">
        <v>1.8100000000000002E-2</v>
      </c>
      <c r="AA17" s="12">
        <v>1.72E-2</v>
      </c>
      <c r="AB17" s="12">
        <v>1.6199999999999999E-2</v>
      </c>
      <c r="AC17" s="12">
        <v>1.5299999999999999E-2</v>
      </c>
      <c r="AD17" s="12">
        <v>1.43E-2</v>
      </c>
      <c r="AE17" s="12">
        <v>1.34E-2</v>
      </c>
      <c r="AF17" s="12">
        <v>1.24E-2</v>
      </c>
      <c r="AG17" s="12">
        <v>1.12E-2</v>
      </c>
      <c r="AH17" s="12">
        <v>0.01</v>
      </c>
      <c r="AI17" s="12">
        <v>8.6999999999999994E-3</v>
      </c>
      <c r="AJ17" s="12">
        <v>7.4999999999999997E-3</v>
      </c>
      <c r="AK17" s="12">
        <v>6.1999999999999998E-3</v>
      </c>
      <c r="AL17" s="12">
        <v>5.0000000000000001E-3</v>
      </c>
      <c r="AM17" s="12">
        <v>3.7000000000000002E-3</v>
      </c>
      <c r="AN17" s="12">
        <v>2.5000000000000001E-3</v>
      </c>
      <c r="AO17" s="12">
        <v>1.1999999999999999E-3</v>
      </c>
      <c r="AP17" s="12">
        <v>0</v>
      </c>
      <c r="AQ17" s="12">
        <v>0</v>
      </c>
      <c r="AR17" s="12">
        <v>0</v>
      </c>
      <c r="AS17" s="12">
        <v>0</v>
      </c>
      <c r="AT17" s="12">
        <v>0</v>
      </c>
      <c r="AU17" s="12">
        <v>0</v>
      </c>
      <c r="AV17" s="12">
        <v>0</v>
      </c>
      <c r="AW17" s="12">
        <v>0</v>
      </c>
      <c r="AX17" s="12">
        <v>0</v>
      </c>
      <c r="AY17" s="12">
        <v>0</v>
      </c>
      <c r="AZ17" s="12">
        <v>0</v>
      </c>
      <c r="BA17" s="12">
        <v>0</v>
      </c>
      <c r="BB17" s="12">
        <v>0</v>
      </c>
      <c r="BC17" s="12">
        <v>0</v>
      </c>
      <c r="BD17" s="12">
        <v>0</v>
      </c>
      <c r="BE17" s="12">
        <v>0</v>
      </c>
      <c r="BF17" s="12">
        <v>0</v>
      </c>
      <c r="BG17" s="12">
        <v>0</v>
      </c>
      <c r="BH17" s="12">
        <v>0</v>
      </c>
      <c r="BI17" s="12">
        <v>0</v>
      </c>
      <c r="BJ17" s="12">
        <v>0</v>
      </c>
      <c r="BK17" s="12">
        <v>0</v>
      </c>
      <c r="BL17" s="12">
        <v>0</v>
      </c>
      <c r="BM17" s="12">
        <v>0</v>
      </c>
      <c r="BN17" s="12">
        <v>0</v>
      </c>
      <c r="BO17" s="12">
        <v>0</v>
      </c>
      <c r="BP17" s="12">
        <v>0</v>
      </c>
      <c r="BQ17" s="12">
        <v>0</v>
      </c>
      <c r="BR17" s="12">
        <v>0</v>
      </c>
      <c r="BS17" s="12">
        <v>0</v>
      </c>
    </row>
    <row r="18" spans="1:71" x14ac:dyDescent="0.2">
      <c r="A18" s="66">
        <v>13</v>
      </c>
      <c r="B18" s="12">
        <v>2.1899999999999999E-2</v>
      </c>
      <c r="C18" s="12">
        <v>2.1899999999999999E-2</v>
      </c>
      <c r="D18" s="12">
        <v>2.1899999999999999E-2</v>
      </c>
      <c r="E18" s="12">
        <v>2.1899999999999999E-2</v>
      </c>
      <c r="F18" s="12">
        <v>2.1899999999999999E-2</v>
      </c>
      <c r="G18" s="12">
        <v>2.1899999999999999E-2</v>
      </c>
      <c r="H18" s="12">
        <v>2.1899999999999999E-2</v>
      </c>
      <c r="I18" s="12">
        <v>2.1899999999999999E-2</v>
      </c>
      <c r="J18" s="12">
        <v>2.1899999999999999E-2</v>
      </c>
      <c r="K18" s="12">
        <v>2.1899999999999999E-2</v>
      </c>
      <c r="L18" s="12">
        <v>2.1899999999999999E-2</v>
      </c>
      <c r="M18" s="12">
        <v>2.1700000000000001E-2</v>
      </c>
      <c r="N18" s="12">
        <v>2.1499999999999998E-2</v>
      </c>
      <c r="O18" s="12">
        <v>2.12E-2</v>
      </c>
      <c r="P18" s="12">
        <v>2.1000000000000001E-2</v>
      </c>
      <c r="Q18" s="12">
        <v>2.0799999999999999E-2</v>
      </c>
      <c r="R18" s="12">
        <v>2.06E-2</v>
      </c>
      <c r="S18" s="12">
        <v>2.0400000000000001E-2</v>
      </c>
      <c r="T18" s="12">
        <v>2.01E-2</v>
      </c>
      <c r="U18" s="12">
        <v>1.9900000000000001E-2</v>
      </c>
      <c r="V18" s="12">
        <v>1.9699999999999999E-2</v>
      </c>
      <c r="W18" s="12">
        <v>1.8800000000000001E-2</v>
      </c>
      <c r="X18" s="12">
        <v>1.7899999999999999E-2</v>
      </c>
      <c r="Y18" s="12">
        <v>1.7000000000000001E-2</v>
      </c>
      <c r="Z18" s="12">
        <v>1.6199999999999999E-2</v>
      </c>
      <c r="AA18" s="12">
        <v>1.5299999999999999E-2</v>
      </c>
      <c r="AB18" s="12">
        <v>1.44E-2</v>
      </c>
      <c r="AC18" s="12">
        <v>1.35E-2</v>
      </c>
      <c r="AD18" s="12">
        <v>1.26E-2</v>
      </c>
      <c r="AE18" s="12">
        <v>1.17E-2</v>
      </c>
      <c r="AF18" s="12">
        <v>1.0800000000000001E-2</v>
      </c>
      <c r="AG18" s="12">
        <v>9.7999999999999997E-3</v>
      </c>
      <c r="AH18" s="12">
        <v>8.6999999999999994E-3</v>
      </c>
      <c r="AI18" s="12">
        <v>7.6E-3</v>
      </c>
      <c r="AJ18" s="12">
        <v>6.4999999999999997E-3</v>
      </c>
      <c r="AK18" s="12">
        <v>5.4000000000000003E-3</v>
      </c>
      <c r="AL18" s="12">
        <v>4.3E-3</v>
      </c>
      <c r="AM18" s="12">
        <v>3.3E-3</v>
      </c>
      <c r="AN18" s="12">
        <v>2.2000000000000001E-3</v>
      </c>
      <c r="AO18" s="12">
        <v>1.1000000000000001E-3</v>
      </c>
      <c r="AP18" s="12">
        <v>0</v>
      </c>
      <c r="AQ18" s="12">
        <v>0</v>
      </c>
      <c r="AR18" s="12">
        <v>0</v>
      </c>
      <c r="AS18" s="12">
        <v>0</v>
      </c>
      <c r="AT18" s="12">
        <v>0</v>
      </c>
      <c r="AU18" s="12">
        <v>0</v>
      </c>
      <c r="AV18" s="12">
        <v>0</v>
      </c>
      <c r="AW18" s="12">
        <v>0</v>
      </c>
      <c r="AX18" s="12">
        <v>0</v>
      </c>
      <c r="AY18" s="12">
        <v>0</v>
      </c>
      <c r="AZ18" s="12">
        <v>0</v>
      </c>
      <c r="BA18" s="12">
        <v>0</v>
      </c>
      <c r="BB18" s="12">
        <v>0</v>
      </c>
      <c r="BC18" s="12">
        <v>0</v>
      </c>
      <c r="BD18" s="12">
        <v>0</v>
      </c>
      <c r="BE18" s="12">
        <v>0</v>
      </c>
      <c r="BF18" s="12">
        <v>0</v>
      </c>
      <c r="BG18" s="12">
        <v>0</v>
      </c>
      <c r="BH18" s="12">
        <v>0</v>
      </c>
      <c r="BI18" s="12">
        <v>0</v>
      </c>
      <c r="BJ18" s="12">
        <v>0</v>
      </c>
      <c r="BK18" s="12">
        <v>0</v>
      </c>
      <c r="BL18" s="12">
        <v>0</v>
      </c>
      <c r="BM18" s="12">
        <v>0</v>
      </c>
      <c r="BN18" s="12">
        <v>0</v>
      </c>
      <c r="BO18" s="12">
        <v>0</v>
      </c>
      <c r="BP18" s="12">
        <v>0</v>
      </c>
      <c r="BQ18" s="12">
        <v>0</v>
      </c>
      <c r="BR18" s="12">
        <v>0</v>
      </c>
      <c r="BS18" s="12">
        <v>0</v>
      </c>
    </row>
    <row r="19" spans="1:71" x14ac:dyDescent="0.2">
      <c r="A19" s="66">
        <v>14</v>
      </c>
      <c r="B19" s="12">
        <v>2.0500000000000001E-2</v>
      </c>
      <c r="C19" s="12">
        <v>2.0500000000000001E-2</v>
      </c>
      <c r="D19" s="12">
        <v>2.0500000000000001E-2</v>
      </c>
      <c r="E19" s="12">
        <v>2.0500000000000001E-2</v>
      </c>
      <c r="F19" s="12">
        <v>2.0500000000000001E-2</v>
      </c>
      <c r="G19" s="12">
        <v>2.0500000000000001E-2</v>
      </c>
      <c r="H19" s="12">
        <v>2.0500000000000001E-2</v>
      </c>
      <c r="I19" s="12">
        <v>2.0500000000000001E-2</v>
      </c>
      <c r="J19" s="12">
        <v>2.0500000000000001E-2</v>
      </c>
      <c r="K19" s="12">
        <v>2.0500000000000001E-2</v>
      </c>
      <c r="L19" s="12">
        <v>2.0500000000000001E-2</v>
      </c>
      <c r="M19" s="12">
        <v>2.0199999999999999E-2</v>
      </c>
      <c r="N19" s="12">
        <v>1.9900000000000001E-2</v>
      </c>
      <c r="O19" s="12">
        <v>1.9599999999999999E-2</v>
      </c>
      <c r="P19" s="12">
        <v>1.9300000000000001E-2</v>
      </c>
      <c r="Q19" s="12">
        <v>1.9E-2</v>
      </c>
      <c r="R19" s="12">
        <v>1.8700000000000001E-2</v>
      </c>
      <c r="S19" s="12">
        <v>1.8499999999999999E-2</v>
      </c>
      <c r="T19" s="12">
        <v>1.8200000000000001E-2</v>
      </c>
      <c r="U19" s="12">
        <v>1.7899999999999999E-2</v>
      </c>
      <c r="V19" s="12">
        <v>1.7600000000000001E-2</v>
      </c>
      <c r="W19" s="12">
        <v>1.6799999999999999E-2</v>
      </c>
      <c r="X19" s="12">
        <v>1.6E-2</v>
      </c>
      <c r="Y19" s="12">
        <v>1.52E-2</v>
      </c>
      <c r="Z19" s="12">
        <v>1.44E-2</v>
      </c>
      <c r="AA19" s="12">
        <v>1.3599999999999999E-2</v>
      </c>
      <c r="AB19" s="12">
        <v>1.2800000000000001E-2</v>
      </c>
      <c r="AC19" s="12">
        <v>1.2E-2</v>
      </c>
      <c r="AD19" s="12">
        <v>1.11E-2</v>
      </c>
      <c r="AE19" s="12">
        <v>1.03E-2</v>
      </c>
      <c r="AF19" s="12">
        <v>9.4999999999999998E-3</v>
      </c>
      <c r="AG19" s="12">
        <v>8.6E-3</v>
      </c>
      <c r="AH19" s="12">
        <v>7.6E-3</v>
      </c>
      <c r="AI19" s="12">
        <v>6.7000000000000002E-3</v>
      </c>
      <c r="AJ19" s="12">
        <v>5.7000000000000002E-3</v>
      </c>
      <c r="AK19" s="12">
        <v>4.7999999999999996E-3</v>
      </c>
      <c r="AL19" s="12">
        <v>3.8E-3</v>
      </c>
      <c r="AM19" s="12">
        <v>2.8999999999999998E-3</v>
      </c>
      <c r="AN19" s="12">
        <v>1.9E-3</v>
      </c>
      <c r="AO19" s="12">
        <v>1E-3</v>
      </c>
      <c r="AP19" s="12">
        <v>0</v>
      </c>
      <c r="AQ19" s="12">
        <v>0</v>
      </c>
      <c r="AR19" s="12">
        <v>0</v>
      </c>
      <c r="AS19" s="12">
        <v>0</v>
      </c>
      <c r="AT19" s="12">
        <v>0</v>
      </c>
      <c r="AU19" s="12">
        <v>0</v>
      </c>
      <c r="AV19" s="12">
        <v>0</v>
      </c>
      <c r="AW19" s="12">
        <v>0</v>
      </c>
      <c r="AX19" s="12">
        <v>0</v>
      </c>
      <c r="AY19" s="12">
        <v>0</v>
      </c>
      <c r="AZ19" s="12">
        <v>0</v>
      </c>
      <c r="BA19" s="12">
        <v>0</v>
      </c>
      <c r="BB19" s="12">
        <v>0</v>
      </c>
      <c r="BC19" s="12">
        <v>0</v>
      </c>
      <c r="BD19" s="12">
        <v>0</v>
      </c>
      <c r="BE19" s="12">
        <v>0</v>
      </c>
      <c r="BF19" s="12">
        <v>0</v>
      </c>
      <c r="BG19" s="12">
        <v>0</v>
      </c>
      <c r="BH19" s="12">
        <v>0</v>
      </c>
      <c r="BI19" s="12">
        <v>0</v>
      </c>
      <c r="BJ19" s="12">
        <v>0</v>
      </c>
      <c r="BK19" s="12">
        <v>0</v>
      </c>
      <c r="BL19" s="12">
        <v>0</v>
      </c>
      <c r="BM19" s="12">
        <v>0</v>
      </c>
      <c r="BN19" s="12">
        <v>0</v>
      </c>
      <c r="BO19" s="12">
        <v>0</v>
      </c>
      <c r="BP19" s="12">
        <v>0</v>
      </c>
      <c r="BQ19" s="12">
        <v>0</v>
      </c>
      <c r="BR19" s="12">
        <v>0</v>
      </c>
      <c r="BS19" s="12">
        <v>0</v>
      </c>
    </row>
    <row r="20" spans="1:71" x14ac:dyDescent="0.2">
      <c r="A20" s="66">
        <v>15</v>
      </c>
      <c r="B20" s="12">
        <v>1.9199999999999998E-2</v>
      </c>
      <c r="C20" s="12">
        <v>1.9199999999999998E-2</v>
      </c>
      <c r="D20" s="12">
        <v>1.9199999999999998E-2</v>
      </c>
      <c r="E20" s="12">
        <v>1.9199999999999998E-2</v>
      </c>
      <c r="F20" s="12">
        <v>1.9199999999999998E-2</v>
      </c>
      <c r="G20" s="12">
        <v>1.9199999999999998E-2</v>
      </c>
      <c r="H20" s="12">
        <v>1.9199999999999998E-2</v>
      </c>
      <c r="I20" s="12">
        <v>1.9199999999999998E-2</v>
      </c>
      <c r="J20" s="12">
        <v>1.9199999999999998E-2</v>
      </c>
      <c r="K20" s="12">
        <v>1.9199999999999998E-2</v>
      </c>
      <c r="L20" s="12">
        <v>1.9199999999999998E-2</v>
      </c>
      <c r="M20" s="12">
        <v>1.89E-2</v>
      </c>
      <c r="N20" s="12">
        <v>1.8499999999999999E-2</v>
      </c>
      <c r="O20" s="12">
        <v>1.8100000000000002E-2</v>
      </c>
      <c r="P20" s="12">
        <v>1.78E-2</v>
      </c>
      <c r="Q20" s="12">
        <v>1.7399999999999999E-2</v>
      </c>
      <c r="R20" s="12">
        <v>1.7000000000000001E-2</v>
      </c>
      <c r="S20" s="12">
        <v>1.67E-2</v>
      </c>
      <c r="T20" s="12">
        <v>1.6299999999999999E-2</v>
      </c>
      <c r="U20" s="12">
        <v>1.5900000000000001E-2</v>
      </c>
      <c r="V20" s="12">
        <v>1.5599999999999999E-2</v>
      </c>
      <c r="W20" s="12">
        <v>1.49E-2</v>
      </c>
      <c r="X20" s="12">
        <v>1.4200000000000001E-2</v>
      </c>
      <c r="Y20" s="12">
        <v>1.35E-2</v>
      </c>
      <c r="Z20" s="12">
        <v>1.2699999999999999E-2</v>
      </c>
      <c r="AA20" s="12">
        <v>1.2E-2</v>
      </c>
      <c r="AB20" s="12">
        <v>1.1299999999999999E-2</v>
      </c>
      <c r="AC20" s="12">
        <v>1.06E-2</v>
      </c>
      <c r="AD20" s="12">
        <v>9.9000000000000008E-3</v>
      </c>
      <c r="AE20" s="12">
        <v>9.1999999999999998E-3</v>
      </c>
      <c r="AF20" s="12">
        <v>8.5000000000000006E-3</v>
      </c>
      <c r="AG20" s="12">
        <v>7.7000000000000002E-3</v>
      </c>
      <c r="AH20" s="12">
        <v>6.7999999999999996E-3</v>
      </c>
      <c r="AI20" s="12">
        <v>6.0000000000000001E-3</v>
      </c>
      <c r="AJ20" s="12">
        <v>5.1000000000000004E-3</v>
      </c>
      <c r="AK20" s="12">
        <v>4.3E-3</v>
      </c>
      <c r="AL20" s="12">
        <v>3.3999999999999998E-3</v>
      </c>
      <c r="AM20" s="12">
        <v>2.5999999999999999E-3</v>
      </c>
      <c r="AN20" s="12">
        <v>1.6999999999999999E-3</v>
      </c>
      <c r="AO20" s="12">
        <v>8.9999999999999998E-4</v>
      </c>
      <c r="AP20" s="12">
        <v>0</v>
      </c>
      <c r="AQ20" s="12">
        <v>0</v>
      </c>
      <c r="AR20" s="12">
        <v>0</v>
      </c>
      <c r="AS20" s="12">
        <v>0</v>
      </c>
      <c r="AT20" s="12">
        <v>0</v>
      </c>
      <c r="AU20" s="12">
        <v>0</v>
      </c>
      <c r="AV20" s="12">
        <v>0</v>
      </c>
      <c r="AW20" s="12">
        <v>0</v>
      </c>
      <c r="AX20" s="12">
        <v>0</v>
      </c>
      <c r="AY20" s="12">
        <v>0</v>
      </c>
      <c r="AZ20" s="12">
        <v>0</v>
      </c>
      <c r="BA20" s="12">
        <v>0</v>
      </c>
      <c r="BB20" s="12">
        <v>0</v>
      </c>
      <c r="BC20" s="12">
        <v>0</v>
      </c>
      <c r="BD20" s="12">
        <v>0</v>
      </c>
      <c r="BE20" s="12">
        <v>0</v>
      </c>
      <c r="BF20" s="12">
        <v>0</v>
      </c>
      <c r="BG20" s="12">
        <v>0</v>
      </c>
      <c r="BH20" s="12">
        <v>0</v>
      </c>
      <c r="BI20" s="12">
        <v>0</v>
      </c>
      <c r="BJ20" s="12">
        <v>0</v>
      </c>
      <c r="BK20" s="12">
        <v>0</v>
      </c>
      <c r="BL20" s="12">
        <v>0</v>
      </c>
      <c r="BM20" s="12">
        <v>0</v>
      </c>
      <c r="BN20" s="12">
        <v>0</v>
      </c>
      <c r="BO20" s="12">
        <v>0</v>
      </c>
      <c r="BP20" s="12">
        <v>0</v>
      </c>
      <c r="BQ20" s="12">
        <v>0</v>
      </c>
      <c r="BR20" s="12">
        <v>0</v>
      </c>
      <c r="BS20" s="12">
        <v>0</v>
      </c>
    </row>
    <row r="21" spans="1:71" x14ac:dyDescent="0.2">
      <c r="A21" s="66">
        <v>16</v>
      </c>
      <c r="B21" s="12">
        <v>1.8100000000000002E-2</v>
      </c>
      <c r="C21" s="12">
        <v>1.8100000000000002E-2</v>
      </c>
      <c r="D21" s="12">
        <v>1.8100000000000002E-2</v>
      </c>
      <c r="E21" s="12">
        <v>1.8100000000000002E-2</v>
      </c>
      <c r="F21" s="12">
        <v>1.8100000000000002E-2</v>
      </c>
      <c r="G21" s="12">
        <v>1.8100000000000002E-2</v>
      </c>
      <c r="H21" s="12">
        <v>1.8100000000000002E-2</v>
      </c>
      <c r="I21" s="12">
        <v>1.8100000000000002E-2</v>
      </c>
      <c r="J21" s="12">
        <v>1.8100000000000002E-2</v>
      </c>
      <c r="K21" s="12">
        <v>1.8100000000000002E-2</v>
      </c>
      <c r="L21" s="12">
        <v>1.8100000000000002E-2</v>
      </c>
      <c r="M21" s="12">
        <v>1.77E-2</v>
      </c>
      <c r="N21" s="12">
        <v>1.72E-2</v>
      </c>
      <c r="O21" s="12">
        <v>1.6799999999999999E-2</v>
      </c>
      <c r="P21" s="12">
        <v>1.6299999999999999E-2</v>
      </c>
      <c r="Q21" s="12">
        <v>1.5900000000000001E-2</v>
      </c>
      <c r="R21" s="12">
        <v>1.55E-2</v>
      </c>
      <c r="S21" s="12">
        <v>1.4999999999999999E-2</v>
      </c>
      <c r="T21" s="12">
        <v>1.46E-2</v>
      </c>
      <c r="U21" s="12">
        <v>1.41E-2</v>
      </c>
      <c r="V21" s="12">
        <v>1.37E-2</v>
      </c>
      <c r="W21" s="12">
        <v>1.3100000000000001E-2</v>
      </c>
      <c r="X21" s="12">
        <v>1.2500000000000001E-2</v>
      </c>
      <c r="Y21" s="12">
        <v>1.1900000000000001E-2</v>
      </c>
      <c r="Z21" s="12">
        <v>1.1299999999999999E-2</v>
      </c>
      <c r="AA21" s="12">
        <v>1.0699999999999999E-2</v>
      </c>
      <c r="AB21" s="12">
        <v>1.01E-2</v>
      </c>
      <c r="AC21" s="12">
        <v>9.4999999999999998E-3</v>
      </c>
      <c r="AD21" s="12">
        <v>8.8999999999999999E-3</v>
      </c>
      <c r="AE21" s="12">
        <v>8.3000000000000001E-3</v>
      </c>
      <c r="AF21" s="12">
        <v>7.7000000000000002E-3</v>
      </c>
      <c r="AG21" s="12">
        <v>6.8999999999999999E-3</v>
      </c>
      <c r="AH21" s="12">
        <v>6.1999999999999998E-3</v>
      </c>
      <c r="AI21" s="12">
        <v>5.4000000000000003E-3</v>
      </c>
      <c r="AJ21" s="12">
        <v>4.5999999999999999E-3</v>
      </c>
      <c r="AK21" s="12">
        <v>3.8999999999999998E-3</v>
      </c>
      <c r="AL21" s="12">
        <v>3.0999999999999999E-3</v>
      </c>
      <c r="AM21" s="12">
        <v>2.3E-3</v>
      </c>
      <c r="AN21" s="12">
        <v>1.5E-3</v>
      </c>
      <c r="AO21" s="12">
        <v>8.0000000000000004E-4</v>
      </c>
      <c r="AP21" s="12">
        <v>0</v>
      </c>
      <c r="AQ21" s="12">
        <v>0</v>
      </c>
      <c r="AR21" s="12">
        <v>0</v>
      </c>
      <c r="AS21" s="12">
        <v>0</v>
      </c>
      <c r="AT21" s="12">
        <v>0</v>
      </c>
      <c r="AU21" s="12">
        <v>0</v>
      </c>
      <c r="AV21" s="12">
        <v>0</v>
      </c>
      <c r="AW21" s="12">
        <v>0</v>
      </c>
      <c r="AX21" s="12">
        <v>0</v>
      </c>
      <c r="AY21" s="12">
        <v>0</v>
      </c>
      <c r="AZ21" s="12">
        <v>0</v>
      </c>
      <c r="BA21" s="12">
        <v>0</v>
      </c>
      <c r="BB21" s="12">
        <v>0</v>
      </c>
      <c r="BC21" s="12">
        <v>0</v>
      </c>
      <c r="BD21" s="12">
        <v>0</v>
      </c>
      <c r="BE21" s="12">
        <v>0</v>
      </c>
      <c r="BF21" s="12">
        <v>0</v>
      </c>
      <c r="BG21" s="12">
        <v>0</v>
      </c>
      <c r="BH21" s="12">
        <v>0</v>
      </c>
      <c r="BI21" s="12">
        <v>0</v>
      </c>
      <c r="BJ21" s="12">
        <v>0</v>
      </c>
      <c r="BK21" s="12">
        <v>0</v>
      </c>
      <c r="BL21" s="12">
        <v>0</v>
      </c>
      <c r="BM21" s="12">
        <v>0</v>
      </c>
      <c r="BN21" s="12">
        <v>0</v>
      </c>
      <c r="BO21" s="12">
        <v>0</v>
      </c>
      <c r="BP21" s="12">
        <v>0</v>
      </c>
      <c r="BQ21" s="12">
        <v>0</v>
      </c>
      <c r="BR21" s="12">
        <v>0</v>
      </c>
      <c r="BS21" s="12">
        <v>0</v>
      </c>
    </row>
    <row r="22" spans="1:71" x14ac:dyDescent="0.2">
      <c r="A22" s="66">
        <v>17</v>
      </c>
      <c r="B22" s="12">
        <v>1.7000000000000001E-2</v>
      </c>
      <c r="C22" s="12">
        <v>1.7000000000000001E-2</v>
      </c>
      <c r="D22" s="12">
        <v>1.7000000000000001E-2</v>
      </c>
      <c r="E22" s="12">
        <v>1.7000000000000001E-2</v>
      </c>
      <c r="F22" s="12">
        <v>1.7000000000000001E-2</v>
      </c>
      <c r="G22" s="12">
        <v>1.7000000000000001E-2</v>
      </c>
      <c r="H22" s="12">
        <v>1.7000000000000001E-2</v>
      </c>
      <c r="I22" s="12">
        <v>1.7000000000000001E-2</v>
      </c>
      <c r="J22" s="12">
        <v>1.7000000000000001E-2</v>
      </c>
      <c r="K22" s="12">
        <v>1.7000000000000001E-2</v>
      </c>
      <c r="L22" s="12">
        <v>1.7000000000000001E-2</v>
      </c>
      <c r="M22" s="12">
        <v>1.6500000000000001E-2</v>
      </c>
      <c r="N22" s="12">
        <v>1.6E-2</v>
      </c>
      <c r="O22" s="12">
        <v>1.55E-2</v>
      </c>
      <c r="P22" s="12">
        <v>1.4999999999999999E-2</v>
      </c>
      <c r="Q22" s="12">
        <v>1.4500000000000001E-2</v>
      </c>
      <c r="R22" s="12">
        <v>1.4E-2</v>
      </c>
      <c r="S22" s="12">
        <v>1.35E-2</v>
      </c>
      <c r="T22" s="12">
        <v>1.2999999999999999E-2</v>
      </c>
      <c r="U22" s="12">
        <v>1.2500000000000001E-2</v>
      </c>
      <c r="V22" s="12">
        <v>1.2E-2</v>
      </c>
      <c r="W22" s="12">
        <v>1.1299999999999999E-2</v>
      </c>
      <c r="X22" s="12">
        <v>1.0699999999999999E-2</v>
      </c>
      <c r="Y22" s="12">
        <v>1.01E-2</v>
      </c>
      <c r="Z22" s="12">
        <v>9.4000000000000004E-3</v>
      </c>
      <c r="AA22" s="12">
        <v>8.8000000000000005E-3</v>
      </c>
      <c r="AB22" s="12">
        <v>8.2000000000000007E-3</v>
      </c>
      <c r="AC22" s="12">
        <v>7.6E-3</v>
      </c>
      <c r="AD22" s="12">
        <v>6.8999999999999999E-3</v>
      </c>
      <c r="AE22" s="12">
        <v>6.3E-3</v>
      </c>
      <c r="AF22" s="12">
        <v>5.7000000000000002E-3</v>
      </c>
      <c r="AG22" s="12">
        <v>5.1000000000000004E-3</v>
      </c>
      <c r="AH22" s="12">
        <v>4.4999999999999997E-3</v>
      </c>
      <c r="AI22" s="12">
        <v>4.0000000000000001E-3</v>
      </c>
      <c r="AJ22" s="12">
        <v>3.3999999999999998E-3</v>
      </c>
      <c r="AK22" s="12">
        <v>2.8E-3</v>
      </c>
      <c r="AL22" s="12">
        <v>2.3E-3</v>
      </c>
      <c r="AM22" s="12">
        <v>1.6999999999999999E-3</v>
      </c>
      <c r="AN22" s="12">
        <v>1.1000000000000001E-3</v>
      </c>
      <c r="AO22" s="12">
        <v>5.9999999999999995E-4</v>
      </c>
      <c r="AP22" s="12">
        <v>0</v>
      </c>
      <c r="AQ22" s="12">
        <v>0</v>
      </c>
      <c r="AR22" s="12">
        <v>0</v>
      </c>
      <c r="AS22" s="12">
        <v>0</v>
      </c>
      <c r="AT22" s="12">
        <v>0</v>
      </c>
      <c r="AU22" s="12">
        <v>0</v>
      </c>
      <c r="AV22" s="12">
        <v>0</v>
      </c>
      <c r="AW22" s="12">
        <v>0</v>
      </c>
      <c r="AX22" s="12">
        <v>0</v>
      </c>
      <c r="AY22" s="12">
        <v>0</v>
      </c>
      <c r="AZ22" s="12">
        <v>0</v>
      </c>
      <c r="BA22" s="12">
        <v>0</v>
      </c>
      <c r="BB22" s="12">
        <v>0</v>
      </c>
      <c r="BC22" s="12">
        <v>0</v>
      </c>
      <c r="BD22" s="12">
        <v>0</v>
      </c>
      <c r="BE22" s="12">
        <v>0</v>
      </c>
      <c r="BF22" s="12">
        <v>0</v>
      </c>
      <c r="BG22" s="12">
        <v>0</v>
      </c>
      <c r="BH22" s="12">
        <v>0</v>
      </c>
      <c r="BI22" s="12">
        <v>0</v>
      </c>
      <c r="BJ22" s="12">
        <v>0</v>
      </c>
      <c r="BK22" s="12">
        <v>0</v>
      </c>
      <c r="BL22" s="12">
        <v>0</v>
      </c>
      <c r="BM22" s="12">
        <v>0</v>
      </c>
      <c r="BN22" s="12">
        <v>0</v>
      </c>
      <c r="BO22" s="12">
        <v>0</v>
      </c>
      <c r="BP22" s="12">
        <v>0</v>
      </c>
      <c r="BQ22" s="12">
        <v>0</v>
      </c>
      <c r="BR22" s="12">
        <v>0</v>
      </c>
      <c r="BS22" s="12">
        <v>0</v>
      </c>
    </row>
    <row r="23" spans="1:71" x14ac:dyDescent="0.2">
      <c r="A23" s="66">
        <v>18</v>
      </c>
      <c r="B23" s="12">
        <v>1.6E-2</v>
      </c>
      <c r="C23" s="12">
        <v>1.6E-2</v>
      </c>
      <c r="D23" s="12">
        <v>1.6E-2</v>
      </c>
      <c r="E23" s="12">
        <v>1.6E-2</v>
      </c>
      <c r="F23" s="12">
        <v>1.6E-2</v>
      </c>
      <c r="G23" s="12">
        <v>1.6E-2</v>
      </c>
      <c r="H23" s="12">
        <v>1.6E-2</v>
      </c>
      <c r="I23" s="12">
        <v>1.6E-2</v>
      </c>
      <c r="J23" s="12">
        <v>1.6E-2</v>
      </c>
      <c r="K23" s="12">
        <v>1.6E-2</v>
      </c>
      <c r="L23" s="12">
        <v>1.6E-2</v>
      </c>
      <c r="M23" s="12">
        <v>1.54E-2</v>
      </c>
      <c r="N23" s="12">
        <v>1.49E-2</v>
      </c>
      <c r="O23" s="12">
        <v>1.43E-2</v>
      </c>
      <c r="P23" s="12">
        <v>1.38E-2</v>
      </c>
      <c r="Q23" s="12">
        <v>1.32E-2</v>
      </c>
      <c r="R23" s="12">
        <v>1.26E-2</v>
      </c>
      <c r="S23" s="12">
        <v>1.21E-2</v>
      </c>
      <c r="T23" s="12">
        <v>1.15E-2</v>
      </c>
      <c r="U23" s="12">
        <v>1.0999999999999999E-2</v>
      </c>
      <c r="V23" s="12">
        <v>1.04E-2</v>
      </c>
      <c r="W23" s="12">
        <v>9.7999999999999997E-3</v>
      </c>
      <c r="X23" s="12">
        <v>9.1999999999999998E-3</v>
      </c>
      <c r="Y23" s="12">
        <v>8.6E-3</v>
      </c>
      <c r="Z23" s="12">
        <v>7.9000000000000008E-3</v>
      </c>
      <c r="AA23" s="12">
        <v>7.3000000000000001E-3</v>
      </c>
      <c r="AB23" s="12">
        <v>6.7000000000000002E-3</v>
      </c>
      <c r="AC23" s="12">
        <v>6.1000000000000004E-3</v>
      </c>
      <c r="AD23" s="12">
        <v>5.4999999999999997E-3</v>
      </c>
      <c r="AE23" s="12">
        <v>4.8999999999999998E-3</v>
      </c>
      <c r="AF23" s="12">
        <v>4.3E-3</v>
      </c>
      <c r="AG23" s="12">
        <v>3.8E-3</v>
      </c>
      <c r="AH23" s="12">
        <v>3.3999999999999998E-3</v>
      </c>
      <c r="AI23" s="12">
        <v>3.0000000000000001E-3</v>
      </c>
      <c r="AJ23" s="12">
        <v>2.5999999999999999E-3</v>
      </c>
      <c r="AK23" s="12">
        <v>2.0999999999999999E-3</v>
      </c>
      <c r="AL23" s="12">
        <v>1.6999999999999999E-3</v>
      </c>
      <c r="AM23" s="12">
        <v>1.2999999999999999E-3</v>
      </c>
      <c r="AN23" s="12">
        <v>8.9999999999999998E-4</v>
      </c>
      <c r="AO23" s="12">
        <v>4.0000000000000002E-4</v>
      </c>
      <c r="AP23" s="12">
        <v>0</v>
      </c>
      <c r="AQ23" s="12">
        <v>0</v>
      </c>
      <c r="AR23" s="12">
        <v>0</v>
      </c>
      <c r="AS23" s="12">
        <v>0</v>
      </c>
      <c r="AT23" s="12">
        <v>0</v>
      </c>
      <c r="AU23" s="12">
        <v>0</v>
      </c>
      <c r="AV23" s="12">
        <v>0</v>
      </c>
      <c r="AW23" s="12">
        <v>0</v>
      </c>
      <c r="AX23" s="12">
        <v>0</v>
      </c>
      <c r="AY23" s="12">
        <v>0</v>
      </c>
      <c r="AZ23" s="12">
        <v>0</v>
      </c>
      <c r="BA23" s="12">
        <v>0</v>
      </c>
      <c r="BB23" s="12">
        <v>0</v>
      </c>
      <c r="BC23" s="12">
        <v>0</v>
      </c>
      <c r="BD23" s="12">
        <v>0</v>
      </c>
      <c r="BE23" s="12">
        <v>0</v>
      </c>
      <c r="BF23" s="12">
        <v>0</v>
      </c>
      <c r="BG23" s="12">
        <v>0</v>
      </c>
      <c r="BH23" s="12">
        <v>0</v>
      </c>
      <c r="BI23" s="12">
        <v>0</v>
      </c>
      <c r="BJ23" s="12">
        <v>0</v>
      </c>
      <c r="BK23" s="12">
        <v>0</v>
      </c>
      <c r="BL23" s="12">
        <v>0</v>
      </c>
      <c r="BM23" s="12">
        <v>0</v>
      </c>
      <c r="BN23" s="12">
        <v>0</v>
      </c>
      <c r="BO23" s="12">
        <v>0</v>
      </c>
      <c r="BP23" s="12">
        <v>0</v>
      </c>
      <c r="BQ23" s="12">
        <v>0</v>
      </c>
      <c r="BR23" s="12">
        <v>0</v>
      </c>
      <c r="BS23" s="12">
        <v>0</v>
      </c>
    </row>
    <row r="24" spans="1:71" x14ac:dyDescent="0.2">
      <c r="A24" s="66">
        <v>19</v>
      </c>
      <c r="B24" s="12">
        <v>1.4999999999999999E-2</v>
      </c>
      <c r="C24" s="12">
        <v>1.4999999999999999E-2</v>
      </c>
      <c r="D24" s="12">
        <v>1.4999999999999999E-2</v>
      </c>
      <c r="E24" s="12">
        <v>1.4999999999999999E-2</v>
      </c>
      <c r="F24" s="12">
        <v>1.4999999999999999E-2</v>
      </c>
      <c r="G24" s="12">
        <v>1.4999999999999999E-2</v>
      </c>
      <c r="H24" s="12">
        <v>1.4999999999999999E-2</v>
      </c>
      <c r="I24" s="12">
        <v>1.4999999999999999E-2</v>
      </c>
      <c r="J24" s="12">
        <v>1.4999999999999999E-2</v>
      </c>
      <c r="K24" s="12">
        <v>1.4999999999999999E-2</v>
      </c>
      <c r="L24" s="12">
        <v>1.4999999999999999E-2</v>
      </c>
      <c r="M24" s="12">
        <v>1.44E-2</v>
      </c>
      <c r="N24" s="12">
        <v>1.38E-2</v>
      </c>
      <c r="O24" s="12">
        <v>1.32E-2</v>
      </c>
      <c r="P24" s="12">
        <v>1.26E-2</v>
      </c>
      <c r="Q24" s="12">
        <v>1.2E-2</v>
      </c>
      <c r="R24" s="12">
        <v>1.14E-2</v>
      </c>
      <c r="S24" s="12">
        <v>1.0800000000000001E-2</v>
      </c>
      <c r="T24" s="12">
        <v>1.0200000000000001E-2</v>
      </c>
      <c r="U24" s="12">
        <v>9.7000000000000003E-3</v>
      </c>
      <c r="V24" s="12">
        <v>9.1000000000000004E-3</v>
      </c>
      <c r="W24" s="12">
        <v>8.3999999999999995E-3</v>
      </c>
      <c r="X24" s="12">
        <v>7.7999999999999996E-3</v>
      </c>
      <c r="Y24" s="12">
        <v>7.1999999999999998E-3</v>
      </c>
      <c r="Z24" s="12">
        <v>6.6E-3</v>
      </c>
      <c r="AA24" s="12">
        <v>6.0000000000000001E-3</v>
      </c>
      <c r="AB24" s="12">
        <v>5.3E-3</v>
      </c>
      <c r="AC24" s="12">
        <v>4.7000000000000002E-3</v>
      </c>
      <c r="AD24" s="12">
        <v>4.1000000000000003E-3</v>
      </c>
      <c r="AE24" s="12">
        <v>3.5000000000000001E-3</v>
      </c>
      <c r="AF24" s="12">
        <v>2.8E-3</v>
      </c>
      <c r="AG24" s="12">
        <v>2.5999999999999999E-3</v>
      </c>
      <c r="AH24" s="12">
        <v>2.3E-3</v>
      </c>
      <c r="AI24" s="12">
        <v>2E-3</v>
      </c>
      <c r="AJ24" s="12">
        <v>1.6999999999999999E-3</v>
      </c>
      <c r="AK24" s="12">
        <v>1.4E-3</v>
      </c>
      <c r="AL24" s="12">
        <v>1.1000000000000001E-3</v>
      </c>
      <c r="AM24" s="12">
        <v>8.9999999999999998E-4</v>
      </c>
      <c r="AN24" s="12">
        <v>5.9999999999999995E-4</v>
      </c>
      <c r="AO24" s="12">
        <v>2.9999999999999997E-4</v>
      </c>
      <c r="AP24" s="12">
        <v>0</v>
      </c>
      <c r="AQ24" s="12">
        <v>0</v>
      </c>
      <c r="AR24" s="12">
        <v>0</v>
      </c>
      <c r="AS24" s="12">
        <v>0</v>
      </c>
      <c r="AT24" s="12">
        <v>0</v>
      </c>
      <c r="AU24" s="12">
        <v>0</v>
      </c>
      <c r="AV24" s="12">
        <v>0</v>
      </c>
      <c r="AW24" s="12">
        <v>0</v>
      </c>
      <c r="AX24" s="12">
        <v>0</v>
      </c>
      <c r="AY24" s="12">
        <v>0</v>
      </c>
      <c r="AZ24" s="12">
        <v>0</v>
      </c>
      <c r="BA24" s="12">
        <v>0</v>
      </c>
      <c r="BB24" s="12">
        <v>0</v>
      </c>
      <c r="BC24" s="12">
        <v>0</v>
      </c>
      <c r="BD24" s="12">
        <v>0</v>
      </c>
      <c r="BE24" s="12">
        <v>0</v>
      </c>
      <c r="BF24" s="12">
        <v>0</v>
      </c>
      <c r="BG24" s="12">
        <v>0</v>
      </c>
      <c r="BH24" s="12">
        <v>0</v>
      </c>
      <c r="BI24" s="12">
        <v>0</v>
      </c>
      <c r="BJ24" s="12">
        <v>0</v>
      </c>
      <c r="BK24" s="12">
        <v>0</v>
      </c>
      <c r="BL24" s="12">
        <v>0</v>
      </c>
      <c r="BM24" s="12">
        <v>0</v>
      </c>
      <c r="BN24" s="12">
        <v>0</v>
      </c>
      <c r="BO24" s="12">
        <v>0</v>
      </c>
      <c r="BP24" s="12">
        <v>0</v>
      </c>
      <c r="BQ24" s="12">
        <v>0</v>
      </c>
      <c r="BR24" s="12">
        <v>0</v>
      </c>
      <c r="BS24" s="12">
        <v>0</v>
      </c>
    </row>
    <row r="25" spans="1:71" x14ac:dyDescent="0.2">
      <c r="A25" s="66">
        <v>20</v>
      </c>
      <c r="B25" s="12">
        <v>1.3899999999999999E-2</v>
      </c>
      <c r="C25" s="12">
        <v>1.3899999999999999E-2</v>
      </c>
      <c r="D25" s="12">
        <v>1.3899999999999999E-2</v>
      </c>
      <c r="E25" s="12">
        <v>1.3899999999999999E-2</v>
      </c>
      <c r="F25" s="12">
        <v>1.3899999999999999E-2</v>
      </c>
      <c r="G25" s="12">
        <v>1.3899999999999999E-2</v>
      </c>
      <c r="H25" s="12">
        <v>1.3899999999999999E-2</v>
      </c>
      <c r="I25" s="12">
        <v>1.3899999999999999E-2</v>
      </c>
      <c r="J25" s="12">
        <v>1.3899999999999999E-2</v>
      </c>
      <c r="K25" s="12">
        <v>1.3899999999999999E-2</v>
      </c>
      <c r="L25" s="12">
        <v>1.3899999999999999E-2</v>
      </c>
      <c r="M25" s="12">
        <v>1.3299999999999999E-2</v>
      </c>
      <c r="N25" s="12">
        <v>1.2699999999999999E-2</v>
      </c>
      <c r="O25" s="12">
        <v>1.21E-2</v>
      </c>
      <c r="P25" s="12">
        <v>1.15E-2</v>
      </c>
      <c r="Q25" s="12">
        <v>1.09E-2</v>
      </c>
      <c r="R25" s="12">
        <v>1.03E-2</v>
      </c>
      <c r="S25" s="12">
        <v>9.7000000000000003E-3</v>
      </c>
      <c r="T25" s="12">
        <v>9.1000000000000004E-3</v>
      </c>
      <c r="U25" s="12">
        <v>8.5000000000000006E-3</v>
      </c>
      <c r="V25" s="12">
        <v>7.9000000000000008E-3</v>
      </c>
      <c r="W25" s="12">
        <v>7.3000000000000001E-3</v>
      </c>
      <c r="X25" s="12">
        <v>6.6E-3</v>
      </c>
      <c r="Y25" s="12">
        <v>6.0000000000000001E-3</v>
      </c>
      <c r="Z25" s="12">
        <v>5.3E-3</v>
      </c>
      <c r="AA25" s="12">
        <v>4.7000000000000002E-3</v>
      </c>
      <c r="AB25" s="12">
        <v>4.0000000000000001E-3</v>
      </c>
      <c r="AC25" s="12">
        <v>3.3999999999999998E-3</v>
      </c>
      <c r="AD25" s="12">
        <v>2.7000000000000001E-3</v>
      </c>
      <c r="AE25" s="12">
        <v>2.0999999999999999E-3</v>
      </c>
      <c r="AF25" s="12">
        <v>1.4E-3</v>
      </c>
      <c r="AG25" s="12">
        <v>1.2999999999999999E-3</v>
      </c>
      <c r="AH25" s="12">
        <v>1.1000000000000001E-3</v>
      </c>
      <c r="AI25" s="12">
        <v>1E-3</v>
      </c>
      <c r="AJ25" s="12">
        <v>8.9999999999999998E-4</v>
      </c>
      <c r="AK25" s="12">
        <v>6.9999999999999999E-4</v>
      </c>
      <c r="AL25" s="12">
        <v>5.9999999999999995E-4</v>
      </c>
      <c r="AM25" s="12">
        <v>4.0000000000000002E-4</v>
      </c>
      <c r="AN25" s="12">
        <v>2.9999999999999997E-4</v>
      </c>
      <c r="AO25" s="12">
        <v>1E-4</v>
      </c>
      <c r="AP25" s="12">
        <v>0</v>
      </c>
      <c r="AQ25" s="12">
        <v>0</v>
      </c>
      <c r="AR25" s="12">
        <v>0</v>
      </c>
      <c r="AS25" s="12">
        <v>0</v>
      </c>
      <c r="AT25" s="12">
        <v>0</v>
      </c>
      <c r="AU25" s="12">
        <v>0</v>
      </c>
      <c r="AV25" s="12">
        <v>0</v>
      </c>
      <c r="AW25" s="12">
        <v>0</v>
      </c>
      <c r="AX25" s="12">
        <v>0</v>
      </c>
      <c r="AY25" s="12">
        <v>0</v>
      </c>
      <c r="AZ25" s="12">
        <v>0</v>
      </c>
      <c r="BA25" s="12">
        <v>0</v>
      </c>
      <c r="BB25" s="12">
        <v>0</v>
      </c>
      <c r="BC25" s="12">
        <v>0</v>
      </c>
      <c r="BD25" s="12">
        <v>0</v>
      </c>
      <c r="BE25" s="12">
        <v>0</v>
      </c>
      <c r="BF25" s="12">
        <v>0</v>
      </c>
      <c r="BG25" s="12">
        <v>0</v>
      </c>
      <c r="BH25" s="12">
        <v>0</v>
      </c>
      <c r="BI25" s="12">
        <v>0</v>
      </c>
      <c r="BJ25" s="12">
        <v>0</v>
      </c>
      <c r="BK25" s="12">
        <v>0</v>
      </c>
      <c r="BL25" s="12">
        <v>0</v>
      </c>
      <c r="BM25" s="12">
        <v>0</v>
      </c>
      <c r="BN25" s="12">
        <v>0</v>
      </c>
      <c r="BO25" s="12">
        <v>0</v>
      </c>
      <c r="BP25" s="12">
        <v>0</v>
      </c>
      <c r="BQ25" s="12">
        <v>0</v>
      </c>
      <c r="BR25" s="12">
        <v>0</v>
      </c>
      <c r="BS25" s="12">
        <v>0</v>
      </c>
    </row>
    <row r="26" spans="1:71" x14ac:dyDescent="0.2">
      <c r="A26" s="66">
        <v>21</v>
      </c>
      <c r="B26" s="12">
        <v>1.2800000000000001E-2</v>
      </c>
      <c r="C26" s="12">
        <v>1.2800000000000001E-2</v>
      </c>
      <c r="D26" s="12">
        <v>1.2800000000000001E-2</v>
      </c>
      <c r="E26" s="12">
        <v>1.2800000000000001E-2</v>
      </c>
      <c r="F26" s="12">
        <v>1.2800000000000001E-2</v>
      </c>
      <c r="G26" s="12">
        <v>1.2800000000000001E-2</v>
      </c>
      <c r="H26" s="12">
        <v>1.2800000000000001E-2</v>
      </c>
      <c r="I26" s="12">
        <v>1.2800000000000001E-2</v>
      </c>
      <c r="J26" s="12">
        <v>1.2800000000000001E-2</v>
      </c>
      <c r="K26" s="12">
        <v>1.2800000000000001E-2</v>
      </c>
      <c r="L26" s="12">
        <v>1.2800000000000001E-2</v>
      </c>
      <c r="M26" s="12">
        <v>1.2200000000000001E-2</v>
      </c>
      <c r="N26" s="12">
        <v>1.1599999999999999E-2</v>
      </c>
      <c r="O26" s="12">
        <v>1.11E-2</v>
      </c>
      <c r="P26" s="12">
        <v>1.0500000000000001E-2</v>
      </c>
      <c r="Q26" s="12">
        <v>9.9000000000000008E-3</v>
      </c>
      <c r="R26" s="12">
        <v>9.2999999999999992E-3</v>
      </c>
      <c r="S26" s="12">
        <v>8.6999999999999994E-3</v>
      </c>
      <c r="T26" s="12">
        <v>8.0999999999999996E-3</v>
      </c>
      <c r="U26" s="12">
        <v>7.6E-3</v>
      </c>
      <c r="V26" s="12">
        <v>7.0000000000000001E-3</v>
      </c>
      <c r="W26" s="12">
        <v>6.3E-3</v>
      </c>
      <c r="X26" s="12">
        <v>5.5999999999999999E-3</v>
      </c>
      <c r="Y26" s="12">
        <v>4.8999999999999998E-3</v>
      </c>
      <c r="Z26" s="12">
        <v>4.1999999999999997E-3</v>
      </c>
      <c r="AA26" s="12">
        <v>3.5000000000000001E-3</v>
      </c>
      <c r="AB26" s="12">
        <v>2.8E-3</v>
      </c>
      <c r="AC26" s="12">
        <v>2.0999999999999999E-3</v>
      </c>
      <c r="AD26" s="12">
        <v>1.4E-3</v>
      </c>
      <c r="AE26" s="12">
        <v>6.9999999999999999E-4</v>
      </c>
      <c r="AF26" s="12">
        <v>0</v>
      </c>
      <c r="AG26" s="12">
        <v>0</v>
      </c>
      <c r="AH26" s="12">
        <v>0</v>
      </c>
      <c r="AI26" s="12">
        <v>0</v>
      </c>
      <c r="AJ26" s="12">
        <v>0</v>
      </c>
      <c r="AK26" s="12">
        <v>0</v>
      </c>
      <c r="AL26" s="12">
        <v>0</v>
      </c>
      <c r="AM26" s="12">
        <v>0</v>
      </c>
      <c r="AN26" s="12">
        <v>0</v>
      </c>
      <c r="AO26" s="12">
        <v>0</v>
      </c>
      <c r="AP26" s="12">
        <v>0</v>
      </c>
      <c r="AQ26" s="12">
        <v>0</v>
      </c>
      <c r="AR26" s="12">
        <v>0</v>
      </c>
      <c r="AS26" s="12">
        <v>0</v>
      </c>
      <c r="AT26" s="12">
        <v>0</v>
      </c>
      <c r="AU26" s="12">
        <v>0</v>
      </c>
      <c r="AV26" s="12">
        <v>0</v>
      </c>
      <c r="AW26" s="12">
        <v>0</v>
      </c>
      <c r="AX26" s="12">
        <v>0</v>
      </c>
      <c r="AY26" s="12">
        <v>0</v>
      </c>
      <c r="AZ26" s="12">
        <v>0</v>
      </c>
      <c r="BA26" s="12">
        <v>0</v>
      </c>
      <c r="BB26" s="12">
        <v>0</v>
      </c>
      <c r="BC26" s="12">
        <v>0</v>
      </c>
      <c r="BD26" s="12">
        <v>0</v>
      </c>
      <c r="BE26" s="12">
        <v>0</v>
      </c>
      <c r="BF26" s="12">
        <v>0</v>
      </c>
      <c r="BG26" s="12">
        <v>0</v>
      </c>
      <c r="BH26" s="12">
        <v>0</v>
      </c>
      <c r="BI26" s="12">
        <v>0</v>
      </c>
      <c r="BJ26" s="12">
        <v>0</v>
      </c>
      <c r="BK26" s="12">
        <v>0</v>
      </c>
      <c r="BL26" s="12">
        <v>0</v>
      </c>
      <c r="BM26" s="12">
        <v>0</v>
      </c>
      <c r="BN26" s="12">
        <v>0</v>
      </c>
      <c r="BO26" s="12">
        <v>0</v>
      </c>
      <c r="BP26" s="12">
        <v>0</v>
      </c>
      <c r="BQ26" s="12">
        <v>0</v>
      </c>
      <c r="BR26" s="12">
        <v>0</v>
      </c>
      <c r="BS26" s="12">
        <v>0</v>
      </c>
    </row>
    <row r="27" spans="1:71" x14ac:dyDescent="0.2">
      <c r="A27" s="66">
        <v>22</v>
      </c>
      <c r="B27" s="12">
        <v>1.17E-2</v>
      </c>
      <c r="C27" s="12">
        <v>1.17E-2</v>
      </c>
      <c r="D27" s="12">
        <v>1.17E-2</v>
      </c>
      <c r="E27" s="12">
        <v>1.17E-2</v>
      </c>
      <c r="F27" s="12">
        <v>1.17E-2</v>
      </c>
      <c r="G27" s="12">
        <v>1.17E-2</v>
      </c>
      <c r="H27" s="12">
        <v>1.17E-2</v>
      </c>
      <c r="I27" s="12">
        <v>1.17E-2</v>
      </c>
      <c r="J27" s="12">
        <v>1.17E-2</v>
      </c>
      <c r="K27" s="12">
        <v>1.17E-2</v>
      </c>
      <c r="L27" s="12">
        <v>1.17E-2</v>
      </c>
      <c r="M27" s="12">
        <v>1.11E-2</v>
      </c>
      <c r="N27" s="12">
        <v>1.04E-2</v>
      </c>
      <c r="O27" s="12">
        <v>9.7999999999999997E-3</v>
      </c>
      <c r="P27" s="12">
        <v>9.1999999999999998E-3</v>
      </c>
      <c r="Q27" s="12">
        <v>8.6E-3</v>
      </c>
      <c r="R27" s="12">
        <v>8.0000000000000002E-3</v>
      </c>
      <c r="S27" s="12">
        <v>7.4000000000000003E-3</v>
      </c>
      <c r="T27" s="12">
        <v>6.7999999999999996E-3</v>
      </c>
      <c r="U27" s="12">
        <v>6.1999999999999998E-3</v>
      </c>
      <c r="V27" s="12">
        <v>5.5999999999999999E-3</v>
      </c>
      <c r="W27" s="12">
        <v>5.0000000000000001E-3</v>
      </c>
      <c r="X27" s="12">
        <v>4.4999999999999997E-3</v>
      </c>
      <c r="Y27" s="12">
        <v>3.8999999999999998E-3</v>
      </c>
      <c r="Z27" s="12">
        <v>3.3999999999999998E-3</v>
      </c>
      <c r="AA27" s="12">
        <v>2.8E-3</v>
      </c>
      <c r="AB27" s="12">
        <v>2.2000000000000001E-3</v>
      </c>
      <c r="AC27" s="12">
        <v>1.6999999999999999E-3</v>
      </c>
      <c r="AD27" s="12">
        <v>1.1000000000000001E-3</v>
      </c>
      <c r="AE27" s="12">
        <v>5.9999999999999995E-4</v>
      </c>
      <c r="AF27" s="12">
        <v>0</v>
      </c>
      <c r="AG27" s="12">
        <v>0</v>
      </c>
      <c r="AH27" s="12">
        <v>0</v>
      </c>
      <c r="AI27" s="12">
        <v>0</v>
      </c>
      <c r="AJ27" s="12">
        <v>0</v>
      </c>
      <c r="AK27" s="12">
        <v>0</v>
      </c>
      <c r="AL27" s="12">
        <v>0</v>
      </c>
      <c r="AM27" s="12">
        <v>0</v>
      </c>
      <c r="AN27" s="12">
        <v>0</v>
      </c>
      <c r="AO27" s="12">
        <v>0</v>
      </c>
      <c r="AP27" s="12">
        <v>0</v>
      </c>
      <c r="AQ27" s="12">
        <v>0</v>
      </c>
      <c r="AR27" s="12">
        <v>0</v>
      </c>
      <c r="AS27" s="12">
        <v>0</v>
      </c>
      <c r="AT27" s="12">
        <v>0</v>
      </c>
      <c r="AU27" s="12">
        <v>0</v>
      </c>
      <c r="AV27" s="12">
        <v>0</v>
      </c>
      <c r="AW27" s="12">
        <v>0</v>
      </c>
      <c r="AX27" s="12">
        <v>0</v>
      </c>
      <c r="AY27" s="12">
        <v>0</v>
      </c>
      <c r="AZ27" s="12">
        <v>0</v>
      </c>
      <c r="BA27" s="12">
        <v>0</v>
      </c>
      <c r="BB27" s="12">
        <v>0</v>
      </c>
      <c r="BC27" s="12">
        <v>0</v>
      </c>
      <c r="BD27" s="12">
        <v>0</v>
      </c>
      <c r="BE27" s="12">
        <v>0</v>
      </c>
      <c r="BF27" s="12">
        <v>0</v>
      </c>
      <c r="BG27" s="12">
        <v>0</v>
      </c>
      <c r="BH27" s="12">
        <v>0</v>
      </c>
      <c r="BI27" s="12">
        <v>0</v>
      </c>
      <c r="BJ27" s="12">
        <v>0</v>
      </c>
      <c r="BK27" s="12">
        <v>0</v>
      </c>
      <c r="BL27" s="12">
        <v>0</v>
      </c>
      <c r="BM27" s="12">
        <v>0</v>
      </c>
      <c r="BN27" s="12">
        <v>0</v>
      </c>
      <c r="BO27" s="12">
        <v>0</v>
      </c>
      <c r="BP27" s="12">
        <v>0</v>
      </c>
      <c r="BQ27" s="12">
        <v>0</v>
      </c>
      <c r="BR27" s="12">
        <v>0</v>
      </c>
      <c r="BS27" s="12">
        <v>0</v>
      </c>
    </row>
    <row r="28" spans="1:71" x14ac:dyDescent="0.2">
      <c r="A28" s="66">
        <v>23</v>
      </c>
      <c r="B28" s="12">
        <v>1.0500000000000001E-2</v>
      </c>
      <c r="C28" s="12">
        <v>1.0500000000000001E-2</v>
      </c>
      <c r="D28" s="12">
        <v>1.0500000000000001E-2</v>
      </c>
      <c r="E28" s="12">
        <v>1.0500000000000001E-2</v>
      </c>
      <c r="F28" s="12">
        <v>1.0500000000000001E-2</v>
      </c>
      <c r="G28" s="12">
        <v>1.0500000000000001E-2</v>
      </c>
      <c r="H28" s="12">
        <v>1.0500000000000001E-2</v>
      </c>
      <c r="I28" s="12">
        <v>1.0500000000000001E-2</v>
      </c>
      <c r="J28" s="12">
        <v>1.0500000000000001E-2</v>
      </c>
      <c r="K28" s="12">
        <v>1.0500000000000001E-2</v>
      </c>
      <c r="L28" s="12">
        <v>1.0500000000000001E-2</v>
      </c>
      <c r="M28" s="12">
        <v>9.9000000000000008E-3</v>
      </c>
      <c r="N28" s="12">
        <v>9.1999999999999998E-3</v>
      </c>
      <c r="O28" s="12">
        <v>8.6E-3</v>
      </c>
      <c r="P28" s="12">
        <v>8.0000000000000002E-3</v>
      </c>
      <c r="Q28" s="12">
        <v>7.3000000000000001E-3</v>
      </c>
      <c r="R28" s="12">
        <v>6.7000000000000002E-3</v>
      </c>
      <c r="S28" s="12">
        <v>6.1000000000000004E-3</v>
      </c>
      <c r="T28" s="12">
        <v>5.4999999999999997E-3</v>
      </c>
      <c r="U28" s="12">
        <v>4.7999999999999996E-3</v>
      </c>
      <c r="V28" s="12">
        <v>4.1999999999999997E-3</v>
      </c>
      <c r="W28" s="12">
        <v>3.8E-3</v>
      </c>
      <c r="X28" s="12">
        <v>3.3999999999999998E-3</v>
      </c>
      <c r="Y28" s="12">
        <v>2.8999999999999998E-3</v>
      </c>
      <c r="Z28" s="12">
        <v>2.5000000000000001E-3</v>
      </c>
      <c r="AA28" s="12">
        <v>2.0999999999999999E-3</v>
      </c>
      <c r="AB28" s="12">
        <v>1.6999999999999999E-3</v>
      </c>
      <c r="AC28" s="12">
        <v>1.2999999999999999E-3</v>
      </c>
      <c r="AD28" s="12">
        <v>8.0000000000000004E-4</v>
      </c>
      <c r="AE28" s="12">
        <v>4.0000000000000002E-4</v>
      </c>
      <c r="AF28" s="12">
        <v>0</v>
      </c>
      <c r="AG28" s="12">
        <v>0</v>
      </c>
      <c r="AH28" s="12">
        <v>0</v>
      </c>
      <c r="AI28" s="12">
        <v>0</v>
      </c>
      <c r="AJ28" s="12">
        <v>0</v>
      </c>
      <c r="AK28" s="12">
        <v>0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</v>
      </c>
      <c r="AR28" s="12">
        <v>0</v>
      </c>
      <c r="AS28" s="12">
        <v>0</v>
      </c>
      <c r="AT28" s="12">
        <v>0</v>
      </c>
      <c r="AU28" s="12">
        <v>0</v>
      </c>
      <c r="AV28" s="12">
        <v>0</v>
      </c>
      <c r="AW28" s="12">
        <v>0</v>
      </c>
      <c r="AX28" s="12">
        <v>0</v>
      </c>
      <c r="AY28" s="12">
        <v>0</v>
      </c>
      <c r="AZ28" s="12">
        <v>0</v>
      </c>
      <c r="BA28" s="12">
        <v>0</v>
      </c>
      <c r="BB28" s="12">
        <v>0</v>
      </c>
      <c r="BC28" s="12">
        <v>0</v>
      </c>
      <c r="BD28" s="12">
        <v>0</v>
      </c>
      <c r="BE28" s="12">
        <v>0</v>
      </c>
      <c r="BF28" s="12">
        <v>0</v>
      </c>
      <c r="BG28" s="12">
        <v>0</v>
      </c>
      <c r="BH28" s="12">
        <v>0</v>
      </c>
      <c r="BI28" s="12">
        <v>0</v>
      </c>
      <c r="BJ28" s="12">
        <v>0</v>
      </c>
      <c r="BK28" s="12">
        <v>0</v>
      </c>
      <c r="BL28" s="12">
        <v>0</v>
      </c>
      <c r="BM28" s="12">
        <v>0</v>
      </c>
      <c r="BN28" s="12">
        <v>0</v>
      </c>
      <c r="BO28" s="12">
        <v>0</v>
      </c>
      <c r="BP28" s="12">
        <v>0</v>
      </c>
      <c r="BQ28" s="12">
        <v>0</v>
      </c>
      <c r="BR28" s="12">
        <v>0</v>
      </c>
      <c r="BS28" s="12">
        <v>0</v>
      </c>
    </row>
    <row r="29" spans="1:71" x14ac:dyDescent="0.2">
      <c r="A29" s="66">
        <v>24</v>
      </c>
      <c r="B29" s="12">
        <v>9.4000000000000004E-3</v>
      </c>
      <c r="C29" s="12">
        <v>9.4000000000000004E-3</v>
      </c>
      <c r="D29" s="12">
        <v>9.4000000000000004E-3</v>
      </c>
      <c r="E29" s="12">
        <v>9.4000000000000004E-3</v>
      </c>
      <c r="F29" s="12">
        <v>9.4000000000000004E-3</v>
      </c>
      <c r="G29" s="12">
        <v>9.4000000000000004E-3</v>
      </c>
      <c r="H29" s="12">
        <v>9.4000000000000004E-3</v>
      </c>
      <c r="I29" s="12">
        <v>9.4000000000000004E-3</v>
      </c>
      <c r="J29" s="12">
        <v>9.4000000000000004E-3</v>
      </c>
      <c r="K29" s="12">
        <v>9.4000000000000004E-3</v>
      </c>
      <c r="L29" s="12">
        <v>9.4000000000000004E-3</v>
      </c>
      <c r="M29" s="12">
        <v>8.6999999999999994E-3</v>
      </c>
      <c r="N29" s="12">
        <v>8.0000000000000002E-3</v>
      </c>
      <c r="O29" s="12">
        <v>7.4000000000000003E-3</v>
      </c>
      <c r="P29" s="12">
        <v>6.7000000000000002E-3</v>
      </c>
      <c r="Q29" s="12">
        <v>6.1000000000000004E-3</v>
      </c>
      <c r="R29" s="12">
        <v>5.4000000000000003E-3</v>
      </c>
      <c r="S29" s="12">
        <v>4.7999999999999996E-3</v>
      </c>
      <c r="T29" s="12">
        <v>4.1000000000000003E-3</v>
      </c>
      <c r="U29" s="12">
        <v>3.3999999999999998E-3</v>
      </c>
      <c r="V29" s="12">
        <v>2.8E-3</v>
      </c>
      <c r="W29" s="12">
        <v>2.5000000000000001E-3</v>
      </c>
      <c r="X29" s="12">
        <v>2.2000000000000001E-3</v>
      </c>
      <c r="Y29" s="12">
        <v>2E-3</v>
      </c>
      <c r="Z29" s="12">
        <v>1.6999999999999999E-3</v>
      </c>
      <c r="AA29" s="12">
        <v>1.4E-3</v>
      </c>
      <c r="AB29" s="12">
        <v>1.1000000000000001E-3</v>
      </c>
      <c r="AC29" s="12">
        <v>8.0000000000000004E-4</v>
      </c>
      <c r="AD29" s="12">
        <v>5.9999999999999995E-4</v>
      </c>
      <c r="AE29" s="12">
        <v>2.9999999999999997E-4</v>
      </c>
      <c r="AF29" s="12">
        <v>0</v>
      </c>
      <c r="AG29" s="12">
        <v>0</v>
      </c>
      <c r="AH29" s="12">
        <v>0</v>
      </c>
      <c r="AI29" s="12">
        <v>0</v>
      </c>
      <c r="AJ29" s="12">
        <v>0</v>
      </c>
      <c r="AK29" s="12">
        <v>0</v>
      </c>
      <c r="AL29" s="12">
        <v>0</v>
      </c>
      <c r="AM29" s="12">
        <v>0</v>
      </c>
      <c r="AN29" s="12">
        <v>0</v>
      </c>
      <c r="AO29" s="12">
        <v>0</v>
      </c>
      <c r="AP29" s="12">
        <v>0</v>
      </c>
      <c r="AQ29" s="12">
        <v>0</v>
      </c>
      <c r="AR29" s="12">
        <v>0</v>
      </c>
      <c r="AS29" s="12">
        <v>0</v>
      </c>
      <c r="AT29" s="12">
        <v>0</v>
      </c>
      <c r="AU29" s="12">
        <v>0</v>
      </c>
      <c r="AV29" s="12">
        <v>0</v>
      </c>
      <c r="AW29" s="12">
        <v>0</v>
      </c>
      <c r="AX29" s="12">
        <v>0</v>
      </c>
      <c r="AY29" s="12">
        <v>0</v>
      </c>
      <c r="AZ29" s="12">
        <v>0</v>
      </c>
      <c r="BA29" s="12">
        <v>0</v>
      </c>
      <c r="BB29" s="12">
        <v>0</v>
      </c>
      <c r="BC29" s="12">
        <v>0</v>
      </c>
      <c r="BD29" s="12">
        <v>0</v>
      </c>
      <c r="BE29" s="12">
        <v>0</v>
      </c>
      <c r="BF29" s="12">
        <v>0</v>
      </c>
      <c r="BG29" s="12">
        <v>0</v>
      </c>
      <c r="BH29" s="12">
        <v>0</v>
      </c>
      <c r="BI29" s="12">
        <v>0</v>
      </c>
      <c r="BJ29" s="12">
        <v>0</v>
      </c>
      <c r="BK29" s="12">
        <v>0</v>
      </c>
      <c r="BL29" s="12">
        <v>0</v>
      </c>
      <c r="BM29" s="12">
        <v>0</v>
      </c>
      <c r="BN29" s="12">
        <v>0</v>
      </c>
      <c r="BO29" s="12">
        <v>0</v>
      </c>
      <c r="BP29" s="12">
        <v>0</v>
      </c>
      <c r="BQ29" s="12">
        <v>0</v>
      </c>
      <c r="BR29" s="12">
        <v>0</v>
      </c>
      <c r="BS29" s="12">
        <v>0</v>
      </c>
    </row>
    <row r="30" spans="1:71" x14ac:dyDescent="0.2">
      <c r="A30" s="66">
        <v>25</v>
      </c>
      <c r="B30" s="12">
        <v>8.3000000000000001E-3</v>
      </c>
      <c r="C30" s="12">
        <v>8.3000000000000001E-3</v>
      </c>
      <c r="D30" s="12">
        <v>8.3000000000000001E-3</v>
      </c>
      <c r="E30" s="12">
        <v>8.3000000000000001E-3</v>
      </c>
      <c r="F30" s="12">
        <v>8.3000000000000001E-3</v>
      </c>
      <c r="G30" s="12">
        <v>8.3000000000000001E-3</v>
      </c>
      <c r="H30" s="12">
        <v>8.3000000000000001E-3</v>
      </c>
      <c r="I30" s="12">
        <v>8.3000000000000001E-3</v>
      </c>
      <c r="J30" s="12">
        <v>8.3000000000000001E-3</v>
      </c>
      <c r="K30" s="12">
        <v>8.3000000000000001E-3</v>
      </c>
      <c r="L30" s="12">
        <v>8.3000000000000001E-3</v>
      </c>
      <c r="M30" s="12">
        <v>7.6E-3</v>
      </c>
      <c r="N30" s="12">
        <v>6.8999999999999999E-3</v>
      </c>
      <c r="O30" s="12">
        <v>6.1999999999999998E-3</v>
      </c>
      <c r="P30" s="12">
        <v>5.4999999999999997E-3</v>
      </c>
      <c r="Q30" s="12">
        <v>4.7999999999999996E-3</v>
      </c>
      <c r="R30" s="12">
        <v>4.1000000000000003E-3</v>
      </c>
      <c r="S30" s="12">
        <v>3.5000000000000001E-3</v>
      </c>
      <c r="T30" s="12">
        <v>2.8E-3</v>
      </c>
      <c r="U30" s="12">
        <v>2.0999999999999999E-3</v>
      </c>
      <c r="V30" s="12">
        <v>1.4E-3</v>
      </c>
      <c r="W30" s="12">
        <v>1.2999999999999999E-3</v>
      </c>
      <c r="X30" s="12">
        <v>1.1000000000000001E-3</v>
      </c>
      <c r="Y30" s="12">
        <v>1E-3</v>
      </c>
      <c r="Z30" s="12">
        <v>8.0000000000000004E-4</v>
      </c>
      <c r="AA30" s="12">
        <v>6.9999999999999999E-4</v>
      </c>
      <c r="AB30" s="12">
        <v>5.9999999999999995E-4</v>
      </c>
      <c r="AC30" s="12">
        <v>4.0000000000000002E-4</v>
      </c>
      <c r="AD30" s="12">
        <v>2.9999999999999997E-4</v>
      </c>
      <c r="AE30" s="12">
        <v>1E-4</v>
      </c>
      <c r="AF30" s="12">
        <v>0</v>
      </c>
      <c r="AG30" s="12">
        <v>0</v>
      </c>
      <c r="AH30" s="12">
        <v>0</v>
      </c>
      <c r="AI30" s="12">
        <v>0</v>
      </c>
      <c r="AJ30" s="12">
        <v>0</v>
      </c>
      <c r="AK30" s="12">
        <v>0</v>
      </c>
      <c r="AL30" s="12">
        <v>0</v>
      </c>
      <c r="AM30" s="12">
        <v>0</v>
      </c>
      <c r="AN30" s="12">
        <v>0</v>
      </c>
      <c r="AO30" s="12">
        <v>0</v>
      </c>
      <c r="AP30" s="12">
        <v>0</v>
      </c>
      <c r="AQ30" s="12">
        <v>0</v>
      </c>
      <c r="AR30" s="12">
        <v>0</v>
      </c>
      <c r="AS30" s="12">
        <v>0</v>
      </c>
      <c r="AT30" s="12">
        <v>0</v>
      </c>
      <c r="AU30" s="12">
        <v>0</v>
      </c>
      <c r="AV30" s="12">
        <v>0</v>
      </c>
      <c r="AW30" s="12">
        <v>0</v>
      </c>
      <c r="AX30" s="12">
        <v>0</v>
      </c>
      <c r="AY30" s="12">
        <v>0</v>
      </c>
      <c r="AZ30" s="12">
        <v>0</v>
      </c>
      <c r="BA30" s="12">
        <v>0</v>
      </c>
      <c r="BB30" s="12">
        <v>0</v>
      </c>
      <c r="BC30" s="12">
        <v>0</v>
      </c>
      <c r="BD30" s="12">
        <v>0</v>
      </c>
      <c r="BE30" s="12">
        <v>0</v>
      </c>
      <c r="BF30" s="12">
        <v>0</v>
      </c>
      <c r="BG30" s="12">
        <v>0</v>
      </c>
      <c r="BH30" s="12">
        <v>0</v>
      </c>
      <c r="BI30" s="12">
        <v>0</v>
      </c>
      <c r="BJ30" s="12">
        <v>0</v>
      </c>
      <c r="BK30" s="12">
        <v>0</v>
      </c>
      <c r="BL30" s="12">
        <v>0</v>
      </c>
      <c r="BM30" s="12">
        <v>0</v>
      </c>
      <c r="BN30" s="12">
        <v>0</v>
      </c>
      <c r="BO30" s="12">
        <v>0</v>
      </c>
      <c r="BP30" s="12">
        <v>0</v>
      </c>
      <c r="BQ30" s="12">
        <v>0</v>
      </c>
      <c r="BR30" s="12">
        <v>0</v>
      </c>
      <c r="BS30" s="12">
        <v>0</v>
      </c>
    </row>
    <row r="31" spans="1:71" x14ac:dyDescent="0.2">
      <c r="A31" s="66">
        <v>26</v>
      </c>
      <c r="B31" s="12">
        <v>7.3000000000000001E-3</v>
      </c>
      <c r="C31" s="12">
        <v>7.3000000000000001E-3</v>
      </c>
      <c r="D31" s="12">
        <v>7.3000000000000001E-3</v>
      </c>
      <c r="E31" s="12">
        <v>7.3000000000000001E-3</v>
      </c>
      <c r="F31" s="12">
        <v>7.3000000000000001E-3</v>
      </c>
      <c r="G31" s="12">
        <v>7.3000000000000001E-3</v>
      </c>
      <c r="H31" s="12">
        <v>7.3000000000000001E-3</v>
      </c>
      <c r="I31" s="12">
        <v>7.3000000000000001E-3</v>
      </c>
      <c r="J31" s="12">
        <v>7.3000000000000001E-3</v>
      </c>
      <c r="K31" s="12">
        <v>7.3000000000000001E-3</v>
      </c>
      <c r="L31" s="12">
        <v>7.3000000000000001E-3</v>
      </c>
      <c r="M31" s="12">
        <v>6.4999999999999997E-3</v>
      </c>
      <c r="N31" s="12">
        <v>5.7999999999999996E-3</v>
      </c>
      <c r="O31" s="12">
        <v>5.1000000000000004E-3</v>
      </c>
      <c r="P31" s="12">
        <v>4.4000000000000003E-3</v>
      </c>
      <c r="Q31" s="12">
        <v>3.5999999999999999E-3</v>
      </c>
      <c r="R31" s="12">
        <v>2.8999999999999998E-3</v>
      </c>
      <c r="S31" s="12">
        <v>2.2000000000000001E-3</v>
      </c>
      <c r="T31" s="12">
        <v>1.5E-3</v>
      </c>
      <c r="U31" s="12">
        <v>6.9999999999999999E-4</v>
      </c>
      <c r="V31" s="12">
        <v>0</v>
      </c>
      <c r="W31" s="12">
        <v>0</v>
      </c>
      <c r="X31" s="12">
        <v>0</v>
      </c>
      <c r="Y31" s="12">
        <v>0</v>
      </c>
      <c r="Z31" s="12">
        <v>0</v>
      </c>
      <c r="AA31" s="12">
        <v>0</v>
      </c>
      <c r="AB31" s="12">
        <v>0</v>
      </c>
      <c r="AC31" s="12">
        <v>0</v>
      </c>
      <c r="AD31" s="12">
        <v>0</v>
      </c>
      <c r="AE31" s="12">
        <v>0</v>
      </c>
      <c r="AF31" s="12">
        <v>0</v>
      </c>
      <c r="AG31" s="12">
        <v>0</v>
      </c>
      <c r="AH31" s="12">
        <v>0</v>
      </c>
      <c r="AI31" s="12">
        <v>0</v>
      </c>
      <c r="AJ31" s="12">
        <v>0</v>
      </c>
      <c r="AK31" s="12">
        <v>0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s="12">
        <v>0</v>
      </c>
      <c r="AS31" s="12">
        <v>0</v>
      </c>
      <c r="AT31" s="12">
        <v>0</v>
      </c>
      <c r="AU31" s="12">
        <v>0</v>
      </c>
      <c r="AV31" s="12">
        <v>0</v>
      </c>
      <c r="AW31" s="12">
        <v>0</v>
      </c>
      <c r="AX31" s="12">
        <v>0</v>
      </c>
      <c r="AY31" s="12">
        <v>0</v>
      </c>
      <c r="AZ31" s="12">
        <v>0</v>
      </c>
      <c r="BA31" s="12">
        <v>0</v>
      </c>
      <c r="BB31" s="12">
        <v>0</v>
      </c>
      <c r="BC31" s="12">
        <v>0</v>
      </c>
      <c r="BD31" s="12">
        <v>0</v>
      </c>
      <c r="BE31" s="12">
        <v>0</v>
      </c>
      <c r="BF31" s="12">
        <v>0</v>
      </c>
      <c r="BG31" s="12">
        <v>0</v>
      </c>
      <c r="BH31" s="12">
        <v>0</v>
      </c>
      <c r="BI31" s="12">
        <v>0</v>
      </c>
      <c r="BJ31" s="12">
        <v>0</v>
      </c>
      <c r="BK31" s="12">
        <v>0</v>
      </c>
      <c r="BL31" s="12">
        <v>0</v>
      </c>
      <c r="BM31" s="12">
        <v>0</v>
      </c>
      <c r="BN31" s="12">
        <v>0</v>
      </c>
      <c r="BO31" s="12">
        <v>0</v>
      </c>
      <c r="BP31" s="12">
        <v>0</v>
      </c>
      <c r="BQ31" s="12">
        <v>0</v>
      </c>
      <c r="BR31" s="12">
        <v>0</v>
      </c>
      <c r="BS31" s="12">
        <v>0</v>
      </c>
    </row>
    <row r="32" spans="1:71" x14ac:dyDescent="0.2">
      <c r="A32" s="66">
        <v>27</v>
      </c>
      <c r="B32" s="12">
        <v>5.7999999999999996E-3</v>
      </c>
      <c r="C32" s="12">
        <v>5.7999999999999996E-3</v>
      </c>
      <c r="D32" s="12">
        <v>5.7999999999999996E-3</v>
      </c>
      <c r="E32" s="12">
        <v>5.7999999999999996E-3</v>
      </c>
      <c r="F32" s="12">
        <v>5.7999999999999996E-3</v>
      </c>
      <c r="G32" s="12">
        <v>5.7999999999999996E-3</v>
      </c>
      <c r="H32" s="12">
        <v>5.7999999999999996E-3</v>
      </c>
      <c r="I32" s="12">
        <v>5.7999999999999996E-3</v>
      </c>
      <c r="J32" s="12">
        <v>5.7999999999999996E-3</v>
      </c>
      <c r="K32" s="12">
        <v>5.7999999999999996E-3</v>
      </c>
      <c r="L32" s="12">
        <v>5.7999999999999996E-3</v>
      </c>
      <c r="M32" s="12">
        <v>5.1999999999999998E-3</v>
      </c>
      <c r="N32" s="12">
        <v>4.5999999999999999E-3</v>
      </c>
      <c r="O32" s="12">
        <v>4.1000000000000003E-3</v>
      </c>
      <c r="P32" s="12">
        <v>3.5000000000000001E-3</v>
      </c>
      <c r="Q32" s="12">
        <v>2.8999999999999998E-3</v>
      </c>
      <c r="R32" s="12">
        <v>2.3E-3</v>
      </c>
      <c r="S32" s="12">
        <v>1.6999999999999999E-3</v>
      </c>
      <c r="T32" s="12">
        <v>1.1999999999999999E-3</v>
      </c>
      <c r="U32" s="12">
        <v>5.9999999999999995E-4</v>
      </c>
      <c r="V32" s="12">
        <v>0</v>
      </c>
      <c r="W32" s="12">
        <v>0</v>
      </c>
      <c r="X32" s="12">
        <v>0</v>
      </c>
      <c r="Y32" s="12">
        <v>0</v>
      </c>
      <c r="Z32" s="12">
        <v>0</v>
      </c>
      <c r="AA32" s="12">
        <v>0</v>
      </c>
      <c r="AB32" s="12">
        <v>0</v>
      </c>
      <c r="AC32" s="12">
        <v>0</v>
      </c>
      <c r="AD32" s="12">
        <v>0</v>
      </c>
      <c r="AE32" s="12">
        <v>0</v>
      </c>
      <c r="AF32" s="12">
        <v>0</v>
      </c>
      <c r="AG32" s="12">
        <v>0</v>
      </c>
      <c r="AH32" s="12">
        <v>0</v>
      </c>
      <c r="AI32" s="12">
        <v>0</v>
      </c>
      <c r="AJ32" s="12">
        <v>0</v>
      </c>
      <c r="AK32" s="12">
        <v>0</v>
      </c>
      <c r="AL32" s="12">
        <v>0</v>
      </c>
      <c r="AM32" s="12">
        <v>0</v>
      </c>
      <c r="AN32" s="12">
        <v>0</v>
      </c>
      <c r="AO32" s="12">
        <v>0</v>
      </c>
      <c r="AP32" s="12">
        <v>0</v>
      </c>
      <c r="AQ32" s="12">
        <v>0</v>
      </c>
      <c r="AR32" s="12">
        <v>0</v>
      </c>
      <c r="AS32" s="12">
        <v>0</v>
      </c>
      <c r="AT32" s="12">
        <v>0</v>
      </c>
      <c r="AU32" s="12">
        <v>0</v>
      </c>
      <c r="AV32" s="12">
        <v>0</v>
      </c>
      <c r="AW32" s="12">
        <v>0</v>
      </c>
      <c r="AX32" s="12">
        <v>0</v>
      </c>
      <c r="AY32" s="12">
        <v>0</v>
      </c>
      <c r="AZ32" s="12">
        <v>0</v>
      </c>
      <c r="BA32" s="12">
        <v>0</v>
      </c>
      <c r="BB32" s="12">
        <v>0</v>
      </c>
      <c r="BC32" s="12">
        <v>0</v>
      </c>
      <c r="BD32" s="12">
        <v>0</v>
      </c>
      <c r="BE32" s="12">
        <v>0</v>
      </c>
      <c r="BF32" s="12">
        <v>0</v>
      </c>
      <c r="BG32" s="12">
        <v>0</v>
      </c>
      <c r="BH32" s="12">
        <v>0</v>
      </c>
      <c r="BI32" s="12">
        <v>0</v>
      </c>
      <c r="BJ32" s="12">
        <v>0</v>
      </c>
      <c r="BK32" s="12">
        <v>0</v>
      </c>
      <c r="BL32" s="12">
        <v>0</v>
      </c>
      <c r="BM32" s="12">
        <v>0</v>
      </c>
      <c r="BN32" s="12">
        <v>0</v>
      </c>
      <c r="BO32" s="12">
        <v>0</v>
      </c>
      <c r="BP32" s="12">
        <v>0</v>
      </c>
      <c r="BQ32" s="12">
        <v>0</v>
      </c>
      <c r="BR32" s="12">
        <v>0</v>
      </c>
      <c r="BS32" s="12">
        <v>0</v>
      </c>
    </row>
    <row r="33" spans="1:71" x14ac:dyDescent="0.2">
      <c r="A33" s="66">
        <v>28</v>
      </c>
      <c r="B33" s="12">
        <v>4.4000000000000003E-3</v>
      </c>
      <c r="C33" s="12">
        <v>4.4000000000000003E-3</v>
      </c>
      <c r="D33" s="12">
        <v>4.4000000000000003E-3</v>
      </c>
      <c r="E33" s="12">
        <v>4.4000000000000003E-3</v>
      </c>
      <c r="F33" s="12">
        <v>4.4000000000000003E-3</v>
      </c>
      <c r="G33" s="12">
        <v>4.4000000000000003E-3</v>
      </c>
      <c r="H33" s="12">
        <v>4.4000000000000003E-3</v>
      </c>
      <c r="I33" s="12">
        <v>4.4000000000000003E-3</v>
      </c>
      <c r="J33" s="12">
        <v>4.4000000000000003E-3</v>
      </c>
      <c r="K33" s="12">
        <v>4.4000000000000003E-3</v>
      </c>
      <c r="L33" s="12">
        <v>4.4000000000000003E-3</v>
      </c>
      <c r="M33" s="12">
        <v>3.8999999999999998E-3</v>
      </c>
      <c r="N33" s="12">
        <v>3.5000000000000001E-3</v>
      </c>
      <c r="O33" s="12">
        <v>3.0999999999999999E-3</v>
      </c>
      <c r="P33" s="12">
        <v>2.5999999999999999E-3</v>
      </c>
      <c r="Q33" s="12">
        <v>2.2000000000000001E-3</v>
      </c>
      <c r="R33" s="12">
        <v>1.6999999999999999E-3</v>
      </c>
      <c r="S33" s="12">
        <v>1.2999999999999999E-3</v>
      </c>
      <c r="T33" s="12">
        <v>8.9999999999999998E-4</v>
      </c>
      <c r="U33" s="12">
        <v>4.0000000000000002E-4</v>
      </c>
      <c r="V33" s="12">
        <v>0</v>
      </c>
      <c r="W33" s="12">
        <v>0</v>
      </c>
      <c r="X33" s="12">
        <v>0</v>
      </c>
      <c r="Y33" s="12">
        <v>0</v>
      </c>
      <c r="Z33" s="12">
        <v>0</v>
      </c>
      <c r="AA33" s="12">
        <v>0</v>
      </c>
      <c r="AB33" s="12">
        <v>0</v>
      </c>
      <c r="AC33" s="12">
        <v>0</v>
      </c>
      <c r="AD33" s="12">
        <v>0</v>
      </c>
      <c r="AE33" s="12">
        <v>0</v>
      </c>
      <c r="AF33" s="12">
        <v>0</v>
      </c>
      <c r="AG33" s="12">
        <v>0</v>
      </c>
      <c r="AH33" s="12">
        <v>0</v>
      </c>
      <c r="AI33" s="12">
        <v>0</v>
      </c>
      <c r="AJ33" s="12">
        <v>0</v>
      </c>
      <c r="AK33" s="12">
        <v>0</v>
      </c>
      <c r="AL33" s="12">
        <v>0</v>
      </c>
      <c r="AM33" s="12">
        <v>0</v>
      </c>
      <c r="AN33" s="12">
        <v>0</v>
      </c>
      <c r="AO33" s="12">
        <v>0</v>
      </c>
      <c r="AP33" s="12">
        <v>0</v>
      </c>
      <c r="AQ33" s="12">
        <v>0</v>
      </c>
      <c r="AR33" s="12">
        <v>0</v>
      </c>
      <c r="AS33" s="12">
        <v>0</v>
      </c>
      <c r="AT33" s="12">
        <v>0</v>
      </c>
      <c r="AU33" s="12">
        <v>0</v>
      </c>
      <c r="AV33" s="12">
        <v>0</v>
      </c>
      <c r="AW33" s="12">
        <v>0</v>
      </c>
      <c r="AX33" s="12">
        <v>0</v>
      </c>
      <c r="AY33" s="12">
        <v>0</v>
      </c>
      <c r="AZ33" s="12">
        <v>0</v>
      </c>
      <c r="BA33" s="12">
        <v>0</v>
      </c>
      <c r="BB33" s="12">
        <v>0</v>
      </c>
      <c r="BC33" s="12">
        <v>0</v>
      </c>
      <c r="BD33" s="12">
        <v>0</v>
      </c>
      <c r="BE33" s="12">
        <v>0</v>
      </c>
      <c r="BF33" s="12">
        <v>0</v>
      </c>
      <c r="BG33" s="12">
        <v>0</v>
      </c>
      <c r="BH33" s="12">
        <v>0</v>
      </c>
      <c r="BI33" s="12">
        <v>0</v>
      </c>
      <c r="BJ33" s="12">
        <v>0</v>
      </c>
      <c r="BK33" s="12">
        <v>0</v>
      </c>
      <c r="BL33" s="12">
        <v>0</v>
      </c>
      <c r="BM33" s="12">
        <v>0</v>
      </c>
      <c r="BN33" s="12">
        <v>0</v>
      </c>
      <c r="BO33" s="12">
        <v>0</v>
      </c>
      <c r="BP33" s="12">
        <v>0</v>
      </c>
      <c r="BQ33" s="12">
        <v>0</v>
      </c>
      <c r="BR33" s="12">
        <v>0</v>
      </c>
      <c r="BS33" s="12">
        <v>0</v>
      </c>
    </row>
    <row r="34" spans="1:71" x14ac:dyDescent="0.2">
      <c r="A34" s="66">
        <v>29</v>
      </c>
      <c r="B34" s="12">
        <v>2.8999999999999998E-3</v>
      </c>
      <c r="C34" s="12">
        <v>2.8999999999999998E-3</v>
      </c>
      <c r="D34" s="12">
        <v>2.8999999999999998E-3</v>
      </c>
      <c r="E34" s="12">
        <v>2.8999999999999998E-3</v>
      </c>
      <c r="F34" s="12">
        <v>2.8999999999999998E-3</v>
      </c>
      <c r="G34" s="12">
        <v>2.8999999999999998E-3</v>
      </c>
      <c r="H34" s="12">
        <v>2.8999999999999998E-3</v>
      </c>
      <c r="I34" s="12">
        <v>2.8999999999999998E-3</v>
      </c>
      <c r="J34" s="12">
        <v>2.8999999999999998E-3</v>
      </c>
      <c r="K34" s="12">
        <v>2.8999999999999998E-3</v>
      </c>
      <c r="L34" s="12">
        <v>2.8999999999999998E-3</v>
      </c>
      <c r="M34" s="12">
        <v>2.5999999999999999E-3</v>
      </c>
      <c r="N34" s="12">
        <v>2.3E-3</v>
      </c>
      <c r="O34" s="12">
        <v>2E-3</v>
      </c>
      <c r="P34" s="12">
        <v>1.6999999999999999E-3</v>
      </c>
      <c r="Q34" s="12">
        <v>1.5E-3</v>
      </c>
      <c r="R34" s="12">
        <v>1.1999999999999999E-3</v>
      </c>
      <c r="S34" s="12">
        <v>8.9999999999999998E-4</v>
      </c>
      <c r="T34" s="12">
        <v>5.9999999999999995E-4</v>
      </c>
      <c r="U34" s="12">
        <v>2.9999999999999997E-4</v>
      </c>
      <c r="V34" s="12">
        <v>0</v>
      </c>
      <c r="W34" s="12">
        <v>0</v>
      </c>
      <c r="X34" s="12">
        <v>0</v>
      </c>
      <c r="Y34" s="12">
        <v>0</v>
      </c>
      <c r="Z34" s="12">
        <v>0</v>
      </c>
      <c r="AA34" s="12">
        <v>0</v>
      </c>
      <c r="AB34" s="12">
        <v>0</v>
      </c>
      <c r="AC34" s="12">
        <v>0</v>
      </c>
      <c r="AD34" s="12">
        <v>0</v>
      </c>
      <c r="AE34" s="12">
        <v>0</v>
      </c>
      <c r="AF34" s="12">
        <v>0</v>
      </c>
      <c r="AG34" s="12">
        <v>0</v>
      </c>
      <c r="AH34" s="12">
        <v>0</v>
      </c>
      <c r="AI34" s="12">
        <v>0</v>
      </c>
      <c r="AJ34" s="12">
        <v>0</v>
      </c>
      <c r="AK34" s="12">
        <v>0</v>
      </c>
      <c r="AL34" s="12">
        <v>0</v>
      </c>
      <c r="AM34" s="12">
        <v>0</v>
      </c>
      <c r="AN34" s="12">
        <v>0</v>
      </c>
      <c r="AO34" s="12">
        <v>0</v>
      </c>
      <c r="AP34" s="12">
        <v>0</v>
      </c>
      <c r="AQ34" s="12">
        <v>0</v>
      </c>
      <c r="AR34" s="12">
        <v>0</v>
      </c>
      <c r="AS34" s="12">
        <v>0</v>
      </c>
      <c r="AT34" s="12">
        <v>0</v>
      </c>
      <c r="AU34" s="12">
        <v>0</v>
      </c>
      <c r="AV34" s="12">
        <v>0</v>
      </c>
      <c r="AW34" s="12">
        <v>0</v>
      </c>
      <c r="AX34" s="12">
        <v>0</v>
      </c>
      <c r="AY34" s="12">
        <v>0</v>
      </c>
      <c r="AZ34" s="12">
        <v>0</v>
      </c>
      <c r="BA34" s="12">
        <v>0</v>
      </c>
      <c r="BB34" s="12">
        <v>0</v>
      </c>
      <c r="BC34" s="12">
        <v>0</v>
      </c>
      <c r="BD34" s="12">
        <v>0</v>
      </c>
      <c r="BE34" s="12">
        <v>0</v>
      </c>
      <c r="BF34" s="12">
        <v>0</v>
      </c>
      <c r="BG34" s="12">
        <v>0</v>
      </c>
      <c r="BH34" s="12">
        <v>0</v>
      </c>
      <c r="BI34" s="12">
        <v>0</v>
      </c>
      <c r="BJ34" s="12">
        <v>0</v>
      </c>
      <c r="BK34" s="12">
        <v>0</v>
      </c>
      <c r="BL34" s="12">
        <v>0</v>
      </c>
      <c r="BM34" s="12">
        <v>0</v>
      </c>
      <c r="BN34" s="12">
        <v>0</v>
      </c>
      <c r="BO34" s="12">
        <v>0</v>
      </c>
      <c r="BP34" s="12">
        <v>0</v>
      </c>
      <c r="BQ34" s="12">
        <v>0</v>
      </c>
      <c r="BR34" s="12">
        <v>0</v>
      </c>
      <c r="BS34" s="12">
        <v>0</v>
      </c>
    </row>
    <row r="35" spans="1:71" x14ac:dyDescent="0.2">
      <c r="A35" s="66">
        <v>30</v>
      </c>
      <c r="B35" s="12">
        <v>1.5E-3</v>
      </c>
      <c r="C35" s="12">
        <v>1.5E-3</v>
      </c>
      <c r="D35" s="12">
        <v>1.5E-3</v>
      </c>
      <c r="E35" s="12">
        <v>1.5E-3</v>
      </c>
      <c r="F35" s="12">
        <v>1.5E-3</v>
      </c>
      <c r="G35" s="12">
        <v>1.5E-3</v>
      </c>
      <c r="H35" s="12">
        <v>1.5E-3</v>
      </c>
      <c r="I35" s="12">
        <v>1.5E-3</v>
      </c>
      <c r="J35" s="12">
        <v>1.5E-3</v>
      </c>
      <c r="K35" s="12">
        <v>1.5E-3</v>
      </c>
      <c r="L35" s="12">
        <v>1.5E-3</v>
      </c>
      <c r="M35" s="12">
        <v>1.2999999999999999E-3</v>
      </c>
      <c r="N35" s="12">
        <v>1.1999999999999999E-3</v>
      </c>
      <c r="O35" s="12">
        <v>1E-3</v>
      </c>
      <c r="P35" s="12">
        <v>8.9999999999999998E-4</v>
      </c>
      <c r="Q35" s="12">
        <v>6.9999999999999999E-4</v>
      </c>
      <c r="R35" s="12">
        <v>5.9999999999999995E-4</v>
      </c>
      <c r="S35" s="12">
        <v>4.0000000000000002E-4</v>
      </c>
      <c r="T35" s="12">
        <v>2.9999999999999997E-4</v>
      </c>
      <c r="U35" s="12">
        <v>1E-4</v>
      </c>
      <c r="V35" s="12">
        <v>0</v>
      </c>
      <c r="W35" s="12">
        <v>0</v>
      </c>
      <c r="X35" s="12">
        <v>0</v>
      </c>
      <c r="Y35" s="12">
        <v>0</v>
      </c>
      <c r="Z35" s="12">
        <v>0</v>
      </c>
      <c r="AA35" s="12">
        <v>0</v>
      </c>
      <c r="AB35" s="12">
        <v>0</v>
      </c>
      <c r="AC35" s="12">
        <v>0</v>
      </c>
      <c r="AD35" s="12">
        <v>0</v>
      </c>
      <c r="AE35" s="12">
        <v>0</v>
      </c>
      <c r="AF35" s="12">
        <v>0</v>
      </c>
      <c r="AG35" s="12">
        <v>0</v>
      </c>
      <c r="AH35" s="12">
        <v>0</v>
      </c>
      <c r="AI35" s="12">
        <v>0</v>
      </c>
      <c r="AJ35" s="12">
        <v>0</v>
      </c>
      <c r="AK35" s="12">
        <v>0</v>
      </c>
      <c r="AL35" s="12">
        <v>0</v>
      </c>
      <c r="AM35" s="12">
        <v>0</v>
      </c>
      <c r="AN35" s="12">
        <v>0</v>
      </c>
      <c r="AO35" s="12">
        <v>0</v>
      </c>
      <c r="AP35" s="12">
        <v>0</v>
      </c>
      <c r="AQ35" s="12">
        <v>0</v>
      </c>
      <c r="AR35" s="12">
        <v>0</v>
      </c>
      <c r="AS35" s="12">
        <v>0</v>
      </c>
      <c r="AT35" s="12">
        <v>0</v>
      </c>
      <c r="AU35" s="12">
        <v>0</v>
      </c>
      <c r="AV35" s="12">
        <v>0</v>
      </c>
      <c r="AW35" s="12">
        <v>0</v>
      </c>
      <c r="AX35" s="12">
        <v>0</v>
      </c>
      <c r="AY35" s="12">
        <v>0</v>
      </c>
      <c r="AZ35" s="12">
        <v>0</v>
      </c>
      <c r="BA35" s="12">
        <v>0</v>
      </c>
      <c r="BB35" s="12">
        <v>0</v>
      </c>
      <c r="BC35" s="12">
        <v>0</v>
      </c>
      <c r="BD35" s="12">
        <v>0</v>
      </c>
      <c r="BE35" s="12">
        <v>0</v>
      </c>
      <c r="BF35" s="12">
        <v>0</v>
      </c>
      <c r="BG35" s="12">
        <v>0</v>
      </c>
      <c r="BH35" s="12">
        <v>0</v>
      </c>
      <c r="BI35" s="12">
        <v>0</v>
      </c>
      <c r="BJ35" s="12">
        <v>0</v>
      </c>
      <c r="BK35" s="12">
        <v>0</v>
      </c>
      <c r="BL35" s="12">
        <v>0</v>
      </c>
      <c r="BM35" s="12">
        <v>0</v>
      </c>
      <c r="BN35" s="12">
        <v>0</v>
      </c>
      <c r="BO35" s="12">
        <v>0</v>
      </c>
      <c r="BP35" s="12">
        <v>0</v>
      </c>
      <c r="BQ35" s="12">
        <v>0</v>
      </c>
      <c r="BR35" s="12">
        <v>0</v>
      </c>
      <c r="BS35" s="12">
        <v>0</v>
      </c>
    </row>
    <row r="36" spans="1:71" x14ac:dyDescent="0.2">
      <c r="A36" s="66">
        <v>31</v>
      </c>
      <c r="B36" s="12">
        <v>0</v>
      </c>
      <c r="C36" s="12">
        <v>0</v>
      </c>
      <c r="D36" s="12">
        <v>0</v>
      </c>
      <c r="E36" s="12">
        <v>0</v>
      </c>
      <c r="F36" s="12">
        <v>0</v>
      </c>
      <c r="G36" s="12">
        <v>0</v>
      </c>
      <c r="H36" s="12">
        <v>0</v>
      </c>
      <c r="I36" s="12">
        <v>0</v>
      </c>
      <c r="J36" s="12">
        <v>0</v>
      </c>
      <c r="K36" s="12">
        <v>0</v>
      </c>
      <c r="L36" s="12">
        <v>0</v>
      </c>
      <c r="M36" s="12">
        <v>0</v>
      </c>
      <c r="N36" s="12">
        <v>0</v>
      </c>
      <c r="O36" s="12">
        <v>0</v>
      </c>
      <c r="P36" s="12">
        <v>0</v>
      </c>
      <c r="Q36" s="12">
        <v>0</v>
      </c>
      <c r="R36" s="12">
        <v>0</v>
      </c>
      <c r="S36" s="12">
        <v>0</v>
      </c>
      <c r="T36" s="12">
        <v>0</v>
      </c>
      <c r="U36" s="12">
        <v>0</v>
      </c>
      <c r="V36" s="12">
        <v>0</v>
      </c>
      <c r="W36" s="12">
        <v>0</v>
      </c>
      <c r="X36" s="12">
        <v>0</v>
      </c>
      <c r="Y36" s="12">
        <v>0</v>
      </c>
      <c r="Z36" s="12">
        <v>0</v>
      </c>
      <c r="AA36" s="12">
        <v>0</v>
      </c>
      <c r="AB36" s="12">
        <v>0</v>
      </c>
      <c r="AC36" s="12">
        <v>0</v>
      </c>
      <c r="AD36" s="12">
        <v>0</v>
      </c>
      <c r="AE36" s="12">
        <v>0</v>
      </c>
      <c r="AF36" s="12">
        <v>0</v>
      </c>
      <c r="AG36" s="12">
        <v>0</v>
      </c>
      <c r="AH36" s="12">
        <v>0</v>
      </c>
      <c r="AI36" s="12">
        <v>0</v>
      </c>
      <c r="AJ36" s="12">
        <v>0</v>
      </c>
      <c r="AK36" s="12">
        <v>0</v>
      </c>
      <c r="AL36" s="12">
        <v>0</v>
      </c>
      <c r="AM36" s="12">
        <v>0</v>
      </c>
      <c r="AN36" s="12">
        <v>0</v>
      </c>
      <c r="AO36" s="12">
        <v>0</v>
      </c>
      <c r="AP36" s="12">
        <v>0</v>
      </c>
      <c r="AQ36" s="12">
        <v>0</v>
      </c>
      <c r="AR36" s="12">
        <v>0</v>
      </c>
      <c r="AS36" s="12">
        <v>0</v>
      </c>
      <c r="AT36" s="12">
        <v>0</v>
      </c>
      <c r="AU36" s="12">
        <v>0</v>
      </c>
      <c r="AV36" s="12">
        <v>0</v>
      </c>
      <c r="AW36" s="12">
        <v>0</v>
      </c>
      <c r="AX36" s="12">
        <v>0</v>
      </c>
      <c r="AY36" s="12">
        <v>0</v>
      </c>
      <c r="AZ36" s="12">
        <v>0</v>
      </c>
      <c r="BA36" s="12">
        <v>0</v>
      </c>
      <c r="BB36" s="12">
        <v>0</v>
      </c>
      <c r="BC36" s="12">
        <v>0</v>
      </c>
      <c r="BD36" s="12">
        <v>0</v>
      </c>
      <c r="BE36" s="12">
        <v>0</v>
      </c>
      <c r="BF36" s="12">
        <v>0</v>
      </c>
      <c r="BG36" s="12">
        <v>0</v>
      </c>
      <c r="BH36" s="12">
        <v>0</v>
      </c>
      <c r="BI36" s="12">
        <v>0</v>
      </c>
      <c r="BJ36" s="12">
        <v>0</v>
      </c>
      <c r="BK36" s="12">
        <v>0</v>
      </c>
      <c r="BL36" s="12">
        <v>0</v>
      </c>
      <c r="BM36" s="12">
        <v>0</v>
      </c>
      <c r="BN36" s="12">
        <v>0</v>
      </c>
      <c r="BO36" s="12">
        <v>0</v>
      </c>
      <c r="BP36" s="12">
        <v>0</v>
      </c>
      <c r="BQ36" s="12">
        <v>0</v>
      </c>
      <c r="BR36" s="12">
        <v>0</v>
      </c>
      <c r="BS36" s="12">
        <v>0</v>
      </c>
    </row>
    <row r="37" spans="1:71" x14ac:dyDescent="0.2">
      <c r="A37" s="66">
        <v>32</v>
      </c>
      <c r="B37" s="12">
        <v>0</v>
      </c>
      <c r="C37" s="12">
        <v>0</v>
      </c>
      <c r="D37" s="12">
        <v>0</v>
      </c>
      <c r="E37" s="12">
        <v>0</v>
      </c>
      <c r="F37" s="12">
        <v>0</v>
      </c>
      <c r="G37" s="12">
        <v>0</v>
      </c>
      <c r="H37" s="12">
        <v>0</v>
      </c>
      <c r="I37" s="12">
        <v>0</v>
      </c>
      <c r="J37" s="12">
        <v>0</v>
      </c>
      <c r="K37" s="12">
        <v>0</v>
      </c>
      <c r="L37" s="12">
        <v>0</v>
      </c>
      <c r="M37" s="12">
        <v>0</v>
      </c>
      <c r="N37" s="12">
        <v>0</v>
      </c>
      <c r="O37" s="12">
        <v>0</v>
      </c>
      <c r="P37" s="12">
        <v>0</v>
      </c>
      <c r="Q37" s="12">
        <v>0</v>
      </c>
      <c r="R37" s="12">
        <v>0</v>
      </c>
      <c r="S37" s="12">
        <v>0</v>
      </c>
      <c r="T37" s="12">
        <v>0</v>
      </c>
      <c r="U37" s="12">
        <v>0</v>
      </c>
      <c r="V37" s="12">
        <v>0</v>
      </c>
      <c r="W37" s="12">
        <v>0</v>
      </c>
      <c r="X37" s="12">
        <v>0</v>
      </c>
      <c r="Y37" s="12">
        <v>0</v>
      </c>
      <c r="Z37" s="12">
        <v>0</v>
      </c>
      <c r="AA37" s="12">
        <v>0</v>
      </c>
      <c r="AB37" s="12">
        <v>0</v>
      </c>
      <c r="AC37" s="12">
        <v>0</v>
      </c>
      <c r="AD37" s="12">
        <v>0</v>
      </c>
      <c r="AE37" s="12">
        <v>0</v>
      </c>
      <c r="AF37" s="12">
        <v>0</v>
      </c>
      <c r="AG37" s="12">
        <v>0</v>
      </c>
      <c r="AH37" s="12">
        <v>0</v>
      </c>
      <c r="AI37" s="12">
        <v>0</v>
      </c>
      <c r="AJ37" s="12">
        <v>0</v>
      </c>
      <c r="AK37" s="12">
        <v>0</v>
      </c>
      <c r="AL37" s="12">
        <v>0</v>
      </c>
      <c r="AM37" s="12">
        <v>0</v>
      </c>
      <c r="AN37" s="12">
        <v>0</v>
      </c>
      <c r="AO37" s="12">
        <v>0</v>
      </c>
      <c r="AP37" s="12">
        <v>0</v>
      </c>
      <c r="AQ37" s="12">
        <v>0</v>
      </c>
      <c r="AR37" s="12">
        <v>0</v>
      </c>
      <c r="AS37" s="12">
        <v>0</v>
      </c>
      <c r="AT37" s="12">
        <v>0</v>
      </c>
      <c r="AU37" s="12">
        <v>0</v>
      </c>
      <c r="AV37" s="12">
        <v>0</v>
      </c>
      <c r="AW37" s="12">
        <v>0</v>
      </c>
      <c r="AX37" s="12">
        <v>0</v>
      </c>
      <c r="AY37" s="12">
        <v>0</v>
      </c>
      <c r="AZ37" s="12">
        <v>0</v>
      </c>
      <c r="BA37" s="12">
        <v>0</v>
      </c>
      <c r="BB37" s="12">
        <v>0</v>
      </c>
      <c r="BC37" s="12">
        <v>0</v>
      </c>
      <c r="BD37" s="12">
        <v>0</v>
      </c>
      <c r="BE37" s="12">
        <v>0</v>
      </c>
      <c r="BF37" s="12">
        <v>0</v>
      </c>
      <c r="BG37" s="12">
        <v>0</v>
      </c>
      <c r="BH37" s="12">
        <v>0</v>
      </c>
      <c r="BI37" s="12">
        <v>0</v>
      </c>
      <c r="BJ37" s="12">
        <v>0</v>
      </c>
      <c r="BK37" s="12">
        <v>0</v>
      </c>
      <c r="BL37" s="12">
        <v>0</v>
      </c>
      <c r="BM37" s="12">
        <v>0</v>
      </c>
      <c r="BN37" s="12">
        <v>0</v>
      </c>
      <c r="BO37" s="12">
        <v>0</v>
      </c>
      <c r="BP37" s="12">
        <v>0</v>
      </c>
      <c r="BQ37" s="12">
        <v>0</v>
      </c>
      <c r="BR37" s="12">
        <v>0</v>
      </c>
      <c r="BS37" s="12">
        <v>0</v>
      </c>
    </row>
    <row r="38" spans="1:71" x14ac:dyDescent="0.2">
      <c r="A38" s="66">
        <v>33</v>
      </c>
      <c r="B38" s="12">
        <v>0</v>
      </c>
      <c r="C38" s="12">
        <v>0</v>
      </c>
      <c r="D38" s="12">
        <v>0</v>
      </c>
      <c r="E38" s="12">
        <v>0</v>
      </c>
      <c r="F38" s="12">
        <v>0</v>
      </c>
      <c r="G38" s="12">
        <v>0</v>
      </c>
      <c r="H38" s="12">
        <v>0</v>
      </c>
      <c r="I38" s="12">
        <v>0</v>
      </c>
      <c r="J38" s="12">
        <v>0</v>
      </c>
      <c r="K38" s="12">
        <v>0</v>
      </c>
      <c r="L38" s="12">
        <v>0</v>
      </c>
      <c r="M38" s="12">
        <v>0</v>
      </c>
      <c r="N38" s="12">
        <v>0</v>
      </c>
      <c r="O38" s="12">
        <v>0</v>
      </c>
      <c r="P38" s="12">
        <v>0</v>
      </c>
      <c r="Q38" s="12">
        <v>0</v>
      </c>
      <c r="R38" s="12">
        <v>0</v>
      </c>
      <c r="S38" s="12">
        <v>0</v>
      </c>
      <c r="T38" s="12">
        <v>0</v>
      </c>
      <c r="U38" s="12">
        <v>0</v>
      </c>
      <c r="V38" s="12">
        <v>0</v>
      </c>
      <c r="W38" s="12">
        <v>0</v>
      </c>
      <c r="X38" s="12">
        <v>0</v>
      </c>
      <c r="Y38" s="12">
        <v>0</v>
      </c>
      <c r="Z38" s="12">
        <v>0</v>
      </c>
      <c r="AA38" s="12">
        <v>0</v>
      </c>
      <c r="AB38" s="12">
        <v>0</v>
      </c>
      <c r="AC38" s="12">
        <v>0</v>
      </c>
      <c r="AD38" s="12">
        <v>0</v>
      </c>
      <c r="AE38" s="12">
        <v>0</v>
      </c>
      <c r="AF38" s="12">
        <v>0</v>
      </c>
      <c r="AG38" s="12">
        <v>0</v>
      </c>
      <c r="AH38" s="12">
        <v>0</v>
      </c>
      <c r="AI38" s="12">
        <v>0</v>
      </c>
      <c r="AJ38" s="12">
        <v>0</v>
      </c>
      <c r="AK38" s="12">
        <v>0</v>
      </c>
      <c r="AL38" s="12">
        <v>0</v>
      </c>
      <c r="AM38" s="12">
        <v>0</v>
      </c>
      <c r="AN38" s="12">
        <v>0</v>
      </c>
      <c r="AO38" s="12">
        <v>0</v>
      </c>
      <c r="AP38" s="12">
        <v>0</v>
      </c>
      <c r="AQ38" s="12">
        <v>0</v>
      </c>
      <c r="AR38" s="12">
        <v>0</v>
      </c>
      <c r="AS38" s="12">
        <v>0</v>
      </c>
      <c r="AT38" s="12">
        <v>0</v>
      </c>
      <c r="AU38" s="12">
        <v>0</v>
      </c>
      <c r="AV38" s="12">
        <v>0</v>
      </c>
      <c r="AW38" s="12">
        <v>0</v>
      </c>
      <c r="AX38" s="12">
        <v>0</v>
      </c>
      <c r="AY38" s="12">
        <v>0</v>
      </c>
      <c r="AZ38" s="12">
        <v>0</v>
      </c>
      <c r="BA38" s="12">
        <v>0</v>
      </c>
      <c r="BB38" s="12">
        <v>0</v>
      </c>
      <c r="BC38" s="12">
        <v>0</v>
      </c>
      <c r="BD38" s="12">
        <v>0</v>
      </c>
      <c r="BE38" s="12">
        <v>0</v>
      </c>
      <c r="BF38" s="12">
        <v>0</v>
      </c>
      <c r="BG38" s="12">
        <v>0</v>
      </c>
      <c r="BH38" s="12">
        <v>0</v>
      </c>
      <c r="BI38" s="12">
        <v>0</v>
      </c>
      <c r="BJ38" s="12">
        <v>0</v>
      </c>
      <c r="BK38" s="12">
        <v>0</v>
      </c>
      <c r="BL38" s="12">
        <v>0</v>
      </c>
      <c r="BM38" s="12">
        <v>0</v>
      </c>
      <c r="BN38" s="12">
        <v>0</v>
      </c>
      <c r="BO38" s="12">
        <v>0</v>
      </c>
      <c r="BP38" s="12">
        <v>0</v>
      </c>
      <c r="BQ38" s="12">
        <v>0</v>
      </c>
      <c r="BR38" s="12">
        <v>0</v>
      </c>
      <c r="BS38" s="12">
        <v>0</v>
      </c>
    </row>
    <row r="39" spans="1:71" x14ac:dyDescent="0.2">
      <c r="A39" s="66">
        <v>34</v>
      </c>
      <c r="B39" s="12">
        <v>0</v>
      </c>
      <c r="C39" s="12">
        <v>0</v>
      </c>
      <c r="D39" s="12">
        <v>0</v>
      </c>
      <c r="E39" s="12">
        <v>0</v>
      </c>
      <c r="F39" s="12">
        <v>0</v>
      </c>
      <c r="G39" s="12">
        <v>0</v>
      </c>
      <c r="H39" s="12">
        <v>0</v>
      </c>
      <c r="I39" s="12">
        <v>0</v>
      </c>
      <c r="J39" s="12">
        <v>0</v>
      </c>
      <c r="K39" s="12">
        <v>0</v>
      </c>
      <c r="L39" s="12">
        <v>0</v>
      </c>
      <c r="M39" s="12">
        <v>0</v>
      </c>
      <c r="N39" s="12">
        <v>0</v>
      </c>
      <c r="O39" s="12">
        <v>0</v>
      </c>
      <c r="P39" s="12">
        <v>0</v>
      </c>
      <c r="Q39" s="12">
        <v>0</v>
      </c>
      <c r="R39" s="12">
        <v>0</v>
      </c>
      <c r="S39" s="12">
        <v>0</v>
      </c>
      <c r="T39" s="12">
        <v>0</v>
      </c>
      <c r="U39" s="12">
        <v>0</v>
      </c>
      <c r="V39" s="12">
        <v>0</v>
      </c>
      <c r="W39" s="12">
        <v>0</v>
      </c>
      <c r="X39" s="12">
        <v>0</v>
      </c>
      <c r="Y39" s="12">
        <v>0</v>
      </c>
      <c r="Z39" s="12">
        <v>0</v>
      </c>
      <c r="AA39" s="12">
        <v>0</v>
      </c>
      <c r="AB39" s="12">
        <v>0</v>
      </c>
      <c r="AC39" s="12">
        <v>0</v>
      </c>
      <c r="AD39" s="12">
        <v>0</v>
      </c>
      <c r="AE39" s="12">
        <v>0</v>
      </c>
      <c r="AF39" s="12">
        <v>0</v>
      </c>
      <c r="AG39" s="12">
        <v>0</v>
      </c>
      <c r="AH39" s="12">
        <v>0</v>
      </c>
      <c r="AI39" s="12">
        <v>0</v>
      </c>
      <c r="AJ39" s="12">
        <v>0</v>
      </c>
      <c r="AK39" s="12">
        <v>0</v>
      </c>
      <c r="AL39" s="12">
        <v>0</v>
      </c>
      <c r="AM39" s="12">
        <v>0</v>
      </c>
      <c r="AN39" s="12">
        <v>0</v>
      </c>
      <c r="AO39" s="12">
        <v>0</v>
      </c>
      <c r="AP39" s="12">
        <v>0</v>
      </c>
      <c r="AQ39" s="12">
        <v>0</v>
      </c>
      <c r="AR39" s="12">
        <v>0</v>
      </c>
      <c r="AS39" s="12">
        <v>0</v>
      </c>
      <c r="AT39" s="12">
        <v>0</v>
      </c>
      <c r="AU39" s="12">
        <v>0</v>
      </c>
      <c r="AV39" s="12">
        <v>0</v>
      </c>
      <c r="AW39" s="12">
        <v>0</v>
      </c>
      <c r="AX39" s="12">
        <v>0</v>
      </c>
      <c r="AY39" s="12">
        <v>0</v>
      </c>
      <c r="AZ39" s="12">
        <v>0</v>
      </c>
      <c r="BA39" s="12">
        <v>0</v>
      </c>
      <c r="BB39" s="12">
        <v>0</v>
      </c>
      <c r="BC39" s="12">
        <v>0</v>
      </c>
      <c r="BD39" s="12">
        <v>0</v>
      </c>
      <c r="BE39" s="12">
        <v>0</v>
      </c>
      <c r="BF39" s="12">
        <v>0</v>
      </c>
      <c r="BG39" s="12">
        <v>0</v>
      </c>
      <c r="BH39" s="12">
        <v>0</v>
      </c>
      <c r="BI39" s="12">
        <v>0</v>
      </c>
      <c r="BJ39" s="12">
        <v>0</v>
      </c>
      <c r="BK39" s="12">
        <v>0</v>
      </c>
      <c r="BL39" s="12">
        <v>0</v>
      </c>
      <c r="BM39" s="12">
        <v>0</v>
      </c>
      <c r="BN39" s="12">
        <v>0</v>
      </c>
      <c r="BO39" s="12">
        <v>0</v>
      </c>
      <c r="BP39" s="12">
        <v>0</v>
      </c>
      <c r="BQ39" s="12">
        <v>0</v>
      </c>
      <c r="BR39" s="12">
        <v>0</v>
      </c>
      <c r="BS39" s="12">
        <v>0</v>
      </c>
    </row>
    <row r="40" spans="1:71" x14ac:dyDescent="0.2">
      <c r="A40" s="66">
        <v>35</v>
      </c>
      <c r="B40" s="12">
        <v>0</v>
      </c>
      <c r="C40" s="12">
        <v>0</v>
      </c>
      <c r="D40" s="12">
        <v>0</v>
      </c>
      <c r="E40" s="12">
        <v>0</v>
      </c>
      <c r="F40" s="12">
        <v>0</v>
      </c>
      <c r="G40" s="12">
        <v>0</v>
      </c>
      <c r="H40" s="12">
        <v>0</v>
      </c>
      <c r="I40" s="12">
        <v>0</v>
      </c>
      <c r="J40" s="12">
        <v>0</v>
      </c>
      <c r="K40" s="12">
        <v>0</v>
      </c>
      <c r="L40" s="12">
        <v>0</v>
      </c>
      <c r="M40" s="12">
        <v>0</v>
      </c>
      <c r="N40" s="12">
        <v>0</v>
      </c>
      <c r="O40" s="12">
        <v>0</v>
      </c>
      <c r="P40" s="12">
        <v>0</v>
      </c>
      <c r="Q40" s="12">
        <v>0</v>
      </c>
      <c r="R40" s="12">
        <v>0</v>
      </c>
      <c r="S40" s="12">
        <v>0</v>
      </c>
      <c r="T40" s="12">
        <v>0</v>
      </c>
      <c r="U40" s="12">
        <v>0</v>
      </c>
      <c r="V40" s="12">
        <v>0</v>
      </c>
      <c r="W40" s="12">
        <v>0</v>
      </c>
      <c r="X40" s="12">
        <v>0</v>
      </c>
      <c r="Y40" s="12">
        <v>0</v>
      </c>
      <c r="Z40" s="12">
        <v>0</v>
      </c>
      <c r="AA40" s="12">
        <v>0</v>
      </c>
      <c r="AB40" s="12">
        <v>0</v>
      </c>
      <c r="AC40" s="12">
        <v>0</v>
      </c>
      <c r="AD40" s="12">
        <v>0</v>
      </c>
      <c r="AE40" s="12">
        <v>0</v>
      </c>
      <c r="AF40" s="12">
        <v>0</v>
      </c>
      <c r="AG40" s="12">
        <v>0</v>
      </c>
      <c r="AH40" s="12">
        <v>0</v>
      </c>
      <c r="AI40" s="12">
        <v>0</v>
      </c>
      <c r="AJ40" s="12">
        <v>0</v>
      </c>
      <c r="AK40" s="12">
        <v>0</v>
      </c>
      <c r="AL40" s="12">
        <v>0</v>
      </c>
      <c r="AM40" s="12">
        <v>0</v>
      </c>
      <c r="AN40" s="12">
        <v>0</v>
      </c>
      <c r="AO40" s="12">
        <v>0</v>
      </c>
      <c r="AP40" s="12">
        <v>0</v>
      </c>
      <c r="AQ40" s="12">
        <v>0</v>
      </c>
      <c r="AR40" s="12">
        <v>0</v>
      </c>
      <c r="AS40" s="12">
        <v>0</v>
      </c>
      <c r="AT40" s="12">
        <v>0</v>
      </c>
      <c r="AU40" s="12">
        <v>0</v>
      </c>
      <c r="AV40" s="12">
        <v>0</v>
      </c>
      <c r="AW40" s="12">
        <v>0</v>
      </c>
      <c r="AX40" s="12">
        <v>0</v>
      </c>
      <c r="AY40" s="12">
        <v>0</v>
      </c>
      <c r="AZ40" s="12">
        <v>0</v>
      </c>
      <c r="BA40" s="12">
        <v>0</v>
      </c>
      <c r="BB40" s="12">
        <v>0</v>
      </c>
      <c r="BC40" s="12">
        <v>0</v>
      </c>
      <c r="BD40" s="12">
        <v>0</v>
      </c>
      <c r="BE40" s="12">
        <v>0</v>
      </c>
      <c r="BF40" s="12">
        <v>0</v>
      </c>
      <c r="BG40" s="12">
        <v>0</v>
      </c>
      <c r="BH40" s="12">
        <v>0</v>
      </c>
      <c r="BI40" s="12">
        <v>0</v>
      </c>
      <c r="BJ40" s="12">
        <v>0</v>
      </c>
      <c r="BK40" s="12">
        <v>0</v>
      </c>
      <c r="BL40" s="12">
        <v>0</v>
      </c>
      <c r="BM40" s="12">
        <v>0</v>
      </c>
      <c r="BN40" s="12">
        <v>0</v>
      </c>
      <c r="BO40" s="12">
        <v>0</v>
      </c>
      <c r="BP40" s="12">
        <v>0</v>
      </c>
      <c r="BQ40" s="12">
        <v>0</v>
      </c>
      <c r="BR40" s="12">
        <v>0</v>
      </c>
      <c r="BS40" s="12">
        <v>0</v>
      </c>
    </row>
    <row r="41" spans="1:71" x14ac:dyDescent="0.2">
      <c r="A41" s="66">
        <v>36</v>
      </c>
      <c r="B41" s="12">
        <v>0</v>
      </c>
      <c r="C41" s="12">
        <v>0</v>
      </c>
      <c r="D41" s="12">
        <v>0</v>
      </c>
      <c r="E41" s="12">
        <v>0</v>
      </c>
      <c r="F41" s="12">
        <v>0</v>
      </c>
      <c r="G41" s="12">
        <v>0</v>
      </c>
      <c r="H41" s="12">
        <v>0</v>
      </c>
      <c r="I41" s="12">
        <v>0</v>
      </c>
      <c r="J41" s="12">
        <v>0</v>
      </c>
      <c r="K41" s="12">
        <v>0</v>
      </c>
      <c r="L41" s="12">
        <v>0</v>
      </c>
      <c r="M41" s="12">
        <v>0</v>
      </c>
      <c r="N41" s="12">
        <v>0</v>
      </c>
      <c r="O41" s="12">
        <v>0</v>
      </c>
      <c r="P41" s="12">
        <v>0</v>
      </c>
      <c r="Q41" s="12">
        <v>0</v>
      </c>
      <c r="R41" s="12">
        <v>0</v>
      </c>
      <c r="S41" s="12">
        <v>0</v>
      </c>
      <c r="T41" s="12">
        <v>0</v>
      </c>
      <c r="U41" s="12">
        <v>0</v>
      </c>
      <c r="V41" s="12">
        <v>0</v>
      </c>
      <c r="W41" s="12">
        <v>0</v>
      </c>
      <c r="X41" s="12">
        <v>0</v>
      </c>
      <c r="Y41" s="12">
        <v>0</v>
      </c>
      <c r="Z41" s="12">
        <v>0</v>
      </c>
      <c r="AA41" s="12">
        <v>0</v>
      </c>
      <c r="AB41" s="12">
        <v>0</v>
      </c>
      <c r="AC41" s="12">
        <v>0</v>
      </c>
      <c r="AD41" s="12">
        <v>0</v>
      </c>
      <c r="AE41" s="12">
        <v>0</v>
      </c>
      <c r="AF41" s="12">
        <v>0</v>
      </c>
      <c r="AG41" s="12">
        <v>0</v>
      </c>
      <c r="AH41" s="12">
        <v>0</v>
      </c>
      <c r="AI41" s="12">
        <v>0</v>
      </c>
      <c r="AJ41" s="12">
        <v>0</v>
      </c>
      <c r="AK41" s="12">
        <v>0</v>
      </c>
      <c r="AL41" s="12">
        <v>0</v>
      </c>
      <c r="AM41" s="12">
        <v>0</v>
      </c>
      <c r="AN41" s="12">
        <v>0</v>
      </c>
      <c r="AO41" s="12">
        <v>0</v>
      </c>
      <c r="AP41" s="12">
        <v>0</v>
      </c>
      <c r="AQ41" s="12">
        <v>0</v>
      </c>
      <c r="AR41" s="12">
        <v>0</v>
      </c>
      <c r="AS41" s="12">
        <v>0</v>
      </c>
      <c r="AT41" s="12">
        <v>0</v>
      </c>
      <c r="AU41" s="12">
        <v>0</v>
      </c>
      <c r="AV41" s="12">
        <v>0</v>
      </c>
      <c r="AW41" s="12">
        <v>0</v>
      </c>
      <c r="AX41" s="12">
        <v>0</v>
      </c>
      <c r="AY41" s="12">
        <v>0</v>
      </c>
      <c r="AZ41" s="12">
        <v>0</v>
      </c>
      <c r="BA41" s="12">
        <v>0</v>
      </c>
      <c r="BB41" s="12">
        <v>0</v>
      </c>
      <c r="BC41" s="12">
        <v>0</v>
      </c>
      <c r="BD41" s="12">
        <v>0</v>
      </c>
      <c r="BE41" s="12">
        <v>0</v>
      </c>
      <c r="BF41" s="12">
        <v>0</v>
      </c>
      <c r="BG41" s="12">
        <v>0</v>
      </c>
      <c r="BH41" s="12">
        <v>0</v>
      </c>
      <c r="BI41" s="12">
        <v>0</v>
      </c>
      <c r="BJ41" s="12">
        <v>0</v>
      </c>
      <c r="BK41" s="12">
        <v>0</v>
      </c>
      <c r="BL41" s="12">
        <v>0</v>
      </c>
      <c r="BM41" s="12">
        <v>0</v>
      </c>
      <c r="BN41" s="12">
        <v>0</v>
      </c>
      <c r="BO41" s="12">
        <v>0</v>
      </c>
      <c r="BP41" s="12">
        <v>0</v>
      </c>
      <c r="BQ41" s="12">
        <v>0</v>
      </c>
      <c r="BR41" s="12">
        <v>0</v>
      </c>
      <c r="BS41" s="12">
        <v>0</v>
      </c>
    </row>
    <row r="42" spans="1:71" x14ac:dyDescent="0.2">
      <c r="A42" s="66">
        <v>37</v>
      </c>
      <c r="B42" s="12">
        <v>0</v>
      </c>
      <c r="C42" s="12">
        <v>0</v>
      </c>
      <c r="D42" s="12">
        <v>0</v>
      </c>
      <c r="E42" s="12">
        <v>0</v>
      </c>
      <c r="F42" s="12">
        <v>0</v>
      </c>
      <c r="G42" s="12">
        <v>0</v>
      </c>
      <c r="H42" s="12">
        <v>0</v>
      </c>
      <c r="I42" s="12">
        <v>0</v>
      </c>
      <c r="J42" s="12">
        <v>0</v>
      </c>
      <c r="K42" s="12">
        <v>0</v>
      </c>
      <c r="L42" s="12">
        <v>0</v>
      </c>
      <c r="M42" s="12">
        <v>0</v>
      </c>
      <c r="N42" s="12">
        <v>0</v>
      </c>
      <c r="O42" s="12">
        <v>0</v>
      </c>
      <c r="P42" s="12">
        <v>0</v>
      </c>
      <c r="Q42" s="12">
        <v>0</v>
      </c>
      <c r="R42" s="12">
        <v>0</v>
      </c>
      <c r="S42" s="12">
        <v>0</v>
      </c>
      <c r="T42" s="12">
        <v>0</v>
      </c>
      <c r="U42" s="12">
        <v>0</v>
      </c>
      <c r="V42" s="12">
        <v>0</v>
      </c>
      <c r="W42" s="12">
        <v>0</v>
      </c>
      <c r="X42" s="12">
        <v>0</v>
      </c>
      <c r="Y42" s="12">
        <v>0</v>
      </c>
      <c r="Z42" s="12">
        <v>0</v>
      </c>
      <c r="AA42" s="12">
        <v>0</v>
      </c>
      <c r="AB42" s="12">
        <v>0</v>
      </c>
      <c r="AC42" s="12">
        <v>0</v>
      </c>
      <c r="AD42" s="12">
        <v>0</v>
      </c>
      <c r="AE42" s="12">
        <v>0</v>
      </c>
      <c r="AF42" s="12">
        <v>0</v>
      </c>
      <c r="AG42" s="12">
        <v>0</v>
      </c>
      <c r="AH42" s="12">
        <v>0</v>
      </c>
      <c r="AI42" s="12">
        <v>0</v>
      </c>
      <c r="AJ42" s="12">
        <v>0</v>
      </c>
      <c r="AK42" s="12">
        <v>0</v>
      </c>
      <c r="AL42" s="12">
        <v>0</v>
      </c>
      <c r="AM42" s="12">
        <v>0</v>
      </c>
      <c r="AN42" s="12">
        <v>0</v>
      </c>
      <c r="AO42" s="12">
        <v>0</v>
      </c>
      <c r="AP42" s="12">
        <v>0</v>
      </c>
      <c r="AQ42" s="12">
        <v>0</v>
      </c>
      <c r="AR42" s="12">
        <v>0</v>
      </c>
      <c r="AS42" s="12">
        <v>0</v>
      </c>
      <c r="AT42" s="12">
        <v>0</v>
      </c>
      <c r="AU42" s="12">
        <v>0</v>
      </c>
      <c r="AV42" s="12">
        <v>0</v>
      </c>
      <c r="AW42" s="12">
        <v>0</v>
      </c>
      <c r="AX42" s="12">
        <v>0</v>
      </c>
      <c r="AY42" s="12">
        <v>0</v>
      </c>
      <c r="AZ42" s="12">
        <v>0</v>
      </c>
      <c r="BA42" s="12">
        <v>0</v>
      </c>
      <c r="BB42" s="12">
        <v>0</v>
      </c>
      <c r="BC42" s="12">
        <v>0</v>
      </c>
      <c r="BD42" s="12">
        <v>0</v>
      </c>
      <c r="BE42" s="12">
        <v>0</v>
      </c>
      <c r="BF42" s="12">
        <v>0</v>
      </c>
      <c r="BG42" s="12">
        <v>0</v>
      </c>
      <c r="BH42" s="12">
        <v>0</v>
      </c>
      <c r="BI42" s="12">
        <v>0</v>
      </c>
      <c r="BJ42" s="12">
        <v>0</v>
      </c>
      <c r="BK42" s="12">
        <v>0</v>
      </c>
      <c r="BL42" s="12">
        <v>0</v>
      </c>
      <c r="BM42" s="12">
        <v>0</v>
      </c>
      <c r="BN42" s="12">
        <v>0</v>
      </c>
      <c r="BO42" s="12">
        <v>0</v>
      </c>
      <c r="BP42" s="12">
        <v>0</v>
      </c>
      <c r="BQ42" s="12">
        <v>0</v>
      </c>
      <c r="BR42" s="12">
        <v>0</v>
      </c>
      <c r="BS42" s="12">
        <v>0</v>
      </c>
    </row>
    <row r="43" spans="1:71" x14ac:dyDescent="0.2">
      <c r="A43" s="66">
        <v>38</v>
      </c>
      <c r="B43" s="12">
        <v>0</v>
      </c>
      <c r="C43" s="12">
        <v>0</v>
      </c>
      <c r="D43" s="12">
        <v>0</v>
      </c>
      <c r="E43" s="12">
        <v>0</v>
      </c>
      <c r="F43" s="12">
        <v>0</v>
      </c>
      <c r="G43" s="12">
        <v>0</v>
      </c>
      <c r="H43" s="12">
        <v>0</v>
      </c>
      <c r="I43" s="12">
        <v>0</v>
      </c>
      <c r="J43" s="12">
        <v>0</v>
      </c>
      <c r="K43" s="12">
        <v>0</v>
      </c>
      <c r="L43" s="12">
        <v>0</v>
      </c>
      <c r="M43" s="12">
        <v>0</v>
      </c>
      <c r="N43" s="12">
        <v>0</v>
      </c>
      <c r="O43" s="12">
        <v>0</v>
      </c>
      <c r="P43" s="12">
        <v>0</v>
      </c>
      <c r="Q43" s="12">
        <v>0</v>
      </c>
      <c r="R43" s="12">
        <v>0</v>
      </c>
      <c r="S43" s="12">
        <v>0</v>
      </c>
      <c r="T43" s="12">
        <v>0</v>
      </c>
      <c r="U43" s="12">
        <v>0</v>
      </c>
      <c r="V43" s="12">
        <v>0</v>
      </c>
      <c r="W43" s="12">
        <v>0</v>
      </c>
      <c r="X43" s="12">
        <v>0</v>
      </c>
      <c r="Y43" s="12">
        <v>0</v>
      </c>
      <c r="Z43" s="12">
        <v>0</v>
      </c>
      <c r="AA43" s="12">
        <v>0</v>
      </c>
      <c r="AB43" s="12">
        <v>0</v>
      </c>
      <c r="AC43" s="12">
        <v>0</v>
      </c>
      <c r="AD43" s="12">
        <v>0</v>
      </c>
      <c r="AE43" s="12">
        <v>0</v>
      </c>
      <c r="AF43" s="12">
        <v>0</v>
      </c>
      <c r="AG43" s="12">
        <v>0</v>
      </c>
      <c r="AH43" s="12">
        <v>0</v>
      </c>
      <c r="AI43" s="12">
        <v>0</v>
      </c>
      <c r="AJ43" s="12">
        <v>0</v>
      </c>
      <c r="AK43" s="12">
        <v>0</v>
      </c>
      <c r="AL43" s="12">
        <v>0</v>
      </c>
      <c r="AM43" s="12">
        <v>0</v>
      </c>
      <c r="AN43" s="12">
        <v>0</v>
      </c>
      <c r="AO43" s="12">
        <v>0</v>
      </c>
      <c r="AP43" s="12">
        <v>0</v>
      </c>
      <c r="AQ43" s="12">
        <v>0</v>
      </c>
      <c r="AR43" s="12">
        <v>0</v>
      </c>
      <c r="AS43" s="12">
        <v>0</v>
      </c>
      <c r="AT43" s="12">
        <v>0</v>
      </c>
      <c r="AU43" s="12">
        <v>0</v>
      </c>
      <c r="AV43" s="12">
        <v>0</v>
      </c>
      <c r="AW43" s="12">
        <v>0</v>
      </c>
      <c r="AX43" s="12">
        <v>0</v>
      </c>
      <c r="AY43" s="12">
        <v>0</v>
      </c>
      <c r="AZ43" s="12">
        <v>0</v>
      </c>
      <c r="BA43" s="12">
        <v>0</v>
      </c>
      <c r="BB43" s="12">
        <v>0</v>
      </c>
      <c r="BC43" s="12">
        <v>0</v>
      </c>
      <c r="BD43" s="12">
        <v>0</v>
      </c>
      <c r="BE43" s="12">
        <v>0</v>
      </c>
      <c r="BF43" s="12">
        <v>0</v>
      </c>
      <c r="BG43" s="12">
        <v>0</v>
      </c>
      <c r="BH43" s="12">
        <v>0</v>
      </c>
      <c r="BI43" s="12">
        <v>0</v>
      </c>
      <c r="BJ43" s="12">
        <v>0</v>
      </c>
      <c r="BK43" s="12">
        <v>0</v>
      </c>
      <c r="BL43" s="12">
        <v>0</v>
      </c>
      <c r="BM43" s="12">
        <v>0</v>
      </c>
      <c r="BN43" s="12">
        <v>0</v>
      </c>
      <c r="BO43" s="12">
        <v>0</v>
      </c>
      <c r="BP43" s="12">
        <v>0</v>
      </c>
      <c r="BQ43" s="12">
        <v>0</v>
      </c>
      <c r="BR43" s="12">
        <v>0</v>
      </c>
      <c r="BS43" s="12">
        <v>0</v>
      </c>
    </row>
    <row r="44" spans="1:7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0</v>
      </c>
      <c r="G44" s="12">
        <v>0</v>
      </c>
      <c r="H44" s="12">
        <v>0</v>
      </c>
      <c r="I44" s="12">
        <v>0</v>
      </c>
      <c r="J44" s="12">
        <v>0</v>
      </c>
      <c r="K44" s="12">
        <v>0</v>
      </c>
      <c r="L44" s="12">
        <v>0</v>
      </c>
      <c r="M44" s="12">
        <v>0</v>
      </c>
      <c r="N44" s="12">
        <v>0</v>
      </c>
      <c r="O44" s="12">
        <v>0</v>
      </c>
      <c r="P44" s="12">
        <v>0</v>
      </c>
      <c r="Q44" s="12">
        <v>0</v>
      </c>
      <c r="R44" s="12">
        <v>0</v>
      </c>
      <c r="S44" s="12">
        <v>0</v>
      </c>
      <c r="T44" s="12">
        <v>0</v>
      </c>
      <c r="U44" s="12">
        <v>0</v>
      </c>
      <c r="V44" s="12">
        <v>0</v>
      </c>
      <c r="W44" s="12">
        <v>0</v>
      </c>
      <c r="X44" s="12">
        <v>0</v>
      </c>
      <c r="Y44" s="12">
        <v>0</v>
      </c>
      <c r="Z44" s="12">
        <v>0</v>
      </c>
      <c r="AA44" s="12">
        <v>0</v>
      </c>
      <c r="AB44" s="12">
        <v>0</v>
      </c>
      <c r="AC44" s="12">
        <v>0</v>
      </c>
      <c r="AD44" s="12">
        <v>0</v>
      </c>
      <c r="AE44" s="12">
        <v>0</v>
      </c>
      <c r="AF44" s="12">
        <v>0</v>
      </c>
      <c r="AG44" s="12">
        <v>0</v>
      </c>
      <c r="AH44" s="12">
        <v>0</v>
      </c>
      <c r="AI44" s="12">
        <v>0</v>
      </c>
      <c r="AJ44" s="12">
        <v>0</v>
      </c>
      <c r="AK44" s="12">
        <v>0</v>
      </c>
      <c r="AL44" s="12">
        <v>0</v>
      </c>
      <c r="AM44" s="12">
        <v>0</v>
      </c>
      <c r="AN44" s="12">
        <v>0</v>
      </c>
      <c r="AO44" s="12">
        <v>0</v>
      </c>
      <c r="AP44" s="12">
        <v>0</v>
      </c>
      <c r="AQ44" s="12">
        <v>0</v>
      </c>
      <c r="AR44" s="12">
        <v>0</v>
      </c>
      <c r="AS44" s="12">
        <v>0</v>
      </c>
      <c r="AT44" s="12">
        <v>0</v>
      </c>
      <c r="AU44" s="12">
        <v>0</v>
      </c>
      <c r="AV44" s="12">
        <v>0</v>
      </c>
      <c r="AW44" s="12">
        <v>0</v>
      </c>
      <c r="AX44" s="12">
        <v>0</v>
      </c>
      <c r="AY44" s="12">
        <v>0</v>
      </c>
      <c r="AZ44" s="12">
        <v>0</v>
      </c>
      <c r="BA44" s="12">
        <v>0</v>
      </c>
      <c r="BB44" s="12">
        <v>0</v>
      </c>
      <c r="BC44" s="12">
        <v>0</v>
      </c>
      <c r="BD44" s="12">
        <v>0</v>
      </c>
      <c r="BE44" s="12">
        <v>0</v>
      </c>
      <c r="BF44" s="12">
        <v>0</v>
      </c>
      <c r="BG44" s="12">
        <v>0</v>
      </c>
      <c r="BH44" s="12">
        <v>0</v>
      </c>
      <c r="BI44" s="12">
        <v>0</v>
      </c>
      <c r="BJ44" s="12">
        <v>0</v>
      </c>
      <c r="BK44" s="12">
        <v>0</v>
      </c>
      <c r="BL44" s="12">
        <v>0</v>
      </c>
      <c r="BM44" s="12">
        <v>0</v>
      </c>
      <c r="BN44" s="12">
        <v>0</v>
      </c>
      <c r="BO44" s="12">
        <v>0</v>
      </c>
      <c r="BP44" s="12">
        <v>0</v>
      </c>
      <c r="BQ44" s="12">
        <v>0</v>
      </c>
      <c r="BR44" s="12">
        <v>0</v>
      </c>
      <c r="BS44" s="12">
        <v>0</v>
      </c>
    </row>
    <row r="45" spans="1:7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</v>
      </c>
      <c r="H45" s="12">
        <v>0</v>
      </c>
      <c r="I45" s="12">
        <v>0</v>
      </c>
      <c r="J45" s="12">
        <v>0</v>
      </c>
      <c r="K45" s="12">
        <v>0</v>
      </c>
      <c r="L45" s="12">
        <v>0</v>
      </c>
      <c r="M45" s="12">
        <v>0</v>
      </c>
      <c r="N45" s="12">
        <v>0</v>
      </c>
      <c r="O45" s="12">
        <v>0</v>
      </c>
      <c r="P45" s="12">
        <v>0</v>
      </c>
      <c r="Q45" s="12">
        <v>0</v>
      </c>
      <c r="R45" s="12">
        <v>0</v>
      </c>
      <c r="S45" s="12">
        <v>0</v>
      </c>
      <c r="T45" s="12">
        <v>0</v>
      </c>
      <c r="U45" s="12">
        <v>0</v>
      </c>
      <c r="V45" s="12">
        <v>0</v>
      </c>
      <c r="W45" s="12">
        <v>0</v>
      </c>
      <c r="X45" s="12">
        <v>0</v>
      </c>
      <c r="Y45" s="12">
        <v>0</v>
      </c>
      <c r="Z45" s="12">
        <v>0</v>
      </c>
      <c r="AA45" s="12">
        <v>0</v>
      </c>
      <c r="AB45" s="12">
        <v>0</v>
      </c>
      <c r="AC45" s="12">
        <v>0</v>
      </c>
      <c r="AD45" s="12">
        <v>0</v>
      </c>
      <c r="AE45" s="12">
        <v>0</v>
      </c>
      <c r="AF45" s="12">
        <v>0</v>
      </c>
      <c r="AG45" s="12">
        <v>0</v>
      </c>
      <c r="AH45" s="12">
        <v>0</v>
      </c>
      <c r="AI45" s="12">
        <v>0</v>
      </c>
      <c r="AJ45" s="12">
        <v>0</v>
      </c>
      <c r="AK45" s="12">
        <v>0</v>
      </c>
      <c r="AL45" s="12">
        <v>0</v>
      </c>
      <c r="AM45" s="12">
        <v>0</v>
      </c>
      <c r="AN45" s="12">
        <v>0</v>
      </c>
      <c r="AO45" s="12">
        <v>0</v>
      </c>
      <c r="AP45" s="12">
        <v>0</v>
      </c>
      <c r="AQ45" s="12">
        <v>0</v>
      </c>
      <c r="AR45" s="12">
        <v>0</v>
      </c>
      <c r="AS45" s="12">
        <v>0</v>
      </c>
      <c r="AT45" s="12">
        <v>0</v>
      </c>
      <c r="AU45" s="12">
        <v>0</v>
      </c>
      <c r="AV45" s="12">
        <v>0</v>
      </c>
      <c r="AW45" s="12">
        <v>0</v>
      </c>
      <c r="AX45" s="12">
        <v>0</v>
      </c>
      <c r="AY45" s="12">
        <v>0</v>
      </c>
      <c r="AZ45" s="12">
        <v>0</v>
      </c>
      <c r="BA45" s="12">
        <v>0</v>
      </c>
      <c r="BB45" s="12">
        <v>0</v>
      </c>
      <c r="BC45" s="12">
        <v>0</v>
      </c>
      <c r="BD45" s="12">
        <v>0</v>
      </c>
      <c r="BE45" s="12">
        <v>0</v>
      </c>
      <c r="BF45" s="12">
        <v>0</v>
      </c>
      <c r="BG45" s="12">
        <v>0</v>
      </c>
      <c r="BH45" s="12">
        <v>0</v>
      </c>
      <c r="BI45" s="12">
        <v>0</v>
      </c>
      <c r="BJ45" s="12">
        <v>0</v>
      </c>
      <c r="BK45" s="12">
        <v>0</v>
      </c>
      <c r="BL45" s="12">
        <v>0</v>
      </c>
      <c r="BM45" s="12">
        <v>0</v>
      </c>
      <c r="BN45" s="12">
        <v>0</v>
      </c>
      <c r="BO45" s="12">
        <v>0</v>
      </c>
      <c r="BP45" s="12">
        <v>0</v>
      </c>
      <c r="BQ45" s="12">
        <v>0</v>
      </c>
      <c r="BR45" s="12">
        <v>0</v>
      </c>
      <c r="BS45" s="12">
        <v>0</v>
      </c>
    </row>
    <row r="46" spans="1:7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</v>
      </c>
      <c r="I46" s="12">
        <v>0</v>
      </c>
      <c r="J46" s="12">
        <v>0</v>
      </c>
      <c r="K46" s="12">
        <v>0</v>
      </c>
      <c r="L46" s="12">
        <v>0</v>
      </c>
      <c r="M46" s="12">
        <v>0</v>
      </c>
      <c r="N46" s="12">
        <v>0</v>
      </c>
      <c r="O46" s="12">
        <v>0</v>
      </c>
      <c r="P46" s="12">
        <v>0</v>
      </c>
      <c r="Q46" s="12">
        <v>0</v>
      </c>
      <c r="R46" s="12">
        <v>0</v>
      </c>
      <c r="S46" s="12">
        <v>0</v>
      </c>
      <c r="T46" s="12">
        <v>0</v>
      </c>
      <c r="U46" s="12">
        <v>0</v>
      </c>
      <c r="V46" s="12">
        <v>0</v>
      </c>
      <c r="W46" s="12">
        <v>0</v>
      </c>
      <c r="X46" s="12">
        <v>0</v>
      </c>
      <c r="Y46" s="12">
        <v>0</v>
      </c>
      <c r="Z46" s="12">
        <v>0</v>
      </c>
      <c r="AA46" s="12">
        <v>0</v>
      </c>
      <c r="AB46" s="12">
        <v>0</v>
      </c>
      <c r="AC46" s="12">
        <v>0</v>
      </c>
      <c r="AD46" s="12">
        <v>0</v>
      </c>
      <c r="AE46" s="12">
        <v>0</v>
      </c>
      <c r="AF46" s="12">
        <v>0</v>
      </c>
      <c r="AG46" s="12">
        <v>0</v>
      </c>
      <c r="AH46" s="12">
        <v>0</v>
      </c>
      <c r="AI46" s="12">
        <v>0</v>
      </c>
      <c r="AJ46" s="12">
        <v>0</v>
      </c>
      <c r="AK46" s="12">
        <v>0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</v>
      </c>
      <c r="AR46" s="12">
        <v>0</v>
      </c>
      <c r="AS46" s="12">
        <v>0</v>
      </c>
      <c r="AT46" s="12">
        <v>0</v>
      </c>
      <c r="AU46" s="12">
        <v>0</v>
      </c>
      <c r="AV46" s="12">
        <v>0</v>
      </c>
      <c r="AW46" s="12">
        <v>0</v>
      </c>
      <c r="AX46" s="12">
        <v>0</v>
      </c>
      <c r="AY46" s="12">
        <v>0</v>
      </c>
      <c r="AZ46" s="12">
        <v>0</v>
      </c>
      <c r="BA46" s="12">
        <v>0</v>
      </c>
      <c r="BB46" s="12">
        <v>0</v>
      </c>
      <c r="BC46" s="12">
        <v>0</v>
      </c>
      <c r="BD46" s="12">
        <v>0</v>
      </c>
      <c r="BE46" s="12">
        <v>0</v>
      </c>
      <c r="BF46" s="12">
        <v>0</v>
      </c>
      <c r="BG46" s="12">
        <v>0</v>
      </c>
      <c r="BH46" s="12">
        <v>0</v>
      </c>
      <c r="BI46" s="12">
        <v>0</v>
      </c>
      <c r="BJ46" s="12">
        <v>0</v>
      </c>
      <c r="BK46" s="12">
        <v>0</v>
      </c>
      <c r="BL46" s="12">
        <v>0</v>
      </c>
      <c r="BM46" s="12">
        <v>0</v>
      </c>
      <c r="BN46" s="12">
        <v>0</v>
      </c>
      <c r="BO46" s="12">
        <v>0</v>
      </c>
      <c r="BP46" s="12">
        <v>0</v>
      </c>
      <c r="BQ46" s="12">
        <v>0</v>
      </c>
      <c r="BR46" s="12">
        <v>0</v>
      </c>
      <c r="BS46" s="12">
        <v>0</v>
      </c>
    </row>
    <row r="47" spans="1:7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</v>
      </c>
      <c r="J47" s="12">
        <v>0</v>
      </c>
      <c r="K47" s="12">
        <v>0</v>
      </c>
      <c r="L47" s="12">
        <v>0</v>
      </c>
      <c r="M47" s="12">
        <v>0</v>
      </c>
      <c r="N47" s="12">
        <v>0</v>
      </c>
      <c r="O47" s="12">
        <v>0</v>
      </c>
      <c r="P47" s="12">
        <v>0</v>
      </c>
      <c r="Q47" s="12">
        <v>0</v>
      </c>
      <c r="R47" s="12">
        <v>0</v>
      </c>
      <c r="S47" s="12">
        <v>0</v>
      </c>
      <c r="T47" s="12">
        <v>0</v>
      </c>
      <c r="U47" s="12">
        <v>0</v>
      </c>
      <c r="V47" s="12">
        <v>0</v>
      </c>
      <c r="W47" s="12">
        <v>0</v>
      </c>
      <c r="X47" s="12">
        <v>0</v>
      </c>
      <c r="Y47" s="12">
        <v>0</v>
      </c>
      <c r="Z47" s="12">
        <v>0</v>
      </c>
      <c r="AA47" s="12">
        <v>0</v>
      </c>
      <c r="AB47" s="12">
        <v>0</v>
      </c>
      <c r="AC47" s="12">
        <v>0</v>
      </c>
      <c r="AD47" s="12">
        <v>0</v>
      </c>
      <c r="AE47" s="12">
        <v>0</v>
      </c>
      <c r="AF47" s="12">
        <v>0</v>
      </c>
      <c r="AG47" s="12">
        <v>0</v>
      </c>
      <c r="AH47" s="12">
        <v>0</v>
      </c>
      <c r="AI47" s="12">
        <v>0</v>
      </c>
      <c r="AJ47" s="12">
        <v>0</v>
      </c>
      <c r="AK47" s="12">
        <v>0</v>
      </c>
      <c r="AL47" s="12">
        <v>0</v>
      </c>
      <c r="AM47" s="12">
        <v>0</v>
      </c>
      <c r="AN47" s="12">
        <v>0</v>
      </c>
      <c r="AO47" s="12">
        <v>0</v>
      </c>
      <c r="AP47" s="12">
        <v>0</v>
      </c>
      <c r="AQ47" s="12">
        <v>0</v>
      </c>
      <c r="AR47" s="12">
        <v>0</v>
      </c>
      <c r="AS47" s="12">
        <v>0</v>
      </c>
      <c r="AT47" s="12">
        <v>0</v>
      </c>
      <c r="AU47" s="12">
        <v>0</v>
      </c>
      <c r="AV47" s="12">
        <v>0</v>
      </c>
      <c r="AW47" s="12">
        <v>0</v>
      </c>
      <c r="AX47" s="12">
        <v>0</v>
      </c>
      <c r="AY47" s="12">
        <v>0</v>
      </c>
      <c r="AZ47" s="12">
        <v>0</v>
      </c>
      <c r="BA47" s="12">
        <v>0</v>
      </c>
      <c r="BB47" s="12">
        <v>0</v>
      </c>
      <c r="BC47" s="12">
        <v>0</v>
      </c>
      <c r="BD47" s="12">
        <v>0</v>
      </c>
      <c r="BE47" s="12">
        <v>0</v>
      </c>
      <c r="BF47" s="12">
        <v>0</v>
      </c>
      <c r="BG47" s="12">
        <v>0</v>
      </c>
      <c r="BH47" s="12">
        <v>0</v>
      </c>
      <c r="BI47" s="12">
        <v>0</v>
      </c>
      <c r="BJ47" s="12">
        <v>0</v>
      </c>
      <c r="BK47" s="12">
        <v>0</v>
      </c>
      <c r="BL47" s="12">
        <v>0</v>
      </c>
      <c r="BM47" s="12">
        <v>0</v>
      </c>
      <c r="BN47" s="12">
        <v>0</v>
      </c>
      <c r="BO47" s="12">
        <v>0</v>
      </c>
      <c r="BP47" s="12">
        <v>0</v>
      </c>
      <c r="BQ47" s="12">
        <v>0</v>
      </c>
      <c r="BR47" s="12">
        <v>0</v>
      </c>
      <c r="BS47" s="12">
        <v>0</v>
      </c>
    </row>
    <row r="48" spans="1:7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</v>
      </c>
      <c r="K48" s="12">
        <v>0</v>
      </c>
      <c r="L48" s="12">
        <v>0</v>
      </c>
      <c r="M48" s="12">
        <v>0</v>
      </c>
      <c r="N48" s="12">
        <v>0</v>
      </c>
      <c r="O48" s="12">
        <v>0</v>
      </c>
      <c r="P48" s="12">
        <v>0</v>
      </c>
      <c r="Q48" s="12">
        <v>0</v>
      </c>
      <c r="R48" s="12">
        <v>0</v>
      </c>
      <c r="S48" s="12">
        <v>0</v>
      </c>
      <c r="T48" s="12">
        <v>0</v>
      </c>
      <c r="U48" s="12">
        <v>0</v>
      </c>
      <c r="V48" s="12">
        <v>0</v>
      </c>
      <c r="W48" s="12">
        <v>0</v>
      </c>
      <c r="X48" s="12">
        <v>0</v>
      </c>
      <c r="Y48" s="12">
        <v>0</v>
      </c>
      <c r="Z48" s="12">
        <v>0</v>
      </c>
      <c r="AA48" s="12">
        <v>0</v>
      </c>
      <c r="AB48" s="12">
        <v>0</v>
      </c>
      <c r="AC48" s="12">
        <v>0</v>
      </c>
      <c r="AD48" s="12">
        <v>0</v>
      </c>
      <c r="AE48" s="12">
        <v>0</v>
      </c>
      <c r="AF48" s="12">
        <v>0</v>
      </c>
      <c r="AG48" s="12">
        <v>0</v>
      </c>
      <c r="AH48" s="12">
        <v>0</v>
      </c>
      <c r="AI48" s="12">
        <v>0</v>
      </c>
      <c r="AJ48" s="12">
        <v>0</v>
      </c>
      <c r="AK48" s="12">
        <v>0</v>
      </c>
      <c r="AL48" s="12">
        <v>0</v>
      </c>
      <c r="AM48" s="12">
        <v>0</v>
      </c>
      <c r="AN48" s="12">
        <v>0</v>
      </c>
      <c r="AO48" s="12">
        <v>0</v>
      </c>
      <c r="AP48" s="12">
        <v>0</v>
      </c>
      <c r="AQ48" s="12">
        <v>0</v>
      </c>
      <c r="AR48" s="12">
        <v>0</v>
      </c>
      <c r="AS48" s="12">
        <v>0</v>
      </c>
      <c r="AT48" s="12">
        <v>0</v>
      </c>
      <c r="AU48" s="12">
        <v>0</v>
      </c>
      <c r="AV48" s="12">
        <v>0</v>
      </c>
      <c r="AW48" s="12">
        <v>0</v>
      </c>
      <c r="AX48" s="12">
        <v>0</v>
      </c>
      <c r="AY48" s="12">
        <v>0</v>
      </c>
      <c r="AZ48" s="12">
        <v>0</v>
      </c>
      <c r="BA48" s="12">
        <v>0</v>
      </c>
      <c r="BB48" s="12">
        <v>0</v>
      </c>
      <c r="BC48" s="12">
        <v>0</v>
      </c>
      <c r="BD48" s="12">
        <v>0</v>
      </c>
      <c r="BE48" s="12">
        <v>0</v>
      </c>
      <c r="BF48" s="12">
        <v>0</v>
      </c>
      <c r="BG48" s="12">
        <v>0</v>
      </c>
      <c r="BH48" s="12">
        <v>0</v>
      </c>
      <c r="BI48" s="12">
        <v>0</v>
      </c>
      <c r="BJ48" s="12">
        <v>0</v>
      </c>
      <c r="BK48" s="12">
        <v>0</v>
      </c>
      <c r="BL48" s="12">
        <v>0</v>
      </c>
      <c r="BM48" s="12">
        <v>0</v>
      </c>
      <c r="BN48" s="12">
        <v>0</v>
      </c>
      <c r="BO48" s="12">
        <v>0</v>
      </c>
      <c r="BP48" s="12">
        <v>0</v>
      </c>
      <c r="BQ48" s="12">
        <v>0</v>
      </c>
      <c r="BR48" s="12">
        <v>0</v>
      </c>
      <c r="BS48" s="12">
        <v>0</v>
      </c>
    </row>
    <row r="49" spans="1:7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</v>
      </c>
      <c r="L49" s="12">
        <v>0</v>
      </c>
      <c r="M49" s="12">
        <v>0</v>
      </c>
      <c r="N49" s="12">
        <v>0</v>
      </c>
      <c r="O49" s="12">
        <v>0</v>
      </c>
      <c r="P49" s="12">
        <v>0</v>
      </c>
      <c r="Q49" s="12">
        <v>0</v>
      </c>
      <c r="R49" s="12">
        <v>0</v>
      </c>
      <c r="S49" s="12">
        <v>0</v>
      </c>
      <c r="T49" s="12">
        <v>0</v>
      </c>
      <c r="U49" s="12">
        <v>0</v>
      </c>
      <c r="V49" s="12">
        <v>0</v>
      </c>
      <c r="W49" s="12">
        <v>0</v>
      </c>
      <c r="X49" s="12">
        <v>0</v>
      </c>
      <c r="Y49" s="12">
        <v>0</v>
      </c>
      <c r="Z49" s="12">
        <v>0</v>
      </c>
      <c r="AA49" s="12">
        <v>0</v>
      </c>
      <c r="AB49" s="12">
        <v>0</v>
      </c>
      <c r="AC49" s="12">
        <v>0</v>
      </c>
      <c r="AD49" s="12">
        <v>0</v>
      </c>
      <c r="AE49" s="12">
        <v>0</v>
      </c>
      <c r="AF49" s="12">
        <v>0</v>
      </c>
      <c r="AG49" s="12">
        <v>0</v>
      </c>
      <c r="AH49" s="12">
        <v>0</v>
      </c>
      <c r="AI49" s="12">
        <v>0</v>
      </c>
      <c r="AJ49" s="12">
        <v>0</v>
      </c>
      <c r="AK49" s="12">
        <v>0</v>
      </c>
      <c r="AL49" s="12">
        <v>0</v>
      </c>
      <c r="AM49" s="12">
        <v>0</v>
      </c>
      <c r="AN49" s="12">
        <v>0</v>
      </c>
      <c r="AO49" s="12">
        <v>0</v>
      </c>
      <c r="AP49" s="12">
        <v>0</v>
      </c>
      <c r="AQ49" s="12">
        <v>0</v>
      </c>
      <c r="AR49" s="12">
        <v>0</v>
      </c>
      <c r="AS49" s="12">
        <v>0</v>
      </c>
      <c r="AT49" s="12">
        <v>0</v>
      </c>
      <c r="AU49" s="12">
        <v>0</v>
      </c>
      <c r="AV49" s="12">
        <v>0</v>
      </c>
      <c r="AW49" s="12">
        <v>0</v>
      </c>
      <c r="AX49" s="12">
        <v>0</v>
      </c>
      <c r="AY49" s="12">
        <v>0</v>
      </c>
      <c r="AZ49" s="12">
        <v>0</v>
      </c>
      <c r="BA49" s="12">
        <v>0</v>
      </c>
      <c r="BB49" s="12">
        <v>0</v>
      </c>
      <c r="BC49" s="12">
        <v>0</v>
      </c>
      <c r="BD49" s="12">
        <v>0</v>
      </c>
      <c r="BE49" s="12">
        <v>0</v>
      </c>
      <c r="BF49" s="12">
        <v>0</v>
      </c>
      <c r="BG49" s="12">
        <v>0</v>
      </c>
      <c r="BH49" s="12">
        <v>0</v>
      </c>
      <c r="BI49" s="12">
        <v>0</v>
      </c>
      <c r="BJ49" s="12">
        <v>0</v>
      </c>
      <c r="BK49" s="12">
        <v>0</v>
      </c>
      <c r="BL49" s="12">
        <v>0</v>
      </c>
      <c r="BM49" s="12">
        <v>0</v>
      </c>
      <c r="BN49" s="12">
        <v>0</v>
      </c>
      <c r="BO49" s="12">
        <v>0</v>
      </c>
      <c r="BP49" s="12">
        <v>0</v>
      </c>
      <c r="BQ49" s="12">
        <v>0</v>
      </c>
      <c r="BR49" s="12">
        <v>0</v>
      </c>
      <c r="BS49" s="12">
        <v>0</v>
      </c>
    </row>
    <row r="50" spans="1:7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</v>
      </c>
      <c r="M50" s="12">
        <v>0</v>
      </c>
      <c r="N50" s="12">
        <v>0</v>
      </c>
      <c r="O50" s="12">
        <v>0</v>
      </c>
      <c r="P50" s="12">
        <v>0</v>
      </c>
      <c r="Q50" s="12">
        <v>0</v>
      </c>
      <c r="R50" s="12">
        <v>0</v>
      </c>
      <c r="S50" s="12">
        <v>0</v>
      </c>
      <c r="T50" s="12">
        <v>0</v>
      </c>
      <c r="U50" s="12">
        <v>0</v>
      </c>
      <c r="V50" s="12">
        <v>0</v>
      </c>
      <c r="W50" s="12">
        <v>0</v>
      </c>
      <c r="X50" s="12">
        <v>0</v>
      </c>
      <c r="Y50" s="12">
        <v>0</v>
      </c>
      <c r="Z50" s="12">
        <v>0</v>
      </c>
      <c r="AA50" s="12">
        <v>0</v>
      </c>
      <c r="AB50" s="12">
        <v>0</v>
      </c>
      <c r="AC50" s="12">
        <v>0</v>
      </c>
      <c r="AD50" s="12">
        <v>0</v>
      </c>
      <c r="AE50" s="12">
        <v>0</v>
      </c>
      <c r="AF50" s="12">
        <v>0</v>
      </c>
      <c r="AG50" s="12">
        <v>0</v>
      </c>
      <c r="AH50" s="12">
        <v>0</v>
      </c>
      <c r="AI50" s="12">
        <v>0</v>
      </c>
      <c r="AJ50" s="12">
        <v>0</v>
      </c>
      <c r="AK50" s="12">
        <v>0</v>
      </c>
      <c r="AL50" s="12">
        <v>0</v>
      </c>
      <c r="AM50" s="12">
        <v>0</v>
      </c>
      <c r="AN50" s="12">
        <v>0</v>
      </c>
      <c r="AO50" s="12">
        <v>0</v>
      </c>
      <c r="AP50" s="12">
        <v>0</v>
      </c>
      <c r="AQ50" s="12">
        <v>0</v>
      </c>
      <c r="AR50" s="12">
        <v>0</v>
      </c>
      <c r="AS50" s="12">
        <v>0</v>
      </c>
      <c r="AT50" s="12">
        <v>0</v>
      </c>
      <c r="AU50" s="12">
        <v>0</v>
      </c>
      <c r="AV50" s="12">
        <v>0</v>
      </c>
      <c r="AW50" s="12">
        <v>0</v>
      </c>
      <c r="AX50" s="12">
        <v>0</v>
      </c>
      <c r="AY50" s="12">
        <v>0</v>
      </c>
      <c r="AZ50" s="12">
        <v>0</v>
      </c>
      <c r="BA50" s="12">
        <v>0</v>
      </c>
      <c r="BB50" s="12">
        <v>0</v>
      </c>
      <c r="BC50" s="12">
        <v>0</v>
      </c>
      <c r="BD50" s="12">
        <v>0</v>
      </c>
      <c r="BE50" s="12">
        <v>0</v>
      </c>
      <c r="BF50" s="12">
        <v>0</v>
      </c>
      <c r="BG50" s="12">
        <v>0</v>
      </c>
      <c r="BH50" s="12">
        <v>0</v>
      </c>
      <c r="BI50" s="12">
        <v>0</v>
      </c>
      <c r="BJ50" s="12">
        <v>0</v>
      </c>
      <c r="BK50" s="12">
        <v>0</v>
      </c>
      <c r="BL50" s="12">
        <v>0</v>
      </c>
      <c r="BM50" s="12">
        <v>0</v>
      </c>
      <c r="BN50" s="12">
        <v>0</v>
      </c>
      <c r="BO50" s="12">
        <v>0</v>
      </c>
      <c r="BP50" s="12">
        <v>0</v>
      </c>
      <c r="BQ50" s="12">
        <v>0</v>
      </c>
      <c r="BR50" s="12">
        <v>0</v>
      </c>
      <c r="BS50" s="12">
        <v>0</v>
      </c>
    </row>
    <row r="51" spans="1:7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</v>
      </c>
      <c r="N51" s="12">
        <v>0</v>
      </c>
      <c r="O51" s="12">
        <v>0</v>
      </c>
      <c r="P51" s="12">
        <v>0</v>
      </c>
      <c r="Q51" s="12">
        <v>0</v>
      </c>
      <c r="R51" s="12">
        <v>0</v>
      </c>
      <c r="S51" s="12">
        <v>0</v>
      </c>
      <c r="T51" s="12">
        <v>0</v>
      </c>
      <c r="U51" s="12">
        <v>0</v>
      </c>
      <c r="V51" s="12">
        <v>0</v>
      </c>
      <c r="W51" s="12">
        <v>0</v>
      </c>
      <c r="X51" s="12">
        <v>0</v>
      </c>
      <c r="Y51" s="12">
        <v>0</v>
      </c>
      <c r="Z51" s="12">
        <v>0</v>
      </c>
      <c r="AA51" s="12">
        <v>0</v>
      </c>
      <c r="AB51" s="12">
        <v>0</v>
      </c>
      <c r="AC51" s="12">
        <v>0</v>
      </c>
      <c r="AD51" s="12">
        <v>0</v>
      </c>
      <c r="AE51" s="12">
        <v>0</v>
      </c>
      <c r="AF51" s="12">
        <v>0</v>
      </c>
      <c r="AG51" s="12">
        <v>0</v>
      </c>
      <c r="AH51" s="12">
        <v>0</v>
      </c>
      <c r="AI51" s="12">
        <v>0</v>
      </c>
      <c r="AJ51" s="12">
        <v>0</v>
      </c>
      <c r="AK51" s="12">
        <v>0</v>
      </c>
      <c r="AL51" s="12">
        <v>0</v>
      </c>
      <c r="AM51" s="12">
        <v>0</v>
      </c>
      <c r="AN51" s="12">
        <v>0</v>
      </c>
      <c r="AO51" s="12">
        <v>0</v>
      </c>
      <c r="AP51" s="12">
        <v>0</v>
      </c>
      <c r="AQ51" s="12">
        <v>0</v>
      </c>
      <c r="AR51" s="12">
        <v>0</v>
      </c>
      <c r="AS51" s="12">
        <v>0</v>
      </c>
      <c r="AT51" s="12">
        <v>0</v>
      </c>
      <c r="AU51" s="12">
        <v>0</v>
      </c>
      <c r="AV51" s="12">
        <v>0</v>
      </c>
      <c r="AW51" s="12">
        <v>0</v>
      </c>
      <c r="AX51" s="12">
        <v>0</v>
      </c>
      <c r="AY51" s="12">
        <v>0</v>
      </c>
      <c r="AZ51" s="12">
        <v>0</v>
      </c>
      <c r="BA51" s="12">
        <v>0</v>
      </c>
      <c r="BB51" s="12">
        <v>0</v>
      </c>
      <c r="BC51" s="12">
        <v>0</v>
      </c>
      <c r="BD51" s="12">
        <v>0</v>
      </c>
      <c r="BE51" s="12">
        <v>0</v>
      </c>
      <c r="BF51" s="12">
        <v>0</v>
      </c>
      <c r="BG51" s="12">
        <v>0</v>
      </c>
      <c r="BH51" s="12">
        <v>0</v>
      </c>
      <c r="BI51" s="12">
        <v>0</v>
      </c>
      <c r="BJ51" s="12">
        <v>0</v>
      </c>
      <c r="BK51" s="12">
        <v>0</v>
      </c>
      <c r="BL51" s="12">
        <v>0</v>
      </c>
      <c r="BM51" s="12">
        <v>0</v>
      </c>
      <c r="BN51" s="12">
        <v>0</v>
      </c>
      <c r="BO51" s="12">
        <v>0</v>
      </c>
      <c r="BP51" s="12">
        <v>0</v>
      </c>
      <c r="BQ51" s="12">
        <v>0</v>
      </c>
      <c r="BR51" s="12">
        <v>0</v>
      </c>
      <c r="BS51" s="12">
        <v>0</v>
      </c>
    </row>
    <row r="52" spans="1:7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</v>
      </c>
      <c r="O52" s="12">
        <v>0</v>
      </c>
      <c r="P52" s="12">
        <v>0</v>
      </c>
      <c r="Q52" s="12">
        <v>0</v>
      </c>
      <c r="R52" s="12">
        <v>0</v>
      </c>
      <c r="S52" s="12">
        <v>0</v>
      </c>
      <c r="T52" s="12">
        <v>0</v>
      </c>
      <c r="U52" s="12">
        <v>0</v>
      </c>
      <c r="V52" s="12">
        <v>0</v>
      </c>
      <c r="W52" s="12">
        <v>0</v>
      </c>
      <c r="X52" s="12">
        <v>0</v>
      </c>
      <c r="Y52" s="12">
        <v>0</v>
      </c>
      <c r="Z52" s="12">
        <v>0</v>
      </c>
      <c r="AA52" s="12">
        <v>0</v>
      </c>
      <c r="AB52" s="12">
        <v>0</v>
      </c>
      <c r="AC52" s="12">
        <v>0</v>
      </c>
      <c r="AD52" s="12">
        <v>0</v>
      </c>
      <c r="AE52" s="12">
        <v>0</v>
      </c>
      <c r="AF52" s="12">
        <v>0</v>
      </c>
      <c r="AG52" s="12">
        <v>0</v>
      </c>
      <c r="AH52" s="12">
        <v>0</v>
      </c>
      <c r="AI52" s="12">
        <v>0</v>
      </c>
      <c r="AJ52" s="12">
        <v>0</v>
      </c>
      <c r="AK52" s="12">
        <v>0</v>
      </c>
      <c r="AL52" s="12">
        <v>0</v>
      </c>
      <c r="AM52" s="12">
        <v>0</v>
      </c>
      <c r="AN52" s="12">
        <v>0</v>
      </c>
      <c r="AO52" s="12">
        <v>0</v>
      </c>
      <c r="AP52" s="12">
        <v>0</v>
      </c>
      <c r="AQ52" s="12">
        <v>0</v>
      </c>
      <c r="AR52" s="12">
        <v>0</v>
      </c>
      <c r="AS52" s="12">
        <v>0</v>
      </c>
      <c r="AT52" s="12">
        <v>0</v>
      </c>
      <c r="AU52" s="12">
        <v>0</v>
      </c>
      <c r="AV52" s="12">
        <v>0</v>
      </c>
      <c r="AW52" s="12">
        <v>0</v>
      </c>
      <c r="AX52" s="12">
        <v>0</v>
      </c>
      <c r="AY52" s="12">
        <v>0</v>
      </c>
      <c r="AZ52" s="12">
        <v>0</v>
      </c>
      <c r="BA52" s="12">
        <v>0</v>
      </c>
      <c r="BB52" s="12">
        <v>0</v>
      </c>
      <c r="BC52" s="12">
        <v>0</v>
      </c>
      <c r="BD52" s="12">
        <v>0</v>
      </c>
      <c r="BE52" s="12">
        <v>0</v>
      </c>
      <c r="BF52" s="12">
        <v>0</v>
      </c>
      <c r="BG52" s="12">
        <v>0</v>
      </c>
      <c r="BH52" s="12">
        <v>0</v>
      </c>
      <c r="BI52" s="12">
        <v>0</v>
      </c>
      <c r="BJ52" s="12">
        <v>0</v>
      </c>
      <c r="BK52" s="12">
        <v>0</v>
      </c>
      <c r="BL52" s="12">
        <v>0</v>
      </c>
      <c r="BM52" s="12">
        <v>0</v>
      </c>
      <c r="BN52" s="12">
        <v>0</v>
      </c>
      <c r="BO52" s="12">
        <v>0</v>
      </c>
      <c r="BP52" s="12">
        <v>0</v>
      </c>
      <c r="BQ52" s="12">
        <v>0</v>
      </c>
      <c r="BR52" s="12">
        <v>0</v>
      </c>
      <c r="BS52" s="12">
        <v>0</v>
      </c>
    </row>
    <row r="53" spans="1:7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</v>
      </c>
      <c r="P53" s="12">
        <v>0</v>
      </c>
      <c r="Q53" s="12">
        <v>0</v>
      </c>
      <c r="R53" s="12">
        <v>0</v>
      </c>
      <c r="S53" s="12">
        <v>0</v>
      </c>
      <c r="T53" s="12">
        <v>0</v>
      </c>
      <c r="U53" s="12">
        <v>0</v>
      </c>
      <c r="V53" s="12">
        <v>0</v>
      </c>
      <c r="W53" s="12">
        <v>0</v>
      </c>
      <c r="X53" s="12">
        <v>0</v>
      </c>
      <c r="Y53" s="12">
        <v>0</v>
      </c>
      <c r="Z53" s="12">
        <v>0</v>
      </c>
      <c r="AA53" s="12">
        <v>0</v>
      </c>
      <c r="AB53" s="12">
        <v>0</v>
      </c>
      <c r="AC53" s="12">
        <v>0</v>
      </c>
      <c r="AD53" s="12">
        <v>0</v>
      </c>
      <c r="AE53" s="12">
        <v>0</v>
      </c>
      <c r="AF53" s="12">
        <v>0</v>
      </c>
      <c r="AG53" s="12">
        <v>0</v>
      </c>
      <c r="AH53" s="12">
        <v>0</v>
      </c>
      <c r="AI53" s="12">
        <v>0</v>
      </c>
      <c r="AJ53" s="12">
        <v>0</v>
      </c>
      <c r="AK53" s="12">
        <v>0</v>
      </c>
      <c r="AL53" s="12">
        <v>0</v>
      </c>
      <c r="AM53" s="12">
        <v>0</v>
      </c>
      <c r="AN53" s="12">
        <v>0</v>
      </c>
      <c r="AO53" s="12">
        <v>0</v>
      </c>
      <c r="AP53" s="12">
        <v>0</v>
      </c>
      <c r="AQ53" s="12">
        <v>0</v>
      </c>
      <c r="AR53" s="12">
        <v>0</v>
      </c>
      <c r="AS53" s="12">
        <v>0</v>
      </c>
      <c r="AT53" s="12">
        <v>0</v>
      </c>
      <c r="AU53" s="12">
        <v>0</v>
      </c>
      <c r="AV53" s="12">
        <v>0</v>
      </c>
      <c r="AW53" s="12">
        <v>0</v>
      </c>
      <c r="AX53" s="12">
        <v>0</v>
      </c>
      <c r="AY53" s="12">
        <v>0</v>
      </c>
      <c r="AZ53" s="12">
        <v>0</v>
      </c>
      <c r="BA53" s="12">
        <v>0</v>
      </c>
      <c r="BB53" s="12">
        <v>0</v>
      </c>
      <c r="BC53" s="12">
        <v>0</v>
      </c>
      <c r="BD53" s="12">
        <v>0</v>
      </c>
      <c r="BE53" s="12">
        <v>0</v>
      </c>
      <c r="BF53" s="12">
        <v>0</v>
      </c>
      <c r="BG53" s="12">
        <v>0</v>
      </c>
      <c r="BH53" s="12">
        <v>0</v>
      </c>
      <c r="BI53" s="12">
        <v>0</v>
      </c>
      <c r="BJ53" s="12">
        <v>0</v>
      </c>
      <c r="BK53" s="12">
        <v>0</v>
      </c>
      <c r="BL53" s="12">
        <v>0</v>
      </c>
      <c r="BM53" s="12">
        <v>0</v>
      </c>
      <c r="BN53" s="12">
        <v>0</v>
      </c>
      <c r="BO53" s="12">
        <v>0</v>
      </c>
      <c r="BP53" s="12">
        <v>0</v>
      </c>
      <c r="BQ53" s="12">
        <v>0</v>
      </c>
      <c r="BR53" s="12">
        <v>0</v>
      </c>
      <c r="BS53" s="12">
        <v>0</v>
      </c>
    </row>
    <row r="54" spans="1:7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</v>
      </c>
      <c r="Q54" s="12">
        <v>0</v>
      </c>
      <c r="R54" s="12">
        <v>0</v>
      </c>
      <c r="S54" s="12">
        <v>0</v>
      </c>
      <c r="T54" s="12">
        <v>0</v>
      </c>
      <c r="U54" s="12">
        <v>0</v>
      </c>
      <c r="V54" s="12">
        <v>0</v>
      </c>
      <c r="W54" s="12">
        <v>0</v>
      </c>
      <c r="X54" s="12">
        <v>0</v>
      </c>
      <c r="Y54" s="12">
        <v>0</v>
      </c>
      <c r="Z54" s="12">
        <v>0</v>
      </c>
      <c r="AA54" s="12">
        <v>0</v>
      </c>
      <c r="AB54" s="12">
        <v>0</v>
      </c>
      <c r="AC54" s="12">
        <v>0</v>
      </c>
      <c r="AD54" s="12">
        <v>0</v>
      </c>
      <c r="AE54" s="12">
        <v>0</v>
      </c>
      <c r="AF54" s="12">
        <v>0</v>
      </c>
      <c r="AG54" s="12">
        <v>0</v>
      </c>
      <c r="AH54" s="12">
        <v>0</v>
      </c>
      <c r="AI54" s="12">
        <v>0</v>
      </c>
      <c r="AJ54" s="12">
        <v>0</v>
      </c>
      <c r="AK54" s="12">
        <v>0</v>
      </c>
      <c r="AL54" s="12">
        <v>0</v>
      </c>
      <c r="AM54" s="12">
        <v>0</v>
      </c>
      <c r="AN54" s="12">
        <v>0</v>
      </c>
      <c r="AO54" s="12">
        <v>0</v>
      </c>
      <c r="AP54" s="12">
        <v>0</v>
      </c>
      <c r="AQ54" s="12">
        <v>0</v>
      </c>
      <c r="AR54" s="12">
        <v>0</v>
      </c>
      <c r="AS54" s="12">
        <v>0</v>
      </c>
      <c r="AT54" s="12">
        <v>0</v>
      </c>
      <c r="AU54" s="12">
        <v>0</v>
      </c>
      <c r="AV54" s="12">
        <v>0</v>
      </c>
      <c r="AW54" s="12">
        <v>0</v>
      </c>
      <c r="AX54" s="12">
        <v>0</v>
      </c>
      <c r="AY54" s="12">
        <v>0</v>
      </c>
      <c r="AZ54" s="12">
        <v>0</v>
      </c>
      <c r="BA54" s="12">
        <v>0</v>
      </c>
      <c r="BB54" s="12">
        <v>0</v>
      </c>
      <c r="BC54" s="12">
        <v>0</v>
      </c>
      <c r="BD54" s="12">
        <v>0</v>
      </c>
      <c r="BE54" s="12">
        <v>0</v>
      </c>
      <c r="BF54" s="12">
        <v>0</v>
      </c>
      <c r="BG54" s="12">
        <v>0</v>
      </c>
      <c r="BH54" s="12">
        <v>0</v>
      </c>
      <c r="BI54" s="12">
        <v>0</v>
      </c>
      <c r="BJ54" s="12">
        <v>0</v>
      </c>
      <c r="BK54" s="12">
        <v>0</v>
      </c>
      <c r="BL54" s="12">
        <v>0</v>
      </c>
      <c r="BM54" s="12">
        <v>0</v>
      </c>
      <c r="BN54" s="12">
        <v>0</v>
      </c>
      <c r="BO54" s="12">
        <v>0</v>
      </c>
      <c r="BP54" s="12">
        <v>0</v>
      </c>
      <c r="BQ54" s="12">
        <v>0</v>
      </c>
      <c r="BR54" s="12">
        <v>0</v>
      </c>
      <c r="BS54" s="12">
        <v>0</v>
      </c>
    </row>
    <row r="55" spans="1:7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0</v>
      </c>
      <c r="R55" s="13">
        <v>0</v>
      </c>
      <c r="S55" s="13">
        <v>0</v>
      </c>
      <c r="T55" s="13">
        <v>0</v>
      </c>
      <c r="U55" s="13">
        <v>0</v>
      </c>
      <c r="V55" s="13">
        <v>0</v>
      </c>
      <c r="W55" s="13">
        <v>0</v>
      </c>
      <c r="X55" s="13">
        <v>0</v>
      </c>
      <c r="Y55" s="13">
        <v>0</v>
      </c>
      <c r="Z55" s="13">
        <v>0</v>
      </c>
      <c r="AA55" s="13">
        <v>0</v>
      </c>
      <c r="AB55" s="13">
        <v>0</v>
      </c>
      <c r="AC55" s="13">
        <v>0</v>
      </c>
      <c r="AD55" s="13">
        <v>0</v>
      </c>
      <c r="AE55" s="13">
        <v>0</v>
      </c>
      <c r="AF55" s="13">
        <v>0</v>
      </c>
      <c r="AG55" s="13">
        <v>0</v>
      </c>
      <c r="AH55" s="13">
        <v>0</v>
      </c>
      <c r="AI55" s="13">
        <v>0</v>
      </c>
      <c r="AJ55" s="13">
        <v>0</v>
      </c>
      <c r="AK55" s="13">
        <v>0</v>
      </c>
      <c r="AL55" s="13">
        <v>0</v>
      </c>
      <c r="AM55" s="13">
        <v>0</v>
      </c>
      <c r="AN55" s="13">
        <v>0</v>
      </c>
      <c r="AO55" s="13">
        <v>0</v>
      </c>
      <c r="AP55" s="13">
        <v>0</v>
      </c>
      <c r="AQ55" s="13">
        <v>0</v>
      </c>
      <c r="AR55" s="13">
        <v>0</v>
      </c>
      <c r="AS55" s="13">
        <v>0</v>
      </c>
      <c r="AT55" s="13">
        <v>0</v>
      </c>
      <c r="AU55" s="13">
        <v>0</v>
      </c>
      <c r="AV55" s="13">
        <v>0</v>
      </c>
      <c r="AW55" s="13">
        <v>0</v>
      </c>
      <c r="AX55" s="13">
        <v>0</v>
      </c>
      <c r="AY55" s="13">
        <v>0</v>
      </c>
      <c r="AZ55" s="13">
        <v>0</v>
      </c>
      <c r="BA55" s="13">
        <v>0</v>
      </c>
      <c r="BB55" s="13">
        <v>0</v>
      </c>
      <c r="BC55" s="13">
        <v>0</v>
      </c>
      <c r="BD55" s="13">
        <v>0</v>
      </c>
      <c r="BE55" s="13">
        <v>0</v>
      </c>
      <c r="BF55" s="13">
        <v>0</v>
      </c>
      <c r="BG55" s="13">
        <v>0</v>
      </c>
      <c r="BH55" s="13">
        <v>0</v>
      </c>
      <c r="BI55" s="13">
        <v>0</v>
      </c>
      <c r="BJ55" s="13">
        <v>0</v>
      </c>
      <c r="BK55" s="13">
        <v>0</v>
      </c>
      <c r="BL55" s="13">
        <v>0</v>
      </c>
      <c r="BM55" s="13">
        <v>0</v>
      </c>
      <c r="BN55" s="13">
        <v>0</v>
      </c>
      <c r="BO55" s="13">
        <v>0</v>
      </c>
      <c r="BP55" s="13">
        <v>0</v>
      </c>
      <c r="BQ55" s="13">
        <v>0</v>
      </c>
      <c r="BR55" s="13">
        <v>0</v>
      </c>
      <c r="BS55" s="13">
        <v>0</v>
      </c>
    </row>
    <row r="56" spans="1:71" x14ac:dyDescent="0.2">
      <c r="B56" t="s">
        <v>12</v>
      </c>
    </row>
    <row r="57" spans="1:71" x14ac:dyDescent="0.2">
      <c r="B57" s="20"/>
    </row>
  </sheetData>
  <phoneticPr fontId="5" type="noConversion"/>
  <pageMargins left="0.2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55" man="1"/>
    <brk id="47" max="1048575" man="1"/>
  </colBreaks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3"/>
  <dimension ref="A1:BS57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C10" sqref="C10"/>
    </sheetView>
  </sheetViews>
  <sheetFormatPr defaultRowHeight="12.75" x14ac:dyDescent="0.2"/>
  <cols>
    <col min="1" max="1" width="7.140625" customWidth="1"/>
    <col min="2" max="71" width="9" customWidth="1"/>
  </cols>
  <sheetData>
    <row r="1" spans="1:71" ht="15.75" x14ac:dyDescent="0.25">
      <c r="B1" s="16" t="s">
        <v>71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71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6"/>
      <c r="AU1" s="16"/>
      <c r="AV1" s="16" t="s">
        <v>71</v>
      </c>
      <c r="AW1" s="16"/>
      <c r="AX1" s="16"/>
      <c r="AY1" s="16"/>
      <c r="AZ1" s="16"/>
      <c r="BA1" s="16"/>
      <c r="BB1" s="16"/>
      <c r="BC1" s="16"/>
      <c r="BD1" s="16"/>
      <c r="BE1" s="16"/>
      <c r="BF1" s="16"/>
      <c r="BG1" s="16"/>
      <c r="BH1" s="16"/>
      <c r="BI1" s="16"/>
      <c r="BJ1" s="16"/>
      <c r="BK1" s="16"/>
      <c r="BL1" s="16"/>
      <c r="BM1" s="16"/>
      <c r="BN1" s="16"/>
      <c r="BO1" s="16"/>
      <c r="BP1" s="16"/>
      <c r="BQ1" s="16"/>
      <c r="BR1" s="16"/>
    </row>
    <row r="2" spans="1:71" x14ac:dyDescent="0.2">
      <c r="B2" s="18" t="s">
        <v>77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77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  <c r="AV2" s="18" t="s">
        <v>77</v>
      </c>
      <c r="AW2" s="18"/>
      <c r="AX2" s="18"/>
      <c r="AY2" s="18"/>
      <c r="AZ2" s="18"/>
      <c r="BA2" s="18"/>
      <c r="BB2" s="18"/>
      <c r="BC2" s="18"/>
      <c r="BD2" s="18"/>
      <c r="BE2" s="18"/>
      <c r="BF2" s="18"/>
      <c r="BG2" s="18"/>
      <c r="BH2" s="18"/>
      <c r="BI2" s="18"/>
      <c r="BJ2" s="18"/>
      <c r="BK2" s="18"/>
      <c r="BL2" s="18"/>
      <c r="BM2" s="18"/>
      <c r="BN2" s="18"/>
      <c r="BO2" s="18"/>
      <c r="BP2" s="18"/>
      <c r="BQ2" s="18"/>
      <c r="BR2" s="18"/>
    </row>
    <row r="3" spans="1:71" ht="13.5" thickBot="1" x14ac:dyDescent="0.25">
      <c r="B3" t="s">
        <v>23</v>
      </c>
      <c r="Y3" t="s">
        <v>23</v>
      </c>
      <c r="AV3" t="s">
        <v>23</v>
      </c>
    </row>
    <row r="4" spans="1:71" ht="13.5" thickBot="1" x14ac:dyDescent="0.25">
      <c r="A4" s="7" t="s">
        <v>17</v>
      </c>
      <c r="B4" s="3">
        <v>15</v>
      </c>
      <c r="C4" s="3">
        <v>16</v>
      </c>
      <c r="D4" s="3">
        <v>17</v>
      </c>
      <c r="E4" s="3">
        <v>18</v>
      </c>
      <c r="F4" s="3">
        <v>19</v>
      </c>
      <c r="G4" s="3">
        <v>20</v>
      </c>
      <c r="H4" s="3">
        <v>21</v>
      </c>
      <c r="I4" s="3">
        <v>22</v>
      </c>
      <c r="J4" s="3">
        <v>23</v>
      </c>
      <c r="K4" s="3">
        <v>24</v>
      </c>
      <c r="L4" s="3">
        <v>25</v>
      </c>
      <c r="M4" s="3">
        <v>26</v>
      </c>
      <c r="N4" s="3">
        <v>27</v>
      </c>
      <c r="O4" s="3">
        <v>28</v>
      </c>
      <c r="P4" s="3">
        <v>29</v>
      </c>
      <c r="Q4" s="3">
        <v>30</v>
      </c>
      <c r="R4" s="3">
        <v>31</v>
      </c>
      <c r="S4" s="3">
        <v>32</v>
      </c>
      <c r="T4" s="3">
        <v>33</v>
      </c>
      <c r="U4" s="3">
        <v>34</v>
      </c>
      <c r="V4" s="3">
        <v>35</v>
      </c>
      <c r="W4" s="3">
        <v>36</v>
      </c>
      <c r="X4" s="3">
        <v>37</v>
      </c>
      <c r="Y4" s="3">
        <v>38</v>
      </c>
      <c r="Z4" s="3">
        <v>39</v>
      </c>
      <c r="AA4" s="3">
        <v>40</v>
      </c>
      <c r="AB4" s="3">
        <v>41</v>
      </c>
      <c r="AC4" s="3">
        <v>42</v>
      </c>
      <c r="AD4" s="3">
        <v>43</v>
      </c>
      <c r="AE4" s="3">
        <v>44</v>
      </c>
      <c r="AF4" s="3">
        <v>45</v>
      </c>
      <c r="AG4" s="3">
        <v>46</v>
      </c>
      <c r="AH4" s="3">
        <v>47</v>
      </c>
      <c r="AI4" s="3">
        <v>48</v>
      </c>
      <c r="AJ4" s="3">
        <v>49</v>
      </c>
      <c r="AK4" s="3">
        <v>50</v>
      </c>
      <c r="AL4" s="3">
        <v>51</v>
      </c>
      <c r="AM4" s="3">
        <v>52</v>
      </c>
      <c r="AN4" s="3">
        <v>53</v>
      </c>
      <c r="AO4" s="3">
        <v>54</v>
      </c>
      <c r="AP4" s="3">
        <v>55</v>
      </c>
      <c r="AQ4" s="3">
        <v>56</v>
      </c>
      <c r="AR4" s="3">
        <v>57</v>
      </c>
      <c r="AS4" s="3">
        <v>58</v>
      </c>
      <c r="AT4" s="3">
        <v>59</v>
      </c>
      <c r="AU4" s="3">
        <v>60</v>
      </c>
      <c r="AV4" s="3">
        <v>61</v>
      </c>
      <c r="AW4" s="3">
        <v>62</v>
      </c>
      <c r="AX4" s="3">
        <v>63</v>
      </c>
      <c r="AY4" s="3">
        <v>64</v>
      </c>
      <c r="AZ4" s="3">
        <v>65</v>
      </c>
      <c r="BA4" s="3">
        <v>66</v>
      </c>
      <c r="BB4" s="3">
        <v>67</v>
      </c>
      <c r="BC4" s="3">
        <v>68</v>
      </c>
      <c r="BD4" s="3">
        <v>69</v>
      </c>
      <c r="BE4" s="3">
        <v>70</v>
      </c>
      <c r="BF4" s="3">
        <v>71</v>
      </c>
      <c r="BG4" s="3">
        <v>72</v>
      </c>
      <c r="BH4" s="3">
        <v>73</v>
      </c>
      <c r="BI4" s="3">
        <v>74</v>
      </c>
      <c r="BJ4" s="3">
        <v>75</v>
      </c>
      <c r="BK4" s="3">
        <v>76</v>
      </c>
      <c r="BL4" s="3">
        <v>77</v>
      </c>
      <c r="BM4" s="3">
        <v>78</v>
      </c>
      <c r="BN4" s="3">
        <v>79</v>
      </c>
      <c r="BO4" s="3">
        <v>80</v>
      </c>
      <c r="BP4" s="3">
        <v>81</v>
      </c>
      <c r="BQ4" s="3">
        <v>82</v>
      </c>
      <c r="BR4" s="3">
        <v>83</v>
      </c>
      <c r="BS4" s="3">
        <v>84</v>
      </c>
    </row>
    <row r="5" spans="1:71" ht="12.6" customHeight="1" x14ac:dyDescent="0.2">
      <c r="A5" s="2">
        <v>0</v>
      </c>
      <c r="B5" s="14">
        <v>0</v>
      </c>
      <c r="C5" s="14">
        <v>0</v>
      </c>
      <c r="D5" s="14">
        <v>0</v>
      </c>
      <c r="E5" s="14">
        <v>0</v>
      </c>
      <c r="F5" s="14">
        <v>0</v>
      </c>
      <c r="G5" s="14">
        <v>0</v>
      </c>
      <c r="H5" s="14">
        <v>0</v>
      </c>
      <c r="I5" s="14">
        <v>0</v>
      </c>
      <c r="J5" s="14">
        <v>0</v>
      </c>
      <c r="K5" s="14">
        <v>0</v>
      </c>
      <c r="L5" s="14">
        <v>0</v>
      </c>
      <c r="M5" s="14">
        <v>0</v>
      </c>
      <c r="N5" s="14">
        <v>0</v>
      </c>
      <c r="O5" s="14">
        <v>0</v>
      </c>
      <c r="P5" s="14">
        <v>0</v>
      </c>
      <c r="Q5" s="14">
        <v>0</v>
      </c>
      <c r="R5" s="14">
        <v>0</v>
      </c>
      <c r="S5" s="14">
        <v>0</v>
      </c>
      <c r="T5" s="14">
        <v>0</v>
      </c>
      <c r="U5" s="14">
        <v>0</v>
      </c>
      <c r="V5" s="14">
        <v>0</v>
      </c>
      <c r="W5" s="14">
        <v>0</v>
      </c>
      <c r="X5" s="14">
        <v>0</v>
      </c>
      <c r="Y5" s="14">
        <v>0</v>
      </c>
      <c r="Z5" s="14">
        <v>0</v>
      </c>
      <c r="AA5" s="14">
        <v>0</v>
      </c>
      <c r="AB5" s="14">
        <v>0</v>
      </c>
      <c r="AC5" s="14">
        <v>0</v>
      </c>
      <c r="AD5" s="14">
        <v>0</v>
      </c>
      <c r="AE5" s="12">
        <v>0</v>
      </c>
      <c r="AF5" s="12">
        <v>0</v>
      </c>
      <c r="AG5" s="12">
        <v>0</v>
      </c>
      <c r="AH5" s="12">
        <v>0</v>
      </c>
      <c r="AI5" s="12">
        <v>0</v>
      </c>
      <c r="AJ5" s="12">
        <v>0</v>
      </c>
      <c r="AK5" s="12">
        <v>0</v>
      </c>
      <c r="AL5" s="12">
        <v>0</v>
      </c>
      <c r="AM5" s="12">
        <v>0</v>
      </c>
      <c r="AN5" s="12">
        <v>0</v>
      </c>
      <c r="AO5" s="12">
        <v>0</v>
      </c>
      <c r="AP5" s="12">
        <v>0</v>
      </c>
      <c r="AQ5" s="12">
        <v>0</v>
      </c>
      <c r="AR5" s="12">
        <v>0</v>
      </c>
      <c r="AS5" s="12">
        <v>0</v>
      </c>
      <c r="AT5" s="12">
        <v>0</v>
      </c>
      <c r="AU5" s="12">
        <v>0</v>
      </c>
      <c r="AV5" s="12">
        <v>0</v>
      </c>
      <c r="AW5" s="12">
        <v>0</v>
      </c>
      <c r="AX5" s="12">
        <v>0</v>
      </c>
      <c r="AY5" s="12">
        <v>0</v>
      </c>
      <c r="AZ5" s="12">
        <v>0</v>
      </c>
      <c r="BA5" s="12">
        <v>0</v>
      </c>
      <c r="BB5" s="12">
        <v>0</v>
      </c>
      <c r="BC5" s="12">
        <v>0</v>
      </c>
      <c r="BD5" s="12">
        <v>0</v>
      </c>
      <c r="BE5" s="12">
        <v>0</v>
      </c>
      <c r="BF5" s="12">
        <v>0</v>
      </c>
      <c r="BG5" s="12">
        <v>0</v>
      </c>
      <c r="BH5" s="12">
        <v>0</v>
      </c>
      <c r="BI5" s="12">
        <v>0</v>
      </c>
      <c r="BJ5" s="12">
        <v>0</v>
      </c>
      <c r="BK5" s="12">
        <v>0</v>
      </c>
      <c r="BL5" s="12">
        <v>0</v>
      </c>
      <c r="BM5" s="12">
        <v>0</v>
      </c>
      <c r="BN5" s="12">
        <v>0</v>
      </c>
      <c r="BO5" s="12">
        <v>0</v>
      </c>
      <c r="BP5" s="12">
        <v>0</v>
      </c>
      <c r="BQ5" s="12">
        <v>0</v>
      </c>
      <c r="BR5" s="12">
        <v>0</v>
      </c>
      <c r="BS5" s="12">
        <v>0</v>
      </c>
    </row>
    <row r="6" spans="1:71" x14ac:dyDescent="0.2">
      <c r="A6" s="2">
        <v>1</v>
      </c>
      <c r="B6" s="14">
        <v>0</v>
      </c>
      <c r="C6" s="14">
        <v>0</v>
      </c>
      <c r="D6" s="14">
        <v>0</v>
      </c>
      <c r="E6" s="14">
        <v>0</v>
      </c>
      <c r="F6" s="14">
        <v>0</v>
      </c>
      <c r="G6" s="14">
        <v>0</v>
      </c>
      <c r="H6" s="14">
        <v>0</v>
      </c>
      <c r="I6" s="14">
        <v>0</v>
      </c>
      <c r="J6" s="14">
        <v>0</v>
      </c>
      <c r="K6" s="14">
        <v>0</v>
      </c>
      <c r="L6" s="14">
        <v>0</v>
      </c>
      <c r="M6" s="14">
        <v>0</v>
      </c>
      <c r="N6" s="14">
        <v>0</v>
      </c>
      <c r="O6" s="14">
        <v>0</v>
      </c>
      <c r="P6" s="14">
        <v>0</v>
      </c>
      <c r="Q6" s="14">
        <v>0</v>
      </c>
      <c r="R6" s="14">
        <v>0</v>
      </c>
      <c r="S6" s="14">
        <v>0</v>
      </c>
      <c r="T6" s="14">
        <v>0</v>
      </c>
      <c r="U6" s="14">
        <v>0</v>
      </c>
      <c r="V6" s="14">
        <v>0</v>
      </c>
      <c r="W6" s="14">
        <v>0</v>
      </c>
      <c r="X6" s="14">
        <v>0</v>
      </c>
      <c r="Y6" s="14">
        <v>0</v>
      </c>
      <c r="Z6" s="14">
        <v>0</v>
      </c>
      <c r="AA6" s="14">
        <v>0</v>
      </c>
      <c r="AB6" s="14">
        <v>0</v>
      </c>
      <c r="AC6" s="14">
        <v>0</v>
      </c>
      <c r="AD6" s="14">
        <v>0</v>
      </c>
      <c r="AE6" s="12">
        <v>0</v>
      </c>
      <c r="AF6" s="12">
        <v>0</v>
      </c>
      <c r="AG6" s="12">
        <v>0</v>
      </c>
      <c r="AH6" s="12">
        <v>0</v>
      </c>
      <c r="AI6" s="12">
        <v>0</v>
      </c>
      <c r="AJ6" s="12">
        <v>0</v>
      </c>
      <c r="AK6" s="12">
        <v>0</v>
      </c>
      <c r="AL6" s="12">
        <v>0</v>
      </c>
      <c r="AM6" s="12">
        <v>0</v>
      </c>
      <c r="AN6" s="12">
        <v>0</v>
      </c>
      <c r="AO6" s="12">
        <v>0</v>
      </c>
      <c r="AP6" s="12">
        <v>0</v>
      </c>
      <c r="AQ6" s="12">
        <v>0</v>
      </c>
      <c r="AR6" s="12">
        <v>0</v>
      </c>
      <c r="AS6" s="12">
        <v>0</v>
      </c>
      <c r="AT6" s="12">
        <v>0</v>
      </c>
      <c r="AU6" s="12">
        <v>0</v>
      </c>
      <c r="AV6" s="12">
        <v>0</v>
      </c>
      <c r="AW6" s="12">
        <v>0</v>
      </c>
      <c r="AX6" s="12">
        <v>0</v>
      </c>
      <c r="AY6" s="12">
        <v>0</v>
      </c>
      <c r="AZ6" s="12">
        <v>0</v>
      </c>
      <c r="BA6" s="12">
        <v>0</v>
      </c>
      <c r="BB6" s="12">
        <v>0</v>
      </c>
      <c r="BC6" s="12">
        <v>0</v>
      </c>
      <c r="BD6" s="12">
        <v>0</v>
      </c>
      <c r="BE6" s="12">
        <v>0</v>
      </c>
      <c r="BF6" s="12">
        <v>0</v>
      </c>
      <c r="BG6" s="12">
        <v>0</v>
      </c>
      <c r="BH6" s="12">
        <v>0</v>
      </c>
      <c r="BI6" s="12">
        <v>0</v>
      </c>
      <c r="BJ6" s="12">
        <v>0</v>
      </c>
      <c r="BK6" s="12">
        <v>0</v>
      </c>
      <c r="BL6" s="12">
        <v>0</v>
      </c>
      <c r="BM6" s="12">
        <v>0</v>
      </c>
      <c r="BN6" s="12">
        <v>0</v>
      </c>
      <c r="BO6" s="12">
        <v>0</v>
      </c>
      <c r="BP6" s="12">
        <v>0</v>
      </c>
      <c r="BQ6" s="12">
        <v>0</v>
      </c>
      <c r="BR6" s="12">
        <v>0</v>
      </c>
      <c r="BS6" s="12">
        <v>0</v>
      </c>
    </row>
    <row r="7" spans="1:71" x14ac:dyDescent="0.2">
      <c r="A7" s="2">
        <v>2</v>
      </c>
      <c r="B7" s="14">
        <v>0</v>
      </c>
      <c r="C7" s="14">
        <v>0</v>
      </c>
      <c r="D7" s="14">
        <v>0</v>
      </c>
      <c r="E7" s="14">
        <v>0</v>
      </c>
      <c r="F7" s="14">
        <v>0</v>
      </c>
      <c r="G7" s="14">
        <v>0</v>
      </c>
      <c r="H7" s="14">
        <v>0</v>
      </c>
      <c r="I7" s="14">
        <v>0</v>
      </c>
      <c r="J7" s="14">
        <v>0</v>
      </c>
      <c r="K7" s="14">
        <v>0</v>
      </c>
      <c r="L7" s="14">
        <v>0</v>
      </c>
      <c r="M7" s="14">
        <v>0</v>
      </c>
      <c r="N7" s="14">
        <v>0</v>
      </c>
      <c r="O7" s="14">
        <v>0</v>
      </c>
      <c r="P7" s="14">
        <v>0</v>
      </c>
      <c r="Q7" s="14">
        <v>0</v>
      </c>
      <c r="R7" s="14">
        <v>0</v>
      </c>
      <c r="S7" s="14">
        <v>0</v>
      </c>
      <c r="T7" s="14">
        <v>0</v>
      </c>
      <c r="U7" s="14">
        <v>0</v>
      </c>
      <c r="V7" s="14">
        <v>0</v>
      </c>
      <c r="W7" s="14">
        <v>0</v>
      </c>
      <c r="X7" s="14">
        <v>0</v>
      </c>
      <c r="Y7" s="14">
        <v>0</v>
      </c>
      <c r="Z7" s="14">
        <v>0</v>
      </c>
      <c r="AA7" s="14">
        <v>0</v>
      </c>
      <c r="AB7" s="14">
        <v>0</v>
      </c>
      <c r="AC7" s="14">
        <v>0</v>
      </c>
      <c r="AD7" s="14">
        <v>0</v>
      </c>
      <c r="AE7" s="12">
        <v>0</v>
      </c>
      <c r="AF7" s="12">
        <v>0</v>
      </c>
      <c r="AG7" s="12">
        <v>0</v>
      </c>
      <c r="AH7" s="12">
        <v>0</v>
      </c>
      <c r="AI7" s="12">
        <v>0</v>
      </c>
      <c r="AJ7" s="12">
        <v>0</v>
      </c>
      <c r="AK7" s="12">
        <v>0</v>
      </c>
      <c r="AL7" s="12">
        <v>0</v>
      </c>
      <c r="AM7" s="12">
        <v>0</v>
      </c>
      <c r="AN7" s="12">
        <v>0</v>
      </c>
      <c r="AO7" s="12">
        <v>0</v>
      </c>
      <c r="AP7" s="12">
        <v>0</v>
      </c>
      <c r="AQ7" s="12">
        <v>0</v>
      </c>
      <c r="AR7" s="12">
        <v>0</v>
      </c>
      <c r="AS7" s="12">
        <v>0</v>
      </c>
      <c r="AT7" s="12">
        <v>0</v>
      </c>
      <c r="AU7" s="12">
        <v>0</v>
      </c>
      <c r="AV7" s="12">
        <v>0</v>
      </c>
      <c r="AW7" s="12">
        <v>0</v>
      </c>
      <c r="AX7" s="12">
        <v>0</v>
      </c>
      <c r="AY7" s="12">
        <v>0</v>
      </c>
      <c r="AZ7" s="12">
        <v>0</v>
      </c>
      <c r="BA7" s="12">
        <v>0</v>
      </c>
      <c r="BB7" s="12">
        <v>0</v>
      </c>
      <c r="BC7" s="12">
        <v>0</v>
      </c>
      <c r="BD7" s="12">
        <v>0</v>
      </c>
      <c r="BE7" s="12">
        <v>0</v>
      </c>
      <c r="BF7" s="12">
        <v>0</v>
      </c>
      <c r="BG7" s="12">
        <v>0</v>
      </c>
      <c r="BH7" s="12">
        <v>0</v>
      </c>
      <c r="BI7" s="12">
        <v>0</v>
      </c>
      <c r="BJ7" s="12">
        <v>0</v>
      </c>
      <c r="BK7" s="12">
        <v>0</v>
      </c>
      <c r="BL7" s="12">
        <v>0</v>
      </c>
      <c r="BM7" s="12">
        <v>0</v>
      </c>
      <c r="BN7" s="12">
        <v>0</v>
      </c>
      <c r="BO7" s="12">
        <v>0</v>
      </c>
      <c r="BP7" s="12">
        <v>0</v>
      </c>
      <c r="BQ7" s="12">
        <v>0</v>
      </c>
      <c r="BR7" s="12">
        <v>0</v>
      </c>
      <c r="BS7" s="12">
        <v>0</v>
      </c>
    </row>
    <row r="8" spans="1:71" x14ac:dyDescent="0.2">
      <c r="A8" s="2">
        <v>3</v>
      </c>
      <c r="B8" s="14">
        <v>0</v>
      </c>
      <c r="C8" s="14">
        <v>0</v>
      </c>
      <c r="D8" s="14">
        <v>0</v>
      </c>
      <c r="E8" s="14">
        <v>0</v>
      </c>
      <c r="F8" s="14">
        <v>0</v>
      </c>
      <c r="G8" s="14">
        <v>0</v>
      </c>
      <c r="H8" s="14">
        <v>0</v>
      </c>
      <c r="I8" s="14">
        <v>0</v>
      </c>
      <c r="J8" s="14">
        <v>0</v>
      </c>
      <c r="K8" s="14">
        <v>0</v>
      </c>
      <c r="L8" s="14">
        <v>0</v>
      </c>
      <c r="M8" s="14">
        <v>0</v>
      </c>
      <c r="N8" s="14">
        <v>0</v>
      </c>
      <c r="O8" s="14">
        <v>0</v>
      </c>
      <c r="P8" s="14">
        <v>0</v>
      </c>
      <c r="Q8" s="14">
        <v>0</v>
      </c>
      <c r="R8" s="14">
        <v>0</v>
      </c>
      <c r="S8" s="14">
        <v>0</v>
      </c>
      <c r="T8" s="14">
        <v>0</v>
      </c>
      <c r="U8" s="14">
        <v>0</v>
      </c>
      <c r="V8" s="14">
        <v>0</v>
      </c>
      <c r="W8" s="14">
        <v>0</v>
      </c>
      <c r="X8" s="14">
        <v>0</v>
      </c>
      <c r="Y8" s="14">
        <v>0</v>
      </c>
      <c r="Z8" s="14">
        <v>0</v>
      </c>
      <c r="AA8" s="14">
        <v>0</v>
      </c>
      <c r="AB8" s="14">
        <v>0</v>
      </c>
      <c r="AC8" s="14">
        <v>0</v>
      </c>
      <c r="AD8" s="14">
        <v>0</v>
      </c>
      <c r="AE8" s="12">
        <v>0</v>
      </c>
      <c r="AF8" s="12">
        <v>0</v>
      </c>
      <c r="AG8" s="12">
        <v>0</v>
      </c>
      <c r="AH8" s="12">
        <v>0</v>
      </c>
      <c r="AI8" s="12">
        <v>0</v>
      </c>
      <c r="AJ8" s="12">
        <v>0</v>
      </c>
      <c r="AK8" s="12">
        <v>0</v>
      </c>
      <c r="AL8" s="12">
        <v>0</v>
      </c>
      <c r="AM8" s="12">
        <v>0</v>
      </c>
      <c r="AN8" s="12">
        <v>0</v>
      </c>
      <c r="AO8" s="12">
        <v>0</v>
      </c>
      <c r="AP8" s="12">
        <v>0</v>
      </c>
      <c r="AQ8" s="12">
        <v>0</v>
      </c>
      <c r="AR8" s="12">
        <v>0</v>
      </c>
      <c r="AS8" s="12">
        <v>0</v>
      </c>
      <c r="AT8" s="12">
        <v>0</v>
      </c>
      <c r="AU8" s="12">
        <v>0</v>
      </c>
      <c r="AV8" s="12">
        <v>0</v>
      </c>
      <c r="AW8" s="12">
        <v>0</v>
      </c>
      <c r="AX8" s="12">
        <v>0</v>
      </c>
      <c r="AY8" s="12">
        <v>0</v>
      </c>
      <c r="AZ8" s="12">
        <v>0</v>
      </c>
      <c r="BA8" s="12">
        <v>0</v>
      </c>
      <c r="BB8" s="12">
        <v>0</v>
      </c>
      <c r="BC8" s="12">
        <v>0</v>
      </c>
      <c r="BD8" s="12">
        <v>0</v>
      </c>
      <c r="BE8" s="12">
        <v>0</v>
      </c>
      <c r="BF8" s="12">
        <v>0</v>
      </c>
      <c r="BG8" s="12">
        <v>0</v>
      </c>
      <c r="BH8" s="12">
        <v>0</v>
      </c>
      <c r="BI8" s="12">
        <v>0</v>
      </c>
      <c r="BJ8" s="12">
        <v>0</v>
      </c>
      <c r="BK8" s="12">
        <v>0</v>
      </c>
      <c r="BL8" s="12">
        <v>0</v>
      </c>
      <c r="BM8" s="12">
        <v>0</v>
      </c>
      <c r="BN8" s="12">
        <v>0</v>
      </c>
      <c r="BO8" s="12">
        <v>0</v>
      </c>
      <c r="BP8" s="12">
        <v>0</v>
      </c>
      <c r="BQ8" s="12">
        <v>0</v>
      </c>
      <c r="BR8" s="12">
        <v>0</v>
      </c>
      <c r="BS8" s="12">
        <v>0</v>
      </c>
    </row>
    <row r="9" spans="1:71" x14ac:dyDescent="0.2">
      <c r="A9" s="2">
        <v>4</v>
      </c>
      <c r="B9" s="14">
        <v>0</v>
      </c>
      <c r="C9" s="14">
        <v>0</v>
      </c>
      <c r="D9" s="14">
        <v>0</v>
      </c>
      <c r="E9" s="14">
        <v>0</v>
      </c>
      <c r="F9" s="14">
        <v>0</v>
      </c>
      <c r="G9" s="14">
        <v>0</v>
      </c>
      <c r="H9" s="14">
        <v>0</v>
      </c>
      <c r="I9" s="14">
        <v>0</v>
      </c>
      <c r="J9" s="14">
        <v>0</v>
      </c>
      <c r="K9" s="14">
        <v>0</v>
      </c>
      <c r="L9" s="14">
        <v>0</v>
      </c>
      <c r="M9" s="14">
        <v>0</v>
      </c>
      <c r="N9" s="14">
        <v>0</v>
      </c>
      <c r="O9" s="14">
        <v>0</v>
      </c>
      <c r="P9" s="14">
        <v>0</v>
      </c>
      <c r="Q9" s="14">
        <v>0</v>
      </c>
      <c r="R9" s="14">
        <v>0</v>
      </c>
      <c r="S9" s="14">
        <v>0</v>
      </c>
      <c r="T9" s="14">
        <v>0</v>
      </c>
      <c r="U9" s="14">
        <v>0</v>
      </c>
      <c r="V9" s="14">
        <v>0</v>
      </c>
      <c r="W9" s="14">
        <v>0</v>
      </c>
      <c r="X9" s="14">
        <v>0</v>
      </c>
      <c r="Y9" s="14">
        <v>0</v>
      </c>
      <c r="Z9" s="14">
        <v>0</v>
      </c>
      <c r="AA9" s="14">
        <v>0</v>
      </c>
      <c r="AB9" s="14">
        <v>0</v>
      </c>
      <c r="AC9" s="14">
        <v>0</v>
      </c>
      <c r="AD9" s="14">
        <v>0</v>
      </c>
      <c r="AE9" s="12">
        <v>0</v>
      </c>
      <c r="AF9" s="12">
        <v>0</v>
      </c>
      <c r="AG9" s="12">
        <v>0</v>
      </c>
      <c r="AH9" s="12">
        <v>0</v>
      </c>
      <c r="AI9" s="12">
        <v>0</v>
      </c>
      <c r="AJ9" s="12">
        <v>0</v>
      </c>
      <c r="AK9" s="12">
        <v>0</v>
      </c>
      <c r="AL9" s="12">
        <v>0</v>
      </c>
      <c r="AM9" s="12">
        <v>0</v>
      </c>
      <c r="AN9" s="12">
        <v>0</v>
      </c>
      <c r="AO9" s="12">
        <v>0</v>
      </c>
      <c r="AP9" s="12">
        <v>0</v>
      </c>
      <c r="AQ9" s="12">
        <v>0</v>
      </c>
      <c r="AR9" s="12">
        <v>0</v>
      </c>
      <c r="AS9" s="12">
        <v>0</v>
      </c>
      <c r="AT9" s="12">
        <v>0</v>
      </c>
      <c r="AU9" s="12">
        <v>0</v>
      </c>
      <c r="AV9" s="12">
        <v>0</v>
      </c>
      <c r="AW9" s="12">
        <v>0</v>
      </c>
      <c r="AX9" s="12">
        <v>0</v>
      </c>
      <c r="AY9" s="12">
        <v>0</v>
      </c>
      <c r="AZ9" s="12">
        <v>0</v>
      </c>
      <c r="BA9" s="12">
        <v>0</v>
      </c>
      <c r="BB9" s="12">
        <v>0</v>
      </c>
      <c r="BC9" s="12">
        <v>0</v>
      </c>
      <c r="BD9" s="12">
        <v>0</v>
      </c>
      <c r="BE9" s="12">
        <v>0</v>
      </c>
      <c r="BF9" s="12">
        <v>0</v>
      </c>
      <c r="BG9" s="12">
        <v>0</v>
      </c>
      <c r="BH9" s="12">
        <v>0</v>
      </c>
      <c r="BI9" s="12">
        <v>0</v>
      </c>
      <c r="BJ9" s="12">
        <v>0</v>
      </c>
      <c r="BK9" s="12">
        <v>0</v>
      </c>
      <c r="BL9" s="12">
        <v>0</v>
      </c>
      <c r="BM9" s="12">
        <v>0</v>
      </c>
      <c r="BN9" s="12">
        <v>0</v>
      </c>
      <c r="BO9" s="12">
        <v>0</v>
      </c>
      <c r="BP9" s="12">
        <v>0</v>
      </c>
      <c r="BQ9" s="12">
        <v>0</v>
      </c>
      <c r="BR9" s="12">
        <v>0</v>
      </c>
      <c r="BS9" s="12">
        <v>0</v>
      </c>
    </row>
    <row r="10" spans="1:71" x14ac:dyDescent="0.2">
      <c r="A10" s="2">
        <v>5</v>
      </c>
      <c r="B10" s="14">
        <v>9.4000000000000004E-3</v>
      </c>
      <c r="C10" s="14">
        <v>9.4000000000000004E-3</v>
      </c>
      <c r="D10" s="14">
        <v>9.4000000000000004E-3</v>
      </c>
      <c r="E10" s="14">
        <v>9.4000000000000004E-3</v>
      </c>
      <c r="F10" s="14">
        <v>9.4000000000000004E-3</v>
      </c>
      <c r="G10" s="14">
        <v>9.4000000000000004E-3</v>
      </c>
      <c r="H10" s="14">
        <v>9.4000000000000004E-3</v>
      </c>
      <c r="I10" s="14">
        <v>9.4000000000000004E-3</v>
      </c>
      <c r="J10" s="14">
        <v>9.4000000000000004E-3</v>
      </c>
      <c r="K10" s="14">
        <v>9.4000000000000004E-3</v>
      </c>
      <c r="L10" s="14">
        <v>9.4000000000000004E-3</v>
      </c>
      <c r="M10" s="14">
        <v>9.4000000000000004E-3</v>
      </c>
      <c r="N10" s="14">
        <v>9.4000000000000004E-3</v>
      </c>
      <c r="O10" s="14">
        <v>9.4000000000000004E-3</v>
      </c>
      <c r="P10" s="14">
        <v>9.4000000000000004E-3</v>
      </c>
      <c r="Q10" s="14">
        <v>9.4000000000000004E-3</v>
      </c>
      <c r="R10" s="14">
        <v>9.4000000000000004E-3</v>
      </c>
      <c r="S10" s="14">
        <v>9.4000000000000004E-3</v>
      </c>
      <c r="T10" s="14">
        <v>9.4000000000000004E-3</v>
      </c>
      <c r="U10" s="14">
        <v>9.4000000000000004E-3</v>
      </c>
      <c r="V10" s="14">
        <v>9.4000000000000004E-3</v>
      </c>
      <c r="W10" s="14">
        <v>9.4000000000000004E-3</v>
      </c>
      <c r="X10" s="14">
        <v>9.4000000000000004E-3</v>
      </c>
      <c r="Y10" s="14">
        <v>9.4000000000000004E-3</v>
      </c>
      <c r="Z10" s="14">
        <v>9.4000000000000004E-3</v>
      </c>
      <c r="AA10" s="14">
        <v>9.4000000000000004E-3</v>
      </c>
      <c r="AB10" s="14">
        <v>9.4000000000000004E-3</v>
      </c>
      <c r="AC10" s="14">
        <v>9.4000000000000004E-3</v>
      </c>
      <c r="AD10" s="14">
        <v>9.4000000000000004E-3</v>
      </c>
      <c r="AE10" s="12">
        <v>9.4000000000000004E-3</v>
      </c>
      <c r="AF10" s="12">
        <v>9.4000000000000004E-3</v>
      </c>
      <c r="AG10" s="12">
        <v>9.4000000000000004E-3</v>
      </c>
      <c r="AH10" s="12">
        <v>9.4000000000000004E-3</v>
      </c>
      <c r="AI10" s="12">
        <v>9.4000000000000004E-3</v>
      </c>
      <c r="AJ10" s="12">
        <v>9.4000000000000004E-3</v>
      </c>
      <c r="AK10" s="12">
        <v>9.4000000000000004E-3</v>
      </c>
      <c r="AL10" s="12">
        <v>9.4000000000000004E-3</v>
      </c>
      <c r="AM10" s="12">
        <v>9.4000000000000004E-3</v>
      </c>
      <c r="AN10" s="12">
        <v>9.4000000000000004E-3</v>
      </c>
      <c r="AO10" s="12">
        <v>9.4000000000000004E-3</v>
      </c>
      <c r="AP10" s="12">
        <v>9.4000000000000004E-3</v>
      </c>
      <c r="AQ10" s="12">
        <v>9.4000000000000004E-3</v>
      </c>
      <c r="AR10" s="12">
        <v>9.4000000000000004E-3</v>
      </c>
      <c r="AS10" s="12">
        <v>9.4000000000000004E-3</v>
      </c>
      <c r="AT10" s="12">
        <v>9.4000000000000004E-3</v>
      </c>
      <c r="AU10" s="12">
        <v>9.4000000000000004E-3</v>
      </c>
      <c r="AV10" s="12">
        <v>9.4000000000000004E-3</v>
      </c>
      <c r="AW10" s="12">
        <v>9.4000000000000004E-3</v>
      </c>
      <c r="AX10" s="12">
        <v>9.4000000000000004E-3</v>
      </c>
      <c r="AY10" s="12">
        <v>9.4000000000000004E-3</v>
      </c>
      <c r="AZ10" s="12">
        <v>9.4000000000000004E-3</v>
      </c>
      <c r="BA10" s="12">
        <v>9.4000000000000004E-3</v>
      </c>
      <c r="BB10" s="12">
        <v>9.4000000000000004E-3</v>
      </c>
      <c r="BC10" s="12">
        <v>9.4000000000000004E-3</v>
      </c>
      <c r="BD10" s="12">
        <v>9.4000000000000004E-3</v>
      </c>
      <c r="BE10" s="12">
        <v>9.4000000000000004E-3</v>
      </c>
      <c r="BF10" s="12">
        <v>9.4000000000000004E-3</v>
      </c>
      <c r="BG10" s="12">
        <v>9.4000000000000004E-3</v>
      </c>
      <c r="BH10" s="12">
        <v>9.4000000000000004E-3</v>
      </c>
      <c r="BI10" s="12">
        <v>9.4000000000000004E-3</v>
      </c>
      <c r="BJ10" s="12">
        <v>9.4000000000000004E-3</v>
      </c>
      <c r="BK10" s="12">
        <v>9.4000000000000004E-3</v>
      </c>
      <c r="BL10" s="12">
        <v>9.4000000000000004E-3</v>
      </c>
      <c r="BM10" s="12">
        <v>9.4000000000000004E-3</v>
      </c>
      <c r="BN10" s="12">
        <v>9.4000000000000004E-3</v>
      </c>
      <c r="BO10" s="12">
        <v>0</v>
      </c>
      <c r="BP10" s="12">
        <v>0</v>
      </c>
      <c r="BQ10" s="12">
        <v>0</v>
      </c>
      <c r="BR10" s="12">
        <v>0</v>
      </c>
      <c r="BS10" s="12">
        <v>0</v>
      </c>
    </row>
    <row r="11" spans="1:71" x14ac:dyDescent="0.2">
      <c r="A11" s="2">
        <v>6</v>
      </c>
      <c r="B11" s="14">
        <v>8.6999999999999994E-3</v>
      </c>
      <c r="C11" s="14">
        <v>8.6999999999999994E-3</v>
      </c>
      <c r="D11" s="14">
        <v>8.6999999999999994E-3</v>
      </c>
      <c r="E11" s="14">
        <v>8.6999999999999994E-3</v>
      </c>
      <c r="F11" s="14">
        <v>8.6999999999999994E-3</v>
      </c>
      <c r="G11" s="14">
        <v>8.6999999999999994E-3</v>
      </c>
      <c r="H11" s="14">
        <v>8.6999999999999994E-3</v>
      </c>
      <c r="I11" s="14">
        <v>8.6999999999999994E-3</v>
      </c>
      <c r="J11" s="14">
        <v>8.6999999999999994E-3</v>
      </c>
      <c r="K11" s="14">
        <v>8.6999999999999994E-3</v>
      </c>
      <c r="L11" s="14">
        <v>8.6999999999999994E-3</v>
      </c>
      <c r="M11" s="14">
        <v>8.6999999999999994E-3</v>
      </c>
      <c r="N11" s="14">
        <v>8.6999999999999994E-3</v>
      </c>
      <c r="O11" s="14">
        <v>8.6999999999999994E-3</v>
      </c>
      <c r="P11" s="14">
        <v>8.6999999999999994E-3</v>
      </c>
      <c r="Q11" s="14">
        <v>8.6999999999999994E-3</v>
      </c>
      <c r="R11" s="14">
        <v>8.6999999999999994E-3</v>
      </c>
      <c r="S11" s="14">
        <v>8.6999999999999994E-3</v>
      </c>
      <c r="T11" s="14">
        <v>8.6999999999999994E-3</v>
      </c>
      <c r="U11" s="14">
        <v>8.6999999999999994E-3</v>
      </c>
      <c r="V11" s="14">
        <v>8.6999999999999994E-3</v>
      </c>
      <c r="W11" s="14">
        <v>8.6999999999999994E-3</v>
      </c>
      <c r="X11" s="14">
        <v>8.6999999999999994E-3</v>
      </c>
      <c r="Y11" s="14">
        <v>8.6999999999999994E-3</v>
      </c>
      <c r="Z11" s="14">
        <v>8.6999999999999994E-3</v>
      </c>
      <c r="AA11" s="14">
        <v>8.6999999999999994E-3</v>
      </c>
      <c r="AB11" s="14">
        <v>8.6999999999999994E-3</v>
      </c>
      <c r="AC11" s="14">
        <v>8.6999999999999994E-3</v>
      </c>
      <c r="AD11" s="14">
        <v>8.6999999999999994E-3</v>
      </c>
      <c r="AE11" s="12">
        <v>8.6999999999999994E-3</v>
      </c>
      <c r="AF11" s="12">
        <v>8.6999999999999994E-3</v>
      </c>
      <c r="AG11" s="12">
        <v>8.6999999999999994E-3</v>
      </c>
      <c r="AH11" s="12">
        <v>8.6999999999999994E-3</v>
      </c>
      <c r="AI11" s="12">
        <v>8.6999999999999994E-3</v>
      </c>
      <c r="AJ11" s="12">
        <v>8.6999999999999994E-3</v>
      </c>
      <c r="AK11" s="12">
        <v>8.6999999999999994E-3</v>
      </c>
      <c r="AL11" s="12">
        <v>8.6999999999999994E-3</v>
      </c>
      <c r="AM11" s="12">
        <v>8.6999999999999994E-3</v>
      </c>
      <c r="AN11" s="12">
        <v>8.6999999999999994E-3</v>
      </c>
      <c r="AO11" s="12">
        <v>8.6999999999999994E-3</v>
      </c>
      <c r="AP11" s="12">
        <v>8.6999999999999994E-3</v>
      </c>
      <c r="AQ11" s="12">
        <v>8.6999999999999994E-3</v>
      </c>
      <c r="AR11" s="12">
        <v>8.6999999999999994E-3</v>
      </c>
      <c r="AS11" s="12">
        <v>8.6999999999999994E-3</v>
      </c>
      <c r="AT11" s="12">
        <v>8.6999999999999994E-3</v>
      </c>
      <c r="AU11" s="12">
        <v>8.6999999999999994E-3</v>
      </c>
      <c r="AV11" s="12">
        <v>8.6999999999999994E-3</v>
      </c>
      <c r="AW11" s="12">
        <v>8.6999999999999994E-3</v>
      </c>
      <c r="AX11" s="12">
        <v>8.6999999999999994E-3</v>
      </c>
      <c r="AY11" s="12">
        <v>8.6999999999999994E-3</v>
      </c>
      <c r="AZ11" s="12">
        <v>8.6999999999999994E-3</v>
      </c>
      <c r="BA11" s="12">
        <v>8.6999999999999994E-3</v>
      </c>
      <c r="BB11" s="12">
        <v>8.6999999999999994E-3</v>
      </c>
      <c r="BC11" s="12">
        <v>8.6999999999999994E-3</v>
      </c>
      <c r="BD11" s="12">
        <v>8.6999999999999994E-3</v>
      </c>
      <c r="BE11" s="12">
        <v>8.6999999999999994E-3</v>
      </c>
      <c r="BF11" s="12">
        <v>8.6999999999999994E-3</v>
      </c>
      <c r="BG11" s="12">
        <v>8.6999999999999994E-3</v>
      </c>
      <c r="BH11" s="12">
        <v>8.6999999999999994E-3</v>
      </c>
      <c r="BI11" s="12">
        <v>8.6999999999999994E-3</v>
      </c>
      <c r="BJ11" s="12">
        <v>8.6999999999999994E-3</v>
      </c>
      <c r="BK11" s="12">
        <v>8.6999999999999994E-3</v>
      </c>
      <c r="BL11" s="12">
        <v>8.6999999999999994E-3</v>
      </c>
      <c r="BM11" s="12">
        <v>8.6999999999999994E-3</v>
      </c>
      <c r="BN11" s="12">
        <v>0</v>
      </c>
      <c r="BO11" s="12">
        <v>0</v>
      </c>
      <c r="BP11" s="12">
        <v>0</v>
      </c>
      <c r="BQ11" s="12">
        <v>0</v>
      </c>
      <c r="BR11" s="12">
        <v>0</v>
      </c>
      <c r="BS11" s="12">
        <v>0</v>
      </c>
    </row>
    <row r="12" spans="1:71" x14ac:dyDescent="0.2">
      <c r="A12" s="2">
        <v>7</v>
      </c>
      <c r="B12" s="14">
        <v>8.0999999999999996E-3</v>
      </c>
      <c r="C12" s="14">
        <v>8.0999999999999996E-3</v>
      </c>
      <c r="D12" s="14">
        <v>8.0999999999999996E-3</v>
      </c>
      <c r="E12" s="14">
        <v>8.0999999999999996E-3</v>
      </c>
      <c r="F12" s="14">
        <v>8.0999999999999996E-3</v>
      </c>
      <c r="G12" s="14">
        <v>8.0999999999999996E-3</v>
      </c>
      <c r="H12" s="14">
        <v>8.0999999999999996E-3</v>
      </c>
      <c r="I12" s="14">
        <v>8.0999999999999996E-3</v>
      </c>
      <c r="J12" s="14">
        <v>8.0999999999999996E-3</v>
      </c>
      <c r="K12" s="14">
        <v>8.0999999999999996E-3</v>
      </c>
      <c r="L12" s="14">
        <v>8.0999999999999996E-3</v>
      </c>
      <c r="M12" s="14">
        <v>8.0999999999999996E-3</v>
      </c>
      <c r="N12" s="14">
        <v>8.0999999999999996E-3</v>
      </c>
      <c r="O12" s="14">
        <v>8.0999999999999996E-3</v>
      </c>
      <c r="P12" s="14">
        <v>8.0999999999999996E-3</v>
      </c>
      <c r="Q12" s="14">
        <v>8.0999999999999996E-3</v>
      </c>
      <c r="R12" s="14">
        <v>8.0999999999999996E-3</v>
      </c>
      <c r="S12" s="14">
        <v>8.0999999999999996E-3</v>
      </c>
      <c r="T12" s="14">
        <v>8.0999999999999996E-3</v>
      </c>
      <c r="U12" s="14">
        <v>8.0999999999999996E-3</v>
      </c>
      <c r="V12" s="14">
        <v>8.0999999999999996E-3</v>
      </c>
      <c r="W12" s="14">
        <v>8.0999999999999996E-3</v>
      </c>
      <c r="X12" s="14">
        <v>8.0999999999999996E-3</v>
      </c>
      <c r="Y12" s="14">
        <v>8.0999999999999996E-3</v>
      </c>
      <c r="Z12" s="14">
        <v>8.0999999999999996E-3</v>
      </c>
      <c r="AA12" s="14">
        <v>8.0999999999999996E-3</v>
      </c>
      <c r="AB12" s="14">
        <v>8.0999999999999996E-3</v>
      </c>
      <c r="AC12" s="14">
        <v>8.0999999999999996E-3</v>
      </c>
      <c r="AD12" s="14">
        <v>8.0999999999999996E-3</v>
      </c>
      <c r="AE12" s="12">
        <v>8.0999999999999996E-3</v>
      </c>
      <c r="AF12" s="12">
        <v>8.0999999999999996E-3</v>
      </c>
      <c r="AG12" s="12">
        <v>8.0999999999999996E-3</v>
      </c>
      <c r="AH12" s="12">
        <v>8.0999999999999996E-3</v>
      </c>
      <c r="AI12" s="12">
        <v>8.0999999999999996E-3</v>
      </c>
      <c r="AJ12" s="12">
        <v>8.0999999999999996E-3</v>
      </c>
      <c r="AK12" s="12">
        <v>8.0999999999999996E-3</v>
      </c>
      <c r="AL12" s="12">
        <v>8.0999999999999996E-3</v>
      </c>
      <c r="AM12" s="12">
        <v>8.0999999999999996E-3</v>
      </c>
      <c r="AN12" s="12">
        <v>8.0999999999999996E-3</v>
      </c>
      <c r="AO12" s="12">
        <v>8.0999999999999996E-3</v>
      </c>
      <c r="AP12" s="12">
        <v>8.0999999999999996E-3</v>
      </c>
      <c r="AQ12" s="12">
        <v>8.0999999999999996E-3</v>
      </c>
      <c r="AR12" s="12">
        <v>8.0999999999999996E-3</v>
      </c>
      <c r="AS12" s="12">
        <v>8.0999999999999996E-3</v>
      </c>
      <c r="AT12" s="12">
        <v>8.0999999999999996E-3</v>
      </c>
      <c r="AU12" s="12">
        <v>8.0999999999999996E-3</v>
      </c>
      <c r="AV12" s="12">
        <v>8.0999999999999996E-3</v>
      </c>
      <c r="AW12" s="12">
        <v>8.0999999999999996E-3</v>
      </c>
      <c r="AX12" s="12">
        <v>8.0999999999999996E-3</v>
      </c>
      <c r="AY12" s="12">
        <v>8.0999999999999996E-3</v>
      </c>
      <c r="AZ12" s="12">
        <v>8.0999999999999996E-3</v>
      </c>
      <c r="BA12" s="12">
        <v>8.0999999999999996E-3</v>
      </c>
      <c r="BB12" s="12">
        <v>8.0999999999999996E-3</v>
      </c>
      <c r="BC12" s="12">
        <v>8.0999999999999996E-3</v>
      </c>
      <c r="BD12" s="12">
        <v>8.0999999999999996E-3</v>
      </c>
      <c r="BE12" s="12">
        <v>8.0999999999999996E-3</v>
      </c>
      <c r="BF12" s="12">
        <v>8.0999999999999996E-3</v>
      </c>
      <c r="BG12" s="12">
        <v>8.0999999999999996E-3</v>
      </c>
      <c r="BH12" s="12">
        <v>8.0999999999999996E-3</v>
      </c>
      <c r="BI12" s="12">
        <v>8.0999999999999996E-3</v>
      </c>
      <c r="BJ12" s="12">
        <v>8.0999999999999996E-3</v>
      </c>
      <c r="BK12" s="12">
        <v>8.0999999999999996E-3</v>
      </c>
      <c r="BL12" s="12">
        <v>8.0999999999999996E-3</v>
      </c>
      <c r="BM12" s="12">
        <v>0</v>
      </c>
      <c r="BN12" s="12">
        <v>0</v>
      </c>
      <c r="BO12" s="12">
        <v>0</v>
      </c>
      <c r="BP12" s="12">
        <v>0</v>
      </c>
      <c r="BQ12" s="12">
        <v>0</v>
      </c>
      <c r="BR12" s="12">
        <v>0</v>
      </c>
      <c r="BS12" s="12">
        <v>0</v>
      </c>
    </row>
    <row r="13" spans="1:71" x14ac:dyDescent="0.2">
      <c r="A13" s="2">
        <v>8</v>
      </c>
      <c r="B13" s="14">
        <v>7.4999999999999997E-3</v>
      </c>
      <c r="C13" s="14">
        <v>7.4999999999999997E-3</v>
      </c>
      <c r="D13" s="14">
        <v>7.4999999999999997E-3</v>
      </c>
      <c r="E13" s="14">
        <v>7.4999999999999997E-3</v>
      </c>
      <c r="F13" s="14">
        <v>7.4999999999999997E-3</v>
      </c>
      <c r="G13" s="14">
        <v>7.4999999999999997E-3</v>
      </c>
      <c r="H13" s="14">
        <v>7.4999999999999997E-3</v>
      </c>
      <c r="I13" s="14">
        <v>7.4999999999999997E-3</v>
      </c>
      <c r="J13" s="14">
        <v>7.4999999999999997E-3</v>
      </c>
      <c r="K13" s="14">
        <v>7.4999999999999997E-3</v>
      </c>
      <c r="L13" s="14">
        <v>7.4999999999999997E-3</v>
      </c>
      <c r="M13" s="14">
        <v>7.4999999999999997E-3</v>
      </c>
      <c r="N13" s="14">
        <v>7.4999999999999997E-3</v>
      </c>
      <c r="O13" s="14">
        <v>7.4999999999999997E-3</v>
      </c>
      <c r="P13" s="14">
        <v>7.4999999999999997E-3</v>
      </c>
      <c r="Q13" s="14">
        <v>7.4999999999999997E-3</v>
      </c>
      <c r="R13" s="14">
        <v>7.4999999999999997E-3</v>
      </c>
      <c r="S13" s="14">
        <v>7.4999999999999997E-3</v>
      </c>
      <c r="T13" s="14">
        <v>7.4999999999999997E-3</v>
      </c>
      <c r="U13" s="14">
        <v>7.4999999999999997E-3</v>
      </c>
      <c r="V13" s="14">
        <v>7.4999999999999997E-3</v>
      </c>
      <c r="W13" s="14">
        <v>7.4999999999999997E-3</v>
      </c>
      <c r="X13" s="14">
        <v>7.4999999999999997E-3</v>
      </c>
      <c r="Y13" s="14">
        <v>7.4999999999999997E-3</v>
      </c>
      <c r="Z13" s="14">
        <v>7.4999999999999997E-3</v>
      </c>
      <c r="AA13" s="14">
        <v>7.4999999999999997E-3</v>
      </c>
      <c r="AB13" s="14">
        <v>7.4999999999999997E-3</v>
      </c>
      <c r="AC13" s="14">
        <v>7.4999999999999997E-3</v>
      </c>
      <c r="AD13" s="14">
        <v>7.4999999999999997E-3</v>
      </c>
      <c r="AE13" s="12">
        <v>7.4999999999999997E-3</v>
      </c>
      <c r="AF13" s="12">
        <v>7.4999999999999997E-3</v>
      </c>
      <c r="AG13" s="12">
        <v>7.4999999999999997E-3</v>
      </c>
      <c r="AH13" s="12">
        <v>7.4999999999999997E-3</v>
      </c>
      <c r="AI13" s="12">
        <v>7.4999999999999997E-3</v>
      </c>
      <c r="AJ13" s="12">
        <v>7.4999999999999997E-3</v>
      </c>
      <c r="AK13" s="12">
        <v>7.4999999999999997E-3</v>
      </c>
      <c r="AL13" s="12">
        <v>7.4999999999999997E-3</v>
      </c>
      <c r="AM13" s="12">
        <v>7.4999999999999997E-3</v>
      </c>
      <c r="AN13" s="12">
        <v>7.4999999999999997E-3</v>
      </c>
      <c r="AO13" s="12">
        <v>7.4999999999999997E-3</v>
      </c>
      <c r="AP13" s="12">
        <v>7.4999999999999997E-3</v>
      </c>
      <c r="AQ13" s="12">
        <v>7.4999999999999997E-3</v>
      </c>
      <c r="AR13" s="12">
        <v>7.4999999999999997E-3</v>
      </c>
      <c r="AS13" s="12">
        <v>7.4999999999999997E-3</v>
      </c>
      <c r="AT13" s="12">
        <v>7.4999999999999997E-3</v>
      </c>
      <c r="AU13" s="12">
        <v>7.4999999999999997E-3</v>
      </c>
      <c r="AV13" s="12">
        <v>7.4999999999999997E-3</v>
      </c>
      <c r="AW13" s="12">
        <v>7.4999999999999997E-3</v>
      </c>
      <c r="AX13" s="12">
        <v>7.4999999999999997E-3</v>
      </c>
      <c r="AY13" s="12">
        <v>7.4999999999999997E-3</v>
      </c>
      <c r="AZ13" s="12">
        <v>7.4999999999999997E-3</v>
      </c>
      <c r="BA13" s="12">
        <v>7.4999999999999997E-3</v>
      </c>
      <c r="BB13" s="12">
        <v>7.4999999999999997E-3</v>
      </c>
      <c r="BC13" s="12">
        <v>7.4999999999999997E-3</v>
      </c>
      <c r="BD13" s="12">
        <v>7.4999999999999997E-3</v>
      </c>
      <c r="BE13" s="12">
        <v>7.4999999999999997E-3</v>
      </c>
      <c r="BF13" s="12">
        <v>7.4999999999999997E-3</v>
      </c>
      <c r="BG13" s="12">
        <v>7.4999999999999997E-3</v>
      </c>
      <c r="BH13" s="12">
        <v>7.4999999999999997E-3</v>
      </c>
      <c r="BI13" s="12">
        <v>7.4999999999999997E-3</v>
      </c>
      <c r="BJ13" s="12">
        <v>7.4999999999999997E-3</v>
      </c>
      <c r="BK13" s="12">
        <v>7.4999999999999997E-3</v>
      </c>
      <c r="BL13" s="12">
        <v>0</v>
      </c>
      <c r="BM13" s="12">
        <v>0</v>
      </c>
      <c r="BN13" s="12">
        <v>0</v>
      </c>
      <c r="BO13" s="12">
        <v>0</v>
      </c>
      <c r="BP13" s="12">
        <v>0</v>
      </c>
      <c r="BQ13" s="12">
        <v>0</v>
      </c>
      <c r="BR13" s="12">
        <v>0</v>
      </c>
      <c r="BS13" s="12">
        <v>0</v>
      </c>
    </row>
    <row r="14" spans="1:71" x14ac:dyDescent="0.2">
      <c r="A14" s="2">
        <v>9</v>
      </c>
      <c r="B14" s="14">
        <v>6.8999999999999999E-3</v>
      </c>
      <c r="C14" s="14">
        <v>6.8999999999999999E-3</v>
      </c>
      <c r="D14" s="14">
        <v>6.8999999999999999E-3</v>
      </c>
      <c r="E14" s="14">
        <v>6.8999999999999999E-3</v>
      </c>
      <c r="F14" s="14">
        <v>6.8999999999999999E-3</v>
      </c>
      <c r="G14" s="14">
        <v>6.8999999999999999E-3</v>
      </c>
      <c r="H14" s="14">
        <v>6.8999999999999999E-3</v>
      </c>
      <c r="I14" s="14">
        <v>6.8999999999999999E-3</v>
      </c>
      <c r="J14" s="14">
        <v>6.8999999999999999E-3</v>
      </c>
      <c r="K14" s="14">
        <v>6.8999999999999999E-3</v>
      </c>
      <c r="L14" s="14">
        <v>6.8999999999999999E-3</v>
      </c>
      <c r="M14" s="14">
        <v>6.8999999999999999E-3</v>
      </c>
      <c r="N14" s="14">
        <v>6.8999999999999999E-3</v>
      </c>
      <c r="O14" s="14">
        <v>6.8999999999999999E-3</v>
      </c>
      <c r="P14" s="14">
        <v>6.8999999999999999E-3</v>
      </c>
      <c r="Q14" s="14">
        <v>6.8999999999999999E-3</v>
      </c>
      <c r="R14" s="14">
        <v>6.8999999999999999E-3</v>
      </c>
      <c r="S14" s="14">
        <v>6.8999999999999999E-3</v>
      </c>
      <c r="T14" s="14">
        <v>6.8999999999999999E-3</v>
      </c>
      <c r="U14" s="14">
        <v>6.8999999999999999E-3</v>
      </c>
      <c r="V14" s="14">
        <v>6.8999999999999999E-3</v>
      </c>
      <c r="W14" s="14">
        <v>6.8999999999999999E-3</v>
      </c>
      <c r="X14" s="14">
        <v>6.8999999999999999E-3</v>
      </c>
      <c r="Y14" s="14">
        <v>6.8999999999999999E-3</v>
      </c>
      <c r="Z14" s="14">
        <v>6.8999999999999999E-3</v>
      </c>
      <c r="AA14" s="14">
        <v>6.8999999999999999E-3</v>
      </c>
      <c r="AB14" s="14">
        <v>6.8999999999999999E-3</v>
      </c>
      <c r="AC14" s="14">
        <v>6.8999999999999999E-3</v>
      </c>
      <c r="AD14" s="14">
        <v>6.8999999999999999E-3</v>
      </c>
      <c r="AE14" s="12">
        <v>6.8999999999999999E-3</v>
      </c>
      <c r="AF14" s="12">
        <v>6.8999999999999999E-3</v>
      </c>
      <c r="AG14" s="12">
        <v>6.8999999999999999E-3</v>
      </c>
      <c r="AH14" s="12">
        <v>6.8999999999999999E-3</v>
      </c>
      <c r="AI14" s="12">
        <v>6.8999999999999999E-3</v>
      </c>
      <c r="AJ14" s="12">
        <v>6.8999999999999999E-3</v>
      </c>
      <c r="AK14" s="12">
        <v>6.8999999999999999E-3</v>
      </c>
      <c r="AL14" s="12">
        <v>6.8999999999999999E-3</v>
      </c>
      <c r="AM14" s="12">
        <v>6.8999999999999999E-3</v>
      </c>
      <c r="AN14" s="12">
        <v>6.8999999999999999E-3</v>
      </c>
      <c r="AO14" s="12">
        <v>6.8999999999999999E-3</v>
      </c>
      <c r="AP14" s="12">
        <v>6.8999999999999999E-3</v>
      </c>
      <c r="AQ14" s="12">
        <v>6.8999999999999999E-3</v>
      </c>
      <c r="AR14" s="12">
        <v>6.8999999999999999E-3</v>
      </c>
      <c r="AS14" s="12">
        <v>6.8999999999999999E-3</v>
      </c>
      <c r="AT14" s="12">
        <v>6.8999999999999999E-3</v>
      </c>
      <c r="AU14" s="12">
        <v>6.8999999999999999E-3</v>
      </c>
      <c r="AV14" s="12">
        <v>6.8999999999999999E-3</v>
      </c>
      <c r="AW14" s="12">
        <v>6.8999999999999999E-3</v>
      </c>
      <c r="AX14" s="12">
        <v>6.8999999999999999E-3</v>
      </c>
      <c r="AY14" s="12">
        <v>6.8999999999999999E-3</v>
      </c>
      <c r="AZ14" s="12">
        <v>6.8999999999999999E-3</v>
      </c>
      <c r="BA14" s="12">
        <v>6.8999999999999999E-3</v>
      </c>
      <c r="BB14" s="12">
        <v>6.8999999999999999E-3</v>
      </c>
      <c r="BC14" s="12">
        <v>6.8999999999999999E-3</v>
      </c>
      <c r="BD14" s="12">
        <v>6.8999999999999999E-3</v>
      </c>
      <c r="BE14" s="12">
        <v>6.8999999999999999E-3</v>
      </c>
      <c r="BF14" s="12">
        <v>6.8999999999999999E-3</v>
      </c>
      <c r="BG14" s="12">
        <v>6.8999999999999999E-3</v>
      </c>
      <c r="BH14" s="12">
        <v>6.8999999999999999E-3</v>
      </c>
      <c r="BI14" s="12">
        <v>6.8999999999999999E-3</v>
      </c>
      <c r="BJ14" s="12">
        <v>6.8999999999999999E-3</v>
      </c>
      <c r="BK14" s="12">
        <v>0</v>
      </c>
      <c r="BL14" s="12">
        <v>0</v>
      </c>
      <c r="BM14" s="12">
        <v>0</v>
      </c>
      <c r="BN14" s="12">
        <v>0</v>
      </c>
      <c r="BO14" s="12">
        <v>0</v>
      </c>
      <c r="BP14" s="12">
        <v>0</v>
      </c>
      <c r="BQ14" s="12">
        <v>0</v>
      </c>
      <c r="BR14" s="12">
        <v>0</v>
      </c>
      <c r="BS14" s="12">
        <v>0</v>
      </c>
    </row>
    <row r="15" spans="1:71" x14ac:dyDescent="0.2">
      <c r="A15" s="2">
        <v>10</v>
      </c>
      <c r="B15" s="14">
        <v>6.4000000000000003E-3</v>
      </c>
      <c r="C15" s="14">
        <v>6.4000000000000003E-3</v>
      </c>
      <c r="D15" s="14">
        <v>6.4000000000000003E-3</v>
      </c>
      <c r="E15" s="14">
        <v>6.4000000000000003E-3</v>
      </c>
      <c r="F15" s="14">
        <v>6.4000000000000003E-3</v>
      </c>
      <c r="G15" s="14">
        <v>6.4000000000000003E-3</v>
      </c>
      <c r="H15" s="14">
        <v>6.4000000000000003E-3</v>
      </c>
      <c r="I15" s="14">
        <v>6.4000000000000003E-3</v>
      </c>
      <c r="J15" s="14">
        <v>6.4000000000000003E-3</v>
      </c>
      <c r="K15" s="14">
        <v>6.4000000000000003E-3</v>
      </c>
      <c r="L15" s="14">
        <v>6.4000000000000003E-3</v>
      </c>
      <c r="M15" s="14">
        <v>6.4000000000000003E-3</v>
      </c>
      <c r="N15" s="14">
        <v>6.4000000000000003E-3</v>
      </c>
      <c r="O15" s="14">
        <v>6.4000000000000003E-3</v>
      </c>
      <c r="P15" s="14">
        <v>6.4000000000000003E-3</v>
      </c>
      <c r="Q15" s="14">
        <v>6.4000000000000003E-3</v>
      </c>
      <c r="R15" s="14">
        <v>6.4000000000000003E-3</v>
      </c>
      <c r="S15" s="14">
        <v>6.4000000000000003E-3</v>
      </c>
      <c r="T15" s="14">
        <v>6.4000000000000003E-3</v>
      </c>
      <c r="U15" s="14">
        <v>6.4000000000000003E-3</v>
      </c>
      <c r="V15" s="14">
        <v>6.4000000000000003E-3</v>
      </c>
      <c r="W15" s="14">
        <v>6.4000000000000003E-3</v>
      </c>
      <c r="X15" s="14">
        <v>6.4000000000000003E-3</v>
      </c>
      <c r="Y15" s="14">
        <v>6.4000000000000003E-3</v>
      </c>
      <c r="Z15" s="14">
        <v>6.4000000000000003E-3</v>
      </c>
      <c r="AA15" s="14">
        <v>6.4000000000000003E-3</v>
      </c>
      <c r="AB15" s="14">
        <v>6.4000000000000003E-3</v>
      </c>
      <c r="AC15" s="14">
        <v>6.4000000000000003E-3</v>
      </c>
      <c r="AD15" s="14">
        <v>6.4000000000000003E-3</v>
      </c>
      <c r="AE15" s="12">
        <v>6.4000000000000003E-3</v>
      </c>
      <c r="AF15" s="12">
        <v>6.4000000000000003E-3</v>
      </c>
      <c r="AG15" s="12">
        <v>6.4000000000000003E-3</v>
      </c>
      <c r="AH15" s="12">
        <v>6.4000000000000003E-3</v>
      </c>
      <c r="AI15" s="12">
        <v>6.4000000000000003E-3</v>
      </c>
      <c r="AJ15" s="12">
        <v>6.4000000000000003E-3</v>
      </c>
      <c r="AK15" s="12">
        <v>6.4000000000000003E-3</v>
      </c>
      <c r="AL15" s="12">
        <v>6.4000000000000003E-3</v>
      </c>
      <c r="AM15" s="12">
        <v>6.4000000000000003E-3</v>
      </c>
      <c r="AN15" s="12">
        <v>6.4000000000000003E-3</v>
      </c>
      <c r="AO15" s="12">
        <v>6.4000000000000003E-3</v>
      </c>
      <c r="AP15" s="12">
        <v>6.4000000000000003E-3</v>
      </c>
      <c r="AQ15" s="12">
        <v>6.4000000000000003E-3</v>
      </c>
      <c r="AR15" s="12">
        <v>6.4000000000000003E-3</v>
      </c>
      <c r="AS15" s="12">
        <v>6.4000000000000003E-3</v>
      </c>
      <c r="AT15" s="12">
        <v>6.4000000000000003E-3</v>
      </c>
      <c r="AU15" s="12">
        <v>6.4000000000000003E-3</v>
      </c>
      <c r="AV15" s="12">
        <v>6.4000000000000003E-3</v>
      </c>
      <c r="AW15" s="12">
        <v>6.4000000000000003E-3</v>
      </c>
      <c r="AX15" s="12">
        <v>6.4000000000000003E-3</v>
      </c>
      <c r="AY15" s="12">
        <v>6.4000000000000003E-3</v>
      </c>
      <c r="AZ15" s="12">
        <v>6.4000000000000003E-3</v>
      </c>
      <c r="BA15" s="12">
        <v>6.4000000000000003E-3</v>
      </c>
      <c r="BB15" s="12">
        <v>6.4000000000000003E-3</v>
      </c>
      <c r="BC15" s="12">
        <v>6.4000000000000003E-3</v>
      </c>
      <c r="BD15" s="12">
        <v>6.4000000000000003E-3</v>
      </c>
      <c r="BE15" s="12">
        <v>6.4000000000000003E-3</v>
      </c>
      <c r="BF15" s="12">
        <v>6.4000000000000003E-3</v>
      </c>
      <c r="BG15" s="12">
        <v>6.4000000000000003E-3</v>
      </c>
      <c r="BH15" s="12">
        <v>6.4000000000000003E-3</v>
      </c>
      <c r="BI15" s="12">
        <v>6.4000000000000003E-3</v>
      </c>
      <c r="BJ15" s="12">
        <v>0</v>
      </c>
      <c r="BK15" s="12">
        <v>0</v>
      </c>
      <c r="BL15" s="12">
        <v>0</v>
      </c>
      <c r="BM15" s="12">
        <v>0</v>
      </c>
      <c r="BN15" s="12">
        <v>0</v>
      </c>
      <c r="BO15" s="12">
        <v>0</v>
      </c>
      <c r="BP15" s="12">
        <v>0</v>
      </c>
      <c r="BQ15" s="12">
        <v>0</v>
      </c>
      <c r="BR15" s="12">
        <v>0</v>
      </c>
      <c r="BS15" s="12">
        <v>0</v>
      </c>
    </row>
    <row r="16" spans="1:71" x14ac:dyDescent="0.2">
      <c r="A16" s="2">
        <v>11</v>
      </c>
      <c r="B16" s="14">
        <v>6.0000000000000001E-3</v>
      </c>
      <c r="C16" s="14">
        <v>6.0000000000000001E-3</v>
      </c>
      <c r="D16" s="14">
        <v>6.0000000000000001E-3</v>
      </c>
      <c r="E16" s="14">
        <v>6.0000000000000001E-3</v>
      </c>
      <c r="F16" s="14">
        <v>6.0000000000000001E-3</v>
      </c>
      <c r="G16" s="14">
        <v>6.0000000000000001E-3</v>
      </c>
      <c r="H16" s="14">
        <v>6.0000000000000001E-3</v>
      </c>
      <c r="I16" s="14">
        <v>6.0000000000000001E-3</v>
      </c>
      <c r="J16" s="14">
        <v>6.0000000000000001E-3</v>
      </c>
      <c r="K16" s="14">
        <v>6.0000000000000001E-3</v>
      </c>
      <c r="L16" s="14">
        <v>6.0000000000000001E-3</v>
      </c>
      <c r="M16" s="14">
        <v>6.0000000000000001E-3</v>
      </c>
      <c r="N16" s="14">
        <v>6.0000000000000001E-3</v>
      </c>
      <c r="O16" s="14">
        <v>6.0000000000000001E-3</v>
      </c>
      <c r="P16" s="14">
        <v>6.0000000000000001E-3</v>
      </c>
      <c r="Q16" s="14">
        <v>6.0000000000000001E-3</v>
      </c>
      <c r="R16" s="14">
        <v>6.0000000000000001E-3</v>
      </c>
      <c r="S16" s="14">
        <v>6.0000000000000001E-3</v>
      </c>
      <c r="T16" s="14">
        <v>6.0000000000000001E-3</v>
      </c>
      <c r="U16" s="14">
        <v>6.0000000000000001E-3</v>
      </c>
      <c r="V16" s="14">
        <v>6.0000000000000001E-3</v>
      </c>
      <c r="W16" s="14">
        <v>6.0000000000000001E-3</v>
      </c>
      <c r="X16" s="14">
        <v>6.0000000000000001E-3</v>
      </c>
      <c r="Y16" s="14">
        <v>6.0000000000000001E-3</v>
      </c>
      <c r="Z16" s="14">
        <v>6.0000000000000001E-3</v>
      </c>
      <c r="AA16" s="14">
        <v>6.0000000000000001E-3</v>
      </c>
      <c r="AB16" s="14">
        <v>6.0000000000000001E-3</v>
      </c>
      <c r="AC16" s="14">
        <v>6.0000000000000001E-3</v>
      </c>
      <c r="AD16" s="14">
        <v>6.0000000000000001E-3</v>
      </c>
      <c r="AE16" s="12">
        <v>6.0000000000000001E-3</v>
      </c>
      <c r="AF16" s="12">
        <v>6.0000000000000001E-3</v>
      </c>
      <c r="AG16" s="12">
        <v>6.0000000000000001E-3</v>
      </c>
      <c r="AH16" s="12">
        <v>6.0000000000000001E-3</v>
      </c>
      <c r="AI16" s="12">
        <v>6.0000000000000001E-3</v>
      </c>
      <c r="AJ16" s="12">
        <v>6.0000000000000001E-3</v>
      </c>
      <c r="AK16" s="12">
        <v>6.0000000000000001E-3</v>
      </c>
      <c r="AL16" s="12">
        <v>6.0000000000000001E-3</v>
      </c>
      <c r="AM16" s="12">
        <v>6.0000000000000001E-3</v>
      </c>
      <c r="AN16" s="12">
        <v>6.0000000000000001E-3</v>
      </c>
      <c r="AO16" s="12">
        <v>6.0000000000000001E-3</v>
      </c>
      <c r="AP16" s="12">
        <v>6.0000000000000001E-3</v>
      </c>
      <c r="AQ16" s="12">
        <v>6.0000000000000001E-3</v>
      </c>
      <c r="AR16" s="12">
        <v>6.0000000000000001E-3</v>
      </c>
      <c r="AS16" s="12">
        <v>6.0000000000000001E-3</v>
      </c>
      <c r="AT16" s="12">
        <v>6.0000000000000001E-3</v>
      </c>
      <c r="AU16" s="12">
        <v>6.0000000000000001E-3</v>
      </c>
      <c r="AV16" s="12">
        <v>6.0000000000000001E-3</v>
      </c>
      <c r="AW16" s="12">
        <v>6.0000000000000001E-3</v>
      </c>
      <c r="AX16" s="12">
        <v>6.0000000000000001E-3</v>
      </c>
      <c r="AY16" s="12">
        <v>6.0000000000000001E-3</v>
      </c>
      <c r="AZ16" s="12">
        <v>6.0000000000000001E-3</v>
      </c>
      <c r="BA16" s="12">
        <v>6.0000000000000001E-3</v>
      </c>
      <c r="BB16" s="12">
        <v>6.0000000000000001E-3</v>
      </c>
      <c r="BC16" s="12">
        <v>6.0000000000000001E-3</v>
      </c>
      <c r="BD16" s="12">
        <v>6.0000000000000001E-3</v>
      </c>
      <c r="BE16" s="12">
        <v>6.0000000000000001E-3</v>
      </c>
      <c r="BF16" s="12">
        <v>6.0000000000000001E-3</v>
      </c>
      <c r="BG16" s="12">
        <v>6.0000000000000001E-3</v>
      </c>
      <c r="BH16" s="12">
        <v>6.0000000000000001E-3</v>
      </c>
      <c r="BI16" s="12">
        <v>0</v>
      </c>
      <c r="BJ16" s="12">
        <v>0</v>
      </c>
      <c r="BK16" s="12">
        <v>0</v>
      </c>
      <c r="BL16" s="12">
        <v>0</v>
      </c>
      <c r="BM16" s="12">
        <v>0</v>
      </c>
      <c r="BN16" s="12">
        <v>0</v>
      </c>
      <c r="BO16" s="12">
        <v>0</v>
      </c>
      <c r="BP16" s="12">
        <v>0</v>
      </c>
      <c r="BQ16" s="12">
        <v>0</v>
      </c>
      <c r="BR16" s="12">
        <v>0</v>
      </c>
      <c r="BS16" s="12">
        <v>0</v>
      </c>
    </row>
    <row r="17" spans="1:71" x14ac:dyDescent="0.2">
      <c r="A17" s="2">
        <v>12</v>
      </c>
      <c r="B17" s="14">
        <v>5.5999999999999999E-3</v>
      </c>
      <c r="C17" s="14">
        <v>5.5999999999999999E-3</v>
      </c>
      <c r="D17" s="14">
        <v>5.5999999999999999E-3</v>
      </c>
      <c r="E17" s="14">
        <v>5.5999999999999999E-3</v>
      </c>
      <c r="F17" s="14">
        <v>5.5999999999999999E-3</v>
      </c>
      <c r="G17" s="14">
        <v>5.5999999999999999E-3</v>
      </c>
      <c r="H17" s="14">
        <v>5.5999999999999999E-3</v>
      </c>
      <c r="I17" s="14">
        <v>5.5999999999999999E-3</v>
      </c>
      <c r="J17" s="14">
        <v>5.5999999999999999E-3</v>
      </c>
      <c r="K17" s="14">
        <v>5.5999999999999999E-3</v>
      </c>
      <c r="L17" s="14">
        <v>5.5999999999999999E-3</v>
      </c>
      <c r="M17" s="14">
        <v>5.5999999999999999E-3</v>
      </c>
      <c r="N17" s="14">
        <v>5.5999999999999999E-3</v>
      </c>
      <c r="O17" s="14">
        <v>5.5999999999999999E-3</v>
      </c>
      <c r="P17" s="14">
        <v>5.5999999999999999E-3</v>
      </c>
      <c r="Q17" s="14">
        <v>5.5999999999999999E-3</v>
      </c>
      <c r="R17" s="14">
        <v>5.5999999999999999E-3</v>
      </c>
      <c r="S17" s="14">
        <v>5.5999999999999999E-3</v>
      </c>
      <c r="T17" s="14">
        <v>5.5999999999999999E-3</v>
      </c>
      <c r="U17" s="14">
        <v>5.5999999999999999E-3</v>
      </c>
      <c r="V17" s="14">
        <v>5.5999999999999999E-3</v>
      </c>
      <c r="W17" s="14">
        <v>5.5999999999999999E-3</v>
      </c>
      <c r="X17" s="14">
        <v>5.5999999999999999E-3</v>
      </c>
      <c r="Y17" s="14">
        <v>5.5999999999999999E-3</v>
      </c>
      <c r="Z17" s="14">
        <v>5.5999999999999999E-3</v>
      </c>
      <c r="AA17" s="14">
        <v>5.5999999999999999E-3</v>
      </c>
      <c r="AB17" s="14">
        <v>5.5999999999999999E-3</v>
      </c>
      <c r="AC17" s="14">
        <v>5.5999999999999999E-3</v>
      </c>
      <c r="AD17" s="14">
        <v>5.5999999999999999E-3</v>
      </c>
      <c r="AE17" s="12">
        <v>5.5999999999999999E-3</v>
      </c>
      <c r="AF17" s="12">
        <v>5.5999999999999999E-3</v>
      </c>
      <c r="AG17" s="12">
        <v>5.5999999999999999E-3</v>
      </c>
      <c r="AH17" s="12">
        <v>5.5999999999999999E-3</v>
      </c>
      <c r="AI17" s="12">
        <v>5.5999999999999999E-3</v>
      </c>
      <c r="AJ17" s="12">
        <v>5.5999999999999999E-3</v>
      </c>
      <c r="AK17" s="12">
        <v>5.5999999999999999E-3</v>
      </c>
      <c r="AL17" s="12">
        <v>5.5999999999999999E-3</v>
      </c>
      <c r="AM17" s="12">
        <v>5.5999999999999999E-3</v>
      </c>
      <c r="AN17" s="12">
        <v>5.5999999999999999E-3</v>
      </c>
      <c r="AO17" s="12">
        <v>5.5999999999999999E-3</v>
      </c>
      <c r="AP17" s="12">
        <v>5.5999999999999999E-3</v>
      </c>
      <c r="AQ17" s="12">
        <v>5.5999999999999999E-3</v>
      </c>
      <c r="AR17" s="12">
        <v>5.5999999999999999E-3</v>
      </c>
      <c r="AS17" s="12">
        <v>5.5999999999999999E-3</v>
      </c>
      <c r="AT17" s="12">
        <v>5.5999999999999999E-3</v>
      </c>
      <c r="AU17" s="12">
        <v>5.5999999999999999E-3</v>
      </c>
      <c r="AV17" s="12">
        <v>5.5999999999999999E-3</v>
      </c>
      <c r="AW17" s="12">
        <v>5.5999999999999999E-3</v>
      </c>
      <c r="AX17" s="12">
        <v>5.5999999999999999E-3</v>
      </c>
      <c r="AY17" s="12">
        <v>5.5999999999999999E-3</v>
      </c>
      <c r="AZ17" s="12">
        <v>5.5999999999999999E-3</v>
      </c>
      <c r="BA17" s="12">
        <v>5.5999999999999999E-3</v>
      </c>
      <c r="BB17" s="12">
        <v>5.5999999999999999E-3</v>
      </c>
      <c r="BC17" s="12">
        <v>5.5999999999999999E-3</v>
      </c>
      <c r="BD17" s="12">
        <v>5.5999999999999999E-3</v>
      </c>
      <c r="BE17" s="12">
        <v>5.5999999999999999E-3</v>
      </c>
      <c r="BF17" s="12">
        <v>5.5999999999999999E-3</v>
      </c>
      <c r="BG17" s="12">
        <v>5.5999999999999999E-3</v>
      </c>
      <c r="BH17" s="12">
        <v>0</v>
      </c>
      <c r="BI17" s="12">
        <v>0</v>
      </c>
      <c r="BJ17" s="12">
        <v>0</v>
      </c>
      <c r="BK17" s="12">
        <v>0</v>
      </c>
      <c r="BL17" s="12">
        <v>0</v>
      </c>
      <c r="BM17" s="12">
        <v>0</v>
      </c>
      <c r="BN17" s="12">
        <v>0</v>
      </c>
      <c r="BO17" s="12">
        <v>0</v>
      </c>
      <c r="BP17" s="12">
        <v>0</v>
      </c>
      <c r="BQ17" s="12">
        <v>0</v>
      </c>
      <c r="BR17" s="12">
        <v>0</v>
      </c>
      <c r="BS17" s="12">
        <v>0</v>
      </c>
    </row>
    <row r="18" spans="1:71" x14ac:dyDescent="0.2">
      <c r="A18" s="2">
        <v>13</v>
      </c>
      <c r="B18" s="14">
        <v>5.3E-3</v>
      </c>
      <c r="C18" s="14">
        <v>5.3E-3</v>
      </c>
      <c r="D18" s="14">
        <v>5.3E-3</v>
      </c>
      <c r="E18" s="14">
        <v>5.3E-3</v>
      </c>
      <c r="F18" s="14">
        <v>5.3E-3</v>
      </c>
      <c r="G18" s="14">
        <v>5.3E-3</v>
      </c>
      <c r="H18" s="14">
        <v>5.3E-3</v>
      </c>
      <c r="I18" s="14">
        <v>5.3E-3</v>
      </c>
      <c r="J18" s="14">
        <v>5.3E-3</v>
      </c>
      <c r="K18" s="14">
        <v>5.3E-3</v>
      </c>
      <c r="L18" s="14">
        <v>5.3E-3</v>
      </c>
      <c r="M18" s="14">
        <v>5.3E-3</v>
      </c>
      <c r="N18" s="14">
        <v>5.3E-3</v>
      </c>
      <c r="O18" s="14">
        <v>5.3E-3</v>
      </c>
      <c r="P18" s="14">
        <v>5.3E-3</v>
      </c>
      <c r="Q18" s="14">
        <v>5.3E-3</v>
      </c>
      <c r="R18" s="14">
        <v>5.3E-3</v>
      </c>
      <c r="S18" s="14">
        <v>5.3E-3</v>
      </c>
      <c r="T18" s="14">
        <v>5.3E-3</v>
      </c>
      <c r="U18" s="14">
        <v>5.3E-3</v>
      </c>
      <c r="V18" s="14">
        <v>5.3E-3</v>
      </c>
      <c r="W18" s="14">
        <v>5.3E-3</v>
      </c>
      <c r="X18" s="14">
        <v>5.3E-3</v>
      </c>
      <c r="Y18" s="14">
        <v>5.3E-3</v>
      </c>
      <c r="Z18" s="14">
        <v>5.3E-3</v>
      </c>
      <c r="AA18" s="14">
        <v>5.3E-3</v>
      </c>
      <c r="AB18" s="14">
        <v>5.3E-3</v>
      </c>
      <c r="AC18" s="14">
        <v>5.3E-3</v>
      </c>
      <c r="AD18" s="14">
        <v>5.3E-3</v>
      </c>
      <c r="AE18" s="12">
        <v>5.3E-3</v>
      </c>
      <c r="AF18" s="12">
        <v>5.3E-3</v>
      </c>
      <c r="AG18" s="12">
        <v>5.3E-3</v>
      </c>
      <c r="AH18" s="12">
        <v>5.3E-3</v>
      </c>
      <c r="AI18" s="12">
        <v>5.3E-3</v>
      </c>
      <c r="AJ18" s="12">
        <v>5.3E-3</v>
      </c>
      <c r="AK18" s="12">
        <v>5.3E-3</v>
      </c>
      <c r="AL18" s="12">
        <v>5.3E-3</v>
      </c>
      <c r="AM18" s="12">
        <v>5.3E-3</v>
      </c>
      <c r="AN18" s="12">
        <v>5.3E-3</v>
      </c>
      <c r="AO18" s="12">
        <v>5.3E-3</v>
      </c>
      <c r="AP18" s="12">
        <v>5.3E-3</v>
      </c>
      <c r="AQ18" s="12">
        <v>5.3E-3</v>
      </c>
      <c r="AR18" s="12">
        <v>5.3E-3</v>
      </c>
      <c r="AS18" s="12">
        <v>5.3E-3</v>
      </c>
      <c r="AT18" s="12">
        <v>5.3E-3</v>
      </c>
      <c r="AU18" s="12">
        <v>5.3E-3</v>
      </c>
      <c r="AV18" s="12">
        <v>5.3E-3</v>
      </c>
      <c r="AW18" s="12">
        <v>5.3E-3</v>
      </c>
      <c r="AX18" s="12">
        <v>5.3E-3</v>
      </c>
      <c r="AY18" s="12">
        <v>5.3E-3</v>
      </c>
      <c r="AZ18" s="12">
        <v>5.3E-3</v>
      </c>
      <c r="BA18" s="12">
        <v>5.3E-3</v>
      </c>
      <c r="BB18" s="12">
        <v>5.3E-3</v>
      </c>
      <c r="BC18" s="12">
        <v>5.3E-3</v>
      </c>
      <c r="BD18" s="12">
        <v>5.3E-3</v>
      </c>
      <c r="BE18" s="12">
        <v>5.3E-3</v>
      </c>
      <c r="BF18" s="12">
        <v>5.3E-3</v>
      </c>
      <c r="BG18" s="12">
        <v>0</v>
      </c>
      <c r="BH18" s="12">
        <v>0</v>
      </c>
      <c r="BI18" s="12">
        <v>0</v>
      </c>
      <c r="BJ18" s="12">
        <v>0</v>
      </c>
      <c r="BK18" s="12">
        <v>0</v>
      </c>
      <c r="BL18" s="12">
        <v>0</v>
      </c>
      <c r="BM18" s="12">
        <v>0</v>
      </c>
      <c r="BN18" s="12">
        <v>0</v>
      </c>
      <c r="BO18" s="12">
        <v>0</v>
      </c>
      <c r="BP18" s="12">
        <v>0</v>
      </c>
      <c r="BQ18" s="12">
        <v>0</v>
      </c>
      <c r="BR18" s="12">
        <v>0</v>
      </c>
      <c r="BS18" s="12">
        <v>0</v>
      </c>
    </row>
    <row r="19" spans="1:71" x14ac:dyDescent="0.2">
      <c r="A19" s="2">
        <v>14</v>
      </c>
      <c r="B19" s="14">
        <v>5.1000000000000004E-3</v>
      </c>
      <c r="C19" s="14">
        <v>5.1000000000000004E-3</v>
      </c>
      <c r="D19" s="14">
        <v>5.1000000000000004E-3</v>
      </c>
      <c r="E19" s="14">
        <v>5.1000000000000004E-3</v>
      </c>
      <c r="F19" s="14">
        <v>5.1000000000000004E-3</v>
      </c>
      <c r="G19" s="14">
        <v>5.1000000000000004E-3</v>
      </c>
      <c r="H19" s="14">
        <v>5.1000000000000004E-3</v>
      </c>
      <c r="I19" s="14">
        <v>5.1000000000000004E-3</v>
      </c>
      <c r="J19" s="14">
        <v>5.1000000000000004E-3</v>
      </c>
      <c r="K19" s="14">
        <v>5.1000000000000004E-3</v>
      </c>
      <c r="L19" s="14">
        <v>5.1000000000000004E-3</v>
      </c>
      <c r="M19" s="14">
        <v>5.1000000000000004E-3</v>
      </c>
      <c r="N19" s="14">
        <v>5.1000000000000004E-3</v>
      </c>
      <c r="O19" s="14">
        <v>5.1000000000000004E-3</v>
      </c>
      <c r="P19" s="14">
        <v>5.1000000000000004E-3</v>
      </c>
      <c r="Q19" s="14">
        <v>5.1000000000000004E-3</v>
      </c>
      <c r="R19" s="14">
        <v>5.1000000000000004E-3</v>
      </c>
      <c r="S19" s="14">
        <v>5.1000000000000004E-3</v>
      </c>
      <c r="T19" s="14">
        <v>5.1000000000000004E-3</v>
      </c>
      <c r="U19" s="14">
        <v>5.1000000000000004E-3</v>
      </c>
      <c r="V19" s="14">
        <v>5.1000000000000004E-3</v>
      </c>
      <c r="W19" s="14">
        <v>5.1000000000000004E-3</v>
      </c>
      <c r="X19" s="14">
        <v>5.1000000000000004E-3</v>
      </c>
      <c r="Y19" s="14">
        <v>5.1000000000000004E-3</v>
      </c>
      <c r="Z19" s="14">
        <v>5.1000000000000004E-3</v>
      </c>
      <c r="AA19" s="14">
        <v>5.1000000000000004E-3</v>
      </c>
      <c r="AB19" s="14">
        <v>5.1000000000000004E-3</v>
      </c>
      <c r="AC19" s="14">
        <v>5.1000000000000004E-3</v>
      </c>
      <c r="AD19" s="14">
        <v>5.1000000000000004E-3</v>
      </c>
      <c r="AE19" s="12">
        <v>5.1000000000000004E-3</v>
      </c>
      <c r="AF19" s="12">
        <v>5.1000000000000004E-3</v>
      </c>
      <c r="AG19" s="12">
        <v>5.1000000000000004E-3</v>
      </c>
      <c r="AH19" s="12">
        <v>5.1000000000000004E-3</v>
      </c>
      <c r="AI19" s="12">
        <v>5.1000000000000004E-3</v>
      </c>
      <c r="AJ19" s="12">
        <v>5.1000000000000004E-3</v>
      </c>
      <c r="AK19" s="12">
        <v>5.1000000000000004E-3</v>
      </c>
      <c r="AL19" s="12">
        <v>5.1000000000000004E-3</v>
      </c>
      <c r="AM19" s="12">
        <v>5.1000000000000004E-3</v>
      </c>
      <c r="AN19" s="12">
        <v>5.1000000000000004E-3</v>
      </c>
      <c r="AO19" s="12">
        <v>5.1000000000000004E-3</v>
      </c>
      <c r="AP19" s="12">
        <v>5.1000000000000004E-3</v>
      </c>
      <c r="AQ19" s="12">
        <v>5.1000000000000004E-3</v>
      </c>
      <c r="AR19" s="12">
        <v>5.1000000000000004E-3</v>
      </c>
      <c r="AS19" s="12">
        <v>5.1000000000000004E-3</v>
      </c>
      <c r="AT19" s="12">
        <v>5.1000000000000004E-3</v>
      </c>
      <c r="AU19" s="12">
        <v>5.1000000000000004E-3</v>
      </c>
      <c r="AV19" s="12">
        <v>5.1000000000000004E-3</v>
      </c>
      <c r="AW19" s="12">
        <v>5.1000000000000004E-3</v>
      </c>
      <c r="AX19" s="12">
        <v>5.1000000000000004E-3</v>
      </c>
      <c r="AY19" s="12">
        <v>5.1000000000000004E-3</v>
      </c>
      <c r="AZ19" s="12">
        <v>5.1000000000000004E-3</v>
      </c>
      <c r="BA19" s="12">
        <v>5.1000000000000004E-3</v>
      </c>
      <c r="BB19" s="12">
        <v>5.1000000000000004E-3</v>
      </c>
      <c r="BC19" s="12">
        <v>5.1000000000000004E-3</v>
      </c>
      <c r="BD19" s="12">
        <v>5.1000000000000004E-3</v>
      </c>
      <c r="BE19" s="12">
        <v>5.1000000000000004E-3</v>
      </c>
      <c r="BF19" s="12">
        <v>0</v>
      </c>
      <c r="BG19" s="12">
        <v>0</v>
      </c>
      <c r="BH19" s="12">
        <v>0</v>
      </c>
      <c r="BI19" s="12">
        <v>0</v>
      </c>
      <c r="BJ19" s="12">
        <v>0</v>
      </c>
      <c r="BK19" s="12">
        <v>0</v>
      </c>
      <c r="BL19" s="12">
        <v>0</v>
      </c>
      <c r="BM19" s="12">
        <v>0</v>
      </c>
      <c r="BN19" s="12">
        <v>0</v>
      </c>
      <c r="BO19" s="12">
        <v>0</v>
      </c>
      <c r="BP19" s="12">
        <v>0</v>
      </c>
      <c r="BQ19" s="12">
        <v>0</v>
      </c>
      <c r="BR19" s="12">
        <v>0</v>
      </c>
      <c r="BS19" s="12">
        <v>0</v>
      </c>
    </row>
    <row r="20" spans="1:71" x14ac:dyDescent="0.2">
      <c r="A20" s="2">
        <v>15</v>
      </c>
      <c r="B20" s="14">
        <v>4.7999999999999996E-3</v>
      </c>
      <c r="C20" s="14">
        <v>4.7999999999999996E-3</v>
      </c>
      <c r="D20" s="14">
        <v>4.7999999999999996E-3</v>
      </c>
      <c r="E20" s="14">
        <v>4.7999999999999996E-3</v>
      </c>
      <c r="F20" s="14">
        <v>4.7999999999999996E-3</v>
      </c>
      <c r="G20" s="14">
        <v>4.7999999999999996E-3</v>
      </c>
      <c r="H20" s="14">
        <v>4.7999999999999996E-3</v>
      </c>
      <c r="I20" s="14">
        <v>4.7999999999999996E-3</v>
      </c>
      <c r="J20" s="14">
        <v>4.7999999999999996E-3</v>
      </c>
      <c r="K20" s="14">
        <v>4.7999999999999996E-3</v>
      </c>
      <c r="L20" s="14">
        <v>4.7999999999999996E-3</v>
      </c>
      <c r="M20" s="14">
        <v>4.7999999999999996E-3</v>
      </c>
      <c r="N20" s="14">
        <v>4.7999999999999996E-3</v>
      </c>
      <c r="O20" s="14">
        <v>4.7999999999999996E-3</v>
      </c>
      <c r="P20" s="14">
        <v>4.7999999999999996E-3</v>
      </c>
      <c r="Q20" s="14">
        <v>4.7999999999999996E-3</v>
      </c>
      <c r="R20" s="14">
        <v>4.7999999999999996E-3</v>
      </c>
      <c r="S20" s="14">
        <v>4.7999999999999996E-3</v>
      </c>
      <c r="T20" s="14">
        <v>4.7999999999999996E-3</v>
      </c>
      <c r="U20" s="14">
        <v>4.7999999999999996E-3</v>
      </c>
      <c r="V20" s="14">
        <v>4.7999999999999996E-3</v>
      </c>
      <c r="W20" s="14">
        <v>4.7999999999999996E-3</v>
      </c>
      <c r="X20" s="14">
        <v>4.7999999999999996E-3</v>
      </c>
      <c r="Y20" s="14">
        <v>4.7999999999999996E-3</v>
      </c>
      <c r="Z20" s="14">
        <v>4.7999999999999996E-3</v>
      </c>
      <c r="AA20" s="14">
        <v>4.7999999999999996E-3</v>
      </c>
      <c r="AB20" s="14">
        <v>4.7999999999999996E-3</v>
      </c>
      <c r="AC20" s="14">
        <v>4.7999999999999996E-3</v>
      </c>
      <c r="AD20" s="14">
        <v>4.7999999999999996E-3</v>
      </c>
      <c r="AE20" s="12">
        <v>4.7999999999999996E-3</v>
      </c>
      <c r="AF20" s="12">
        <v>4.7999999999999996E-3</v>
      </c>
      <c r="AG20" s="12">
        <v>4.7999999999999996E-3</v>
      </c>
      <c r="AH20" s="12">
        <v>4.7999999999999996E-3</v>
      </c>
      <c r="AI20" s="12">
        <v>4.7999999999999996E-3</v>
      </c>
      <c r="AJ20" s="12">
        <v>4.7999999999999996E-3</v>
      </c>
      <c r="AK20" s="12">
        <v>4.7999999999999996E-3</v>
      </c>
      <c r="AL20" s="12">
        <v>4.7999999999999996E-3</v>
      </c>
      <c r="AM20" s="12">
        <v>4.7999999999999996E-3</v>
      </c>
      <c r="AN20" s="12">
        <v>4.7999999999999996E-3</v>
      </c>
      <c r="AO20" s="12">
        <v>4.7999999999999996E-3</v>
      </c>
      <c r="AP20" s="12">
        <v>4.7999999999999996E-3</v>
      </c>
      <c r="AQ20" s="12">
        <v>4.7999999999999996E-3</v>
      </c>
      <c r="AR20" s="12">
        <v>4.7999999999999996E-3</v>
      </c>
      <c r="AS20" s="12">
        <v>4.7999999999999996E-3</v>
      </c>
      <c r="AT20" s="12">
        <v>4.7999999999999996E-3</v>
      </c>
      <c r="AU20" s="12">
        <v>4.7999999999999996E-3</v>
      </c>
      <c r="AV20" s="12">
        <v>4.7999999999999996E-3</v>
      </c>
      <c r="AW20" s="12">
        <v>4.7999999999999996E-3</v>
      </c>
      <c r="AX20" s="12">
        <v>4.7999999999999996E-3</v>
      </c>
      <c r="AY20" s="12">
        <v>4.7999999999999996E-3</v>
      </c>
      <c r="AZ20" s="12">
        <v>4.7999999999999996E-3</v>
      </c>
      <c r="BA20" s="12">
        <v>4.7999999999999996E-3</v>
      </c>
      <c r="BB20" s="12">
        <v>4.7999999999999996E-3</v>
      </c>
      <c r="BC20" s="12">
        <v>4.7999999999999996E-3</v>
      </c>
      <c r="BD20" s="12">
        <v>4.7999999999999996E-3</v>
      </c>
      <c r="BE20" s="12">
        <v>0</v>
      </c>
      <c r="BF20" s="12">
        <v>0</v>
      </c>
      <c r="BG20" s="12">
        <v>0</v>
      </c>
      <c r="BH20" s="12">
        <v>0</v>
      </c>
      <c r="BI20" s="12">
        <v>0</v>
      </c>
      <c r="BJ20" s="12">
        <v>0</v>
      </c>
      <c r="BK20" s="12">
        <v>0</v>
      </c>
      <c r="BL20" s="12">
        <v>0</v>
      </c>
      <c r="BM20" s="12">
        <v>0</v>
      </c>
      <c r="BN20" s="12">
        <v>0</v>
      </c>
      <c r="BO20" s="12">
        <v>0</v>
      </c>
      <c r="BP20" s="12">
        <v>0</v>
      </c>
      <c r="BQ20" s="12">
        <v>0</v>
      </c>
      <c r="BR20" s="12">
        <v>0</v>
      </c>
      <c r="BS20" s="12">
        <v>0</v>
      </c>
    </row>
    <row r="21" spans="1:71" x14ac:dyDescent="0.2">
      <c r="A21" s="2">
        <v>16</v>
      </c>
      <c r="B21" s="14">
        <v>4.5999999999999999E-3</v>
      </c>
      <c r="C21" s="14">
        <v>4.5999999999999999E-3</v>
      </c>
      <c r="D21" s="14">
        <v>4.5999999999999999E-3</v>
      </c>
      <c r="E21" s="14">
        <v>4.5999999999999999E-3</v>
      </c>
      <c r="F21" s="14">
        <v>4.5999999999999999E-3</v>
      </c>
      <c r="G21" s="14">
        <v>4.5999999999999999E-3</v>
      </c>
      <c r="H21" s="14">
        <v>4.5999999999999999E-3</v>
      </c>
      <c r="I21" s="14">
        <v>4.5999999999999999E-3</v>
      </c>
      <c r="J21" s="14">
        <v>4.5999999999999999E-3</v>
      </c>
      <c r="K21" s="14">
        <v>4.5999999999999999E-3</v>
      </c>
      <c r="L21" s="14">
        <v>4.5999999999999999E-3</v>
      </c>
      <c r="M21" s="14">
        <v>4.5999999999999999E-3</v>
      </c>
      <c r="N21" s="14">
        <v>4.5999999999999999E-3</v>
      </c>
      <c r="O21" s="14">
        <v>4.5999999999999999E-3</v>
      </c>
      <c r="P21" s="14">
        <v>4.5999999999999999E-3</v>
      </c>
      <c r="Q21" s="14">
        <v>4.5999999999999999E-3</v>
      </c>
      <c r="R21" s="14">
        <v>4.5999999999999999E-3</v>
      </c>
      <c r="S21" s="14">
        <v>4.5999999999999999E-3</v>
      </c>
      <c r="T21" s="14">
        <v>4.5999999999999999E-3</v>
      </c>
      <c r="U21" s="14">
        <v>4.5999999999999999E-3</v>
      </c>
      <c r="V21" s="14">
        <v>4.5999999999999999E-3</v>
      </c>
      <c r="W21" s="14">
        <v>4.5999999999999999E-3</v>
      </c>
      <c r="X21" s="14">
        <v>4.5999999999999999E-3</v>
      </c>
      <c r="Y21" s="14">
        <v>4.5999999999999999E-3</v>
      </c>
      <c r="Z21" s="14">
        <v>4.5999999999999999E-3</v>
      </c>
      <c r="AA21" s="14">
        <v>4.5999999999999999E-3</v>
      </c>
      <c r="AB21" s="14">
        <v>4.5999999999999999E-3</v>
      </c>
      <c r="AC21" s="14">
        <v>4.5999999999999999E-3</v>
      </c>
      <c r="AD21" s="14">
        <v>4.5999999999999999E-3</v>
      </c>
      <c r="AE21" s="12">
        <v>4.5999999999999999E-3</v>
      </c>
      <c r="AF21" s="12">
        <v>4.5999999999999999E-3</v>
      </c>
      <c r="AG21" s="12">
        <v>4.5999999999999999E-3</v>
      </c>
      <c r="AH21" s="12">
        <v>4.5999999999999999E-3</v>
      </c>
      <c r="AI21" s="12">
        <v>4.5999999999999999E-3</v>
      </c>
      <c r="AJ21" s="12">
        <v>4.5999999999999999E-3</v>
      </c>
      <c r="AK21" s="12">
        <v>4.5999999999999999E-3</v>
      </c>
      <c r="AL21" s="12">
        <v>4.5999999999999999E-3</v>
      </c>
      <c r="AM21" s="12">
        <v>4.5999999999999999E-3</v>
      </c>
      <c r="AN21" s="12">
        <v>4.5999999999999999E-3</v>
      </c>
      <c r="AO21" s="12">
        <v>4.5999999999999999E-3</v>
      </c>
      <c r="AP21" s="12">
        <v>4.5999999999999999E-3</v>
      </c>
      <c r="AQ21" s="12">
        <v>4.5999999999999999E-3</v>
      </c>
      <c r="AR21" s="12">
        <v>4.5999999999999999E-3</v>
      </c>
      <c r="AS21" s="12">
        <v>4.5999999999999999E-3</v>
      </c>
      <c r="AT21" s="12">
        <v>4.5999999999999999E-3</v>
      </c>
      <c r="AU21" s="12">
        <v>4.5999999999999999E-3</v>
      </c>
      <c r="AV21" s="12">
        <v>4.5999999999999999E-3</v>
      </c>
      <c r="AW21" s="12">
        <v>4.5999999999999999E-3</v>
      </c>
      <c r="AX21" s="12">
        <v>4.5999999999999999E-3</v>
      </c>
      <c r="AY21" s="12">
        <v>4.5999999999999999E-3</v>
      </c>
      <c r="AZ21" s="12">
        <v>4.5999999999999999E-3</v>
      </c>
      <c r="BA21" s="12">
        <v>4.5999999999999999E-3</v>
      </c>
      <c r="BB21" s="12">
        <v>4.5999999999999999E-3</v>
      </c>
      <c r="BC21" s="12">
        <v>4.5999999999999999E-3</v>
      </c>
      <c r="BD21" s="12">
        <v>0</v>
      </c>
      <c r="BE21" s="12">
        <v>0</v>
      </c>
      <c r="BF21" s="12">
        <v>0</v>
      </c>
      <c r="BG21" s="12">
        <v>0</v>
      </c>
      <c r="BH21" s="12">
        <v>0</v>
      </c>
      <c r="BI21" s="12">
        <v>0</v>
      </c>
      <c r="BJ21" s="12">
        <v>0</v>
      </c>
      <c r="BK21" s="12">
        <v>0</v>
      </c>
      <c r="BL21" s="12">
        <v>0</v>
      </c>
      <c r="BM21" s="12">
        <v>0</v>
      </c>
      <c r="BN21" s="12">
        <v>0</v>
      </c>
      <c r="BO21" s="12">
        <v>0</v>
      </c>
      <c r="BP21" s="12">
        <v>0</v>
      </c>
      <c r="BQ21" s="12">
        <v>0</v>
      </c>
      <c r="BR21" s="12">
        <v>0</v>
      </c>
      <c r="BS21" s="12">
        <v>0</v>
      </c>
    </row>
    <row r="22" spans="1:71" x14ac:dyDescent="0.2">
      <c r="A22" s="2">
        <v>17</v>
      </c>
      <c r="B22" s="14">
        <v>4.4999999999999997E-3</v>
      </c>
      <c r="C22" s="14">
        <v>4.4999999999999997E-3</v>
      </c>
      <c r="D22" s="14">
        <v>4.4999999999999997E-3</v>
      </c>
      <c r="E22" s="14">
        <v>4.4999999999999997E-3</v>
      </c>
      <c r="F22" s="14">
        <v>4.4999999999999997E-3</v>
      </c>
      <c r="G22" s="14">
        <v>4.4999999999999997E-3</v>
      </c>
      <c r="H22" s="14">
        <v>4.4999999999999997E-3</v>
      </c>
      <c r="I22" s="14">
        <v>4.4999999999999997E-3</v>
      </c>
      <c r="J22" s="14">
        <v>4.4999999999999997E-3</v>
      </c>
      <c r="K22" s="14">
        <v>4.4999999999999997E-3</v>
      </c>
      <c r="L22" s="14">
        <v>4.4999999999999997E-3</v>
      </c>
      <c r="M22" s="14">
        <v>4.4999999999999997E-3</v>
      </c>
      <c r="N22" s="14">
        <v>4.4999999999999997E-3</v>
      </c>
      <c r="O22" s="14">
        <v>4.4999999999999997E-3</v>
      </c>
      <c r="P22" s="14">
        <v>4.4999999999999997E-3</v>
      </c>
      <c r="Q22" s="14">
        <v>4.4999999999999997E-3</v>
      </c>
      <c r="R22" s="14">
        <v>4.4999999999999997E-3</v>
      </c>
      <c r="S22" s="14">
        <v>4.4999999999999997E-3</v>
      </c>
      <c r="T22" s="14">
        <v>4.4999999999999997E-3</v>
      </c>
      <c r="U22" s="14">
        <v>4.4999999999999997E-3</v>
      </c>
      <c r="V22" s="14">
        <v>4.4999999999999997E-3</v>
      </c>
      <c r="W22" s="14">
        <v>4.4999999999999997E-3</v>
      </c>
      <c r="X22" s="14">
        <v>4.4999999999999997E-3</v>
      </c>
      <c r="Y22" s="14">
        <v>4.4999999999999997E-3</v>
      </c>
      <c r="Z22" s="14">
        <v>4.4999999999999997E-3</v>
      </c>
      <c r="AA22" s="14">
        <v>4.4999999999999997E-3</v>
      </c>
      <c r="AB22" s="14">
        <v>4.4999999999999997E-3</v>
      </c>
      <c r="AC22" s="14">
        <v>4.4999999999999997E-3</v>
      </c>
      <c r="AD22" s="14">
        <v>4.4999999999999997E-3</v>
      </c>
      <c r="AE22" s="12">
        <v>4.4999999999999997E-3</v>
      </c>
      <c r="AF22" s="12">
        <v>4.4999999999999997E-3</v>
      </c>
      <c r="AG22" s="12">
        <v>4.4999999999999997E-3</v>
      </c>
      <c r="AH22" s="12">
        <v>4.4999999999999997E-3</v>
      </c>
      <c r="AI22" s="12">
        <v>4.4999999999999997E-3</v>
      </c>
      <c r="AJ22" s="12">
        <v>4.4999999999999997E-3</v>
      </c>
      <c r="AK22" s="12">
        <v>4.4999999999999997E-3</v>
      </c>
      <c r="AL22" s="12">
        <v>4.4999999999999997E-3</v>
      </c>
      <c r="AM22" s="12">
        <v>4.4999999999999997E-3</v>
      </c>
      <c r="AN22" s="12">
        <v>4.4999999999999997E-3</v>
      </c>
      <c r="AO22" s="12">
        <v>4.4999999999999997E-3</v>
      </c>
      <c r="AP22" s="12">
        <v>4.4999999999999997E-3</v>
      </c>
      <c r="AQ22" s="12">
        <v>4.4999999999999997E-3</v>
      </c>
      <c r="AR22" s="12">
        <v>4.4999999999999997E-3</v>
      </c>
      <c r="AS22" s="12">
        <v>4.4999999999999997E-3</v>
      </c>
      <c r="AT22" s="12">
        <v>4.4999999999999997E-3</v>
      </c>
      <c r="AU22" s="12">
        <v>4.4999999999999997E-3</v>
      </c>
      <c r="AV22" s="12">
        <v>4.4999999999999997E-3</v>
      </c>
      <c r="AW22" s="12">
        <v>4.4999999999999997E-3</v>
      </c>
      <c r="AX22" s="12">
        <v>4.4999999999999997E-3</v>
      </c>
      <c r="AY22" s="12">
        <v>4.4999999999999997E-3</v>
      </c>
      <c r="AZ22" s="12">
        <v>4.4999999999999997E-3</v>
      </c>
      <c r="BA22" s="12">
        <v>4.4999999999999997E-3</v>
      </c>
      <c r="BB22" s="12">
        <v>4.4999999999999997E-3</v>
      </c>
      <c r="BC22" s="12">
        <v>0</v>
      </c>
      <c r="BD22" s="12">
        <v>0</v>
      </c>
      <c r="BE22" s="12">
        <v>0</v>
      </c>
      <c r="BF22" s="12">
        <v>0</v>
      </c>
      <c r="BG22" s="12">
        <v>0</v>
      </c>
      <c r="BH22" s="12">
        <v>0</v>
      </c>
      <c r="BI22" s="12">
        <v>0</v>
      </c>
      <c r="BJ22" s="12">
        <v>0</v>
      </c>
      <c r="BK22" s="12">
        <v>0</v>
      </c>
      <c r="BL22" s="12">
        <v>0</v>
      </c>
      <c r="BM22" s="12">
        <v>0</v>
      </c>
      <c r="BN22" s="12">
        <v>0</v>
      </c>
      <c r="BO22" s="12">
        <v>0</v>
      </c>
      <c r="BP22" s="12">
        <v>0</v>
      </c>
      <c r="BQ22" s="12">
        <v>0</v>
      </c>
      <c r="BR22" s="12">
        <v>0</v>
      </c>
      <c r="BS22" s="12">
        <v>0</v>
      </c>
    </row>
    <row r="23" spans="1:71" x14ac:dyDescent="0.2">
      <c r="A23" s="2">
        <v>18</v>
      </c>
      <c r="B23" s="14">
        <v>4.3E-3</v>
      </c>
      <c r="C23" s="14">
        <v>4.3E-3</v>
      </c>
      <c r="D23" s="14">
        <v>4.3E-3</v>
      </c>
      <c r="E23" s="14">
        <v>4.3E-3</v>
      </c>
      <c r="F23" s="14">
        <v>4.3E-3</v>
      </c>
      <c r="G23" s="14">
        <v>4.3E-3</v>
      </c>
      <c r="H23" s="14">
        <v>4.3E-3</v>
      </c>
      <c r="I23" s="14">
        <v>4.3E-3</v>
      </c>
      <c r="J23" s="14">
        <v>4.3E-3</v>
      </c>
      <c r="K23" s="14">
        <v>4.3E-3</v>
      </c>
      <c r="L23" s="14">
        <v>4.3E-3</v>
      </c>
      <c r="M23" s="14">
        <v>4.3E-3</v>
      </c>
      <c r="N23" s="14">
        <v>4.3E-3</v>
      </c>
      <c r="O23" s="14">
        <v>4.3E-3</v>
      </c>
      <c r="P23" s="14">
        <v>4.3E-3</v>
      </c>
      <c r="Q23" s="14">
        <v>4.3E-3</v>
      </c>
      <c r="R23" s="14">
        <v>4.3E-3</v>
      </c>
      <c r="S23" s="14">
        <v>4.3E-3</v>
      </c>
      <c r="T23" s="14">
        <v>4.3E-3</v>
      </c>
      <c r="U23" s="14">
        <v>4.3E-3</v>
      </c>
      <c r="V23" s="14">
        <v>4.3E-3</v>
      </c>
      <c r="W23" s="14">
        <v>4.3E-3</v>
      </c>
      <c r="X23" s="14">
        <v>4.3E-3</v>
      </c>
      <c r="Y23" s="14">
        <v>4.3E-3</v>
      </c>
      <c r="Z23" s="14">
        <v>4.3E-3</v>
      </c>
      <c r="AA23" s="14">
        <v>4.3E-3</v>
      </c>
      <c r="AB23" s="14">
        <v>4.3E-3</v>
      </c>
      <c r="AC23" s="14">
        <v>4.3E-3</v>
      </c>
      <c r="AD23" s="14">
        <v>4.3E-3</v>
      </c>
      <c r="AE23" s="12">
        <v>4.3E-3</v>
      </c>
      <c r="AF23" s="12">
        <v>4.3E-3</v>
      </c>
      <c r="AG23" s="12">
        <v>4.3E-3</v>
      </c>
      <c r="AH23" s="12">
        <v>4.3E-3</v>
      </c>
      <c r="AI23" s="12">
        <v>4.3E-3</v>
      </c>
      <c r="AJ23" s="12">
        <v>4.3E-3</v>
      </c>
      <c r="AK23" s="12">
        <v>4.3E-3</v>
      </c>
      <c r="AL23" s="12">
        <v>4.3E-3</v>
      </c>
      <c r="AM23" s="12">
        <v>4.3E-3</v>
      </c>
      <c r="AN23" s="12">
        <v>4.3E-3</v>
      </c>
      <c r="AO23" s="12">
        <v>4.3E-3</v>
      </c>
      <c r="AP23" s="12">
        <v>4.3E-3</v>
      </c>
      <c r="AQ23" s="12">
        <v>4.3E-3</v>
      </c>
      <c r="AR23" s="12">
        <v>4.3E-3</v>
      </c>
      <c r="AS23" s="12">
        <v>4.3E-3</v>
      </c>
      <c r="AT23" s="12">
        <v>4.3E-3</v>
      </c>
      <c r="AU23" s="12">
        <v>4.3E-3</v>
      </c>
      <c r="AV23" s="12">
        <v>4.3E-3</v>
      </c>
      <c r="AW23" s="12">
        <v>4.3E-3</v>
      </c>
      <c r="AX23" s="12">
        <v>4.3E-3</v>
      </c>
      <c r="AY23" s="12">
        <v>4.3E-3</v>
      </c>
      <c r="AZ23" s="12">
        <v>4.3E-3</v>
      </c>
      <c r="BA23" s="12">
        <v>4.3E-3</v>
      </c>
      <c r="BB23" s="12">
        <v>0</v>
      </c>
      <c r="BC23" s="12">
        <v>0</v>
      </c>
      <c r="BD23" s="12">
        <v>0</v>
      </c>
      <c r="BE23" s="12">
        <v>0</v>
      </c>
      <c r="BF23" s="12">
        <v>0</v>
      </c>
      <c r="BG23" s="12">
        <v>0</v>
      </c>
      <c r="BH23" s="12">
        <v>0</v>
      </c>
      <c r="BI23" s="12">
        <v>0</v>
      </c>
      <c r="BJ23" s="12">
        <v>0</v>
      </c>
      <c r="BK23" s="12">
        <v>0</v>
      </c>
      <c r="BL23" s="12">
        <v>0</v>
      </c>
      <c r="BM23" s="12">
        <v>0</v>
      </c>
      <c r="BN23" s="12">
        <v>0</v>
      </c>
      <c r="BO23" s="12">
        <v>0</v>
      </c>
      <c r="BP23" s="12">
        <v>0</v>
      </c>
      <c r="BQ23" s="12">
        <v>0</v>
      </c>
      <c r="BR23" s="12">
        <v>0</v>
      </c>
      <c r="BS23" s="12">
        <v>0</v>
      </c>
    </row>
    <row r="24" spans="1:71" x14ac:dyDescent="0.2">
      <c r="A24" s="2">
        <v>19</v>
      </c>
      <c r="B24" s="14">
        <v>4.1000000000000003E-3</v>
      </c>
      <c r="C24" s="14">
        <v>4.1000000000000003E-3</v>
      </c>
      <c r="D24" s="14">
        <v>4.1000000000000003E-3</v>
      </c>
      <c r="E24" s="14">
        <v>4.1000000000000003E-3</v>
      </c>
      <c r="F24" s="14">
        <v>4.1000000000000003E-3</v>
      </c>
      <c r="G24" s="14">
        <v>4.1000000000000003E-3</v>
      </c>
      <c r="H24" s="14">
        <v>4.1000000000000003E-3</v>
      </c>
      <c r="I24" s="14">
        <v>4.1000000000000003E-3</v>
      </c>
      <c r="J24" s="14">
        <v>4.1000000000000003E-3</v>
      </c>
      <c r="K24" s="14">
        <v>4.1000000000000003E-3</v>
      </c>
      <c r="L24" s="14">
        <v>4.1000000000000003E-3</v>
      </c>
      <c r="M24" s="14">
        <v>4.1000000000000003E-3</v>
      </c>
      <c r="N24" s="14">
        <v>4.1000000000000003E-3</v>
      </c>
      <c r="O24" s="14">
        <v>4.1000000000000003E-3</v>
      </c>
      <c r="P24" s="14">
        <v>4.1000000000000003E-3</v>
      </c>
      <c r="Q24" s="14">
        <v>4.1000000000000003E-3</v>
      </c>
      <c r="R24" s="14">
        <v>4.1000000000000003E-3</v>
      </c>
      <c r="S24" s="14">
        <v>4.1000000000000003E-3</v>
      </c>
      <c r="T24" s="14">
        <v>4.1000000000000003E-3</v>
      </c>
      <c r="U24" s="14">
        <v>4.1000000000000003E-3</v>
      </c>
      <c r="V24" s="14">
        <v>4.1000000000000003E-3</v>
      </c>
      <c r="W24" s="14">
        <v>4.1000000000000003E-3</v>
      </c>
      <c r="X24" s="14">
        <v>4.1000000000000003E-3</v>
      </c>
      <c r="Y24" s="14">
        <v>4.1000000000000003E-3</v>
      </c>
      <c r="Z24" s="14">
        <v>4.1000000000000003E-3</v>
      </c>
      <c r="AA24" s="14">
        <v>4.1000000000000003E-3</v>
      </c>
      <c r="AB24" s="14">
        <v>4.1000000000000003E-3</v>
      </c>
      <c r="AC24" s="14">
        <v>4.1000000000000003E-3</v>
      </c>
      <c r="AD24" s="14">
        <v>4.1000000000000003E-3</v>
      </c>
      <c r="AE24" s="12">
        <v>4.1000000000000003E-3</v>
      </c>
      <c r="AF24" s="12">
        <v>4.1000000000000003E-3</v>
      </c>
      <c r="AG24" s="12">
        <v>4.1000000000000003E-3</v>
      </c>
      <c r="AH24" s="12">
        <v>4.1000000000000003E-3</v>
      </c>
      <c r="AI24" s="12">
        <v>4.1000000000000003E-3</v>
      </c>
      <c r="AJ24" s="12">
        <v>4.1000000000000003E-3</v>
      </c>
      <c r="AK24" s="12">
        <v>4.1000000000000003E-3</v>
      </c>
      <c r="AL24" s="12">
        <v>4.1000000000000003E-3</v>
      </c>
      <c r="AM24" s="12">
        <v>4.1000000000000003E-3</v>
      </c>
      <c r="AN24" s="12">
        <v>4.1000000000000003E-3</v>
      </c>
      <c r="AO24" s="12">
        <v>4.1000000000000003E-3</v>
      </c>
      <c r="AP24" s="12">
        <v>4.1000000000000003E-3</v>
      </c>
      <c r="AQ24" s="12">
        <v>4.1000000000000003E-3</v>
      </c>
      <c r="AR24" s="12">
        <v>4.1000000000000003E-3</v>
      </c>
      <c r="AS24" s="12">
        <v>4.1000000000000003E-3</v>
      </c>
      <c r="AT24" s="12">
        <v>4.1000000000000003E-3</v>
      </c>
      <c r="AU24" s="12">
        <v>4.1000000000000003E-3</v>
      </c>
      <c r="AV24" s="12">
        <v>4.1000000000000003E-3</v>
      </c>
      <c r="AW24" s="12">
        <v>4.1000000000000003E-3</v>
      </c>
      <c r="AX24" s="12">
        <v>4.1000000000000003E-3</v>
      </c>
      <c r="AY24" s="12">
        <v>4.1000000000000003E-3</v>
      </c>
      <c r="AZ24" s="12">
        <v>4.1000000000000003E-3</v>
      </c>
      <c r="BA24" s="12">
        <v>0</v>
      </c>
      <c r="BB24" s="12">
        <v>0</v>
      </c>
      <c r="BC24" s="12">
        <v>0</v>
      </c>
      <c r="BD24" s="12">
        <v>0</v>
      </c>
      <c r="BE24" s="12">
        <v>0</v>
      </c>
      <c r="BF24" s="12">
        <v>0</v>
      </c>
      <c r="BG24" s="12">
        <v>0</v>
      </c>
      <c r="BH24" s="12">
        <v>0</v>
      </c>
      <c r="BI24" s="12">
        <v>0</v>
      </c>
      <c r="BJ24" s="12">
        <v>0</v>
      </c>
      <c r="BK24" s="12">
        <v>0</v>
      </c>
      <c r="BL24" s="12">
        <v>0</v>
      </c>
      <c r="BM24" s="12">
        <v>0</v>
      </c>
      <c r="BN24" s="12">
        <v>0</v>
      </c>
      <c r="BO24" s="12">
        <v>0</v>
      </c>
      <c r="BP24" s="12">
        <v>0</v>
      </c>
      <c r="BQ24" s="12">
        <v>0</v>
      </c>
      <c r="BR24" s="12">
        <v>0</v>
      </c>
      <c r="BS24" s="12">
        <v>0</v>
      </c>
    </row>
    <row r="25" spans="1:71" x14ac:dyDescent="0.2">
      <c r="A25" s="2">
        <v>20</v>
      </c>
      <c r="B25" s="14">
        <v>3.8E-3</v>
      </c>
      <c r="C25" s="14">
        <v>3.8E-3</v>
      </c>
      <c r="D25" s="14">
        <v>3.8E-3</v>
      </c>
      <c r="E25" s="14">
        <v>3.8E-3</v>
      </c>
      <c r="F25" s="14">
        <v>3.8E-3</v>
      </c>
      <c r="G25" s="14">
        <v>3.8E-3</v>
      </c>
      <c r="H25" s="14">
        <v>3.8E-3</v>
      </c>
      <c r="I25" s="14">
        <v>3.8E-3</v>
      </c>
      <c r="J25" s="14">
        <v>3.8E-3</v>
      </c>
      <c r="K25" s="14">
        <v>3.8E-3</v>
      </c>
      <c r="L25" s="14">
        <v>3.8E-3</v>
      </c>
      <c r="M25" s="14">
        <v>3.8E-3</v>
      </c>
      <c r="N25" s="14">
        <v>3.8E-3</v>
      </c>
      <c r="O25" s="14">
        <v>3.8E-3</v>
      </c>
      <c r="P25" s="14">
        <v>3.8E-3</v>
      </c>
      <c r="Q25" s="14">
        <v>3.8E-3</v>
      </c>
      <c r="R25" s="14">
        <v>3.8E-3</v>
      </c>
      <c r="S25" s="14">
        <v>3.8E-3</v>
      </c>
      <c r="T25" s="14">
        <v>3.8E-3</v>
      </c>
      <c r="U25" s="14">
        <v>3.8E-3</v>
      </c>
      <c r="V25" s="14">
        <v>3.8E-3</v>
      </c>
      <c r="W25" s="14">
        <v>3.8E-3</v>
      </c>
      <c r="X25" s="14">
        <v>3.8E-3</v>
      </c>
      <c r="Y25" s="14">
        <v>3.8E-3</v>
      </c>
      <c r="Z25" s="14">
        <v>3.8E-3</v>
      </c>
      <c r="AA25" s="14">
        <v>3.8E-3</v>
      </c>
      <c r="AB25" s="14">
        <v>3.8E-3</v>
      </c>
      <c r="AC25" s="14">
        <v>3.8E-3</v>
      </c>
      <c r="AD25" s="14">
        <v>3.8E-3</v>
      </c>
      <c r="AE25" s="12">
        <v>3.8E-3</v>
      </c>
      <c r="AF25" s="12">
        <v>3.8E-3</v>
      </c>
      <c r="AG25" s="12">
        <v>3.8E-3</v>
      </c>
      <c r="AH25" s="12">
        <v>3.8E-3</v>
      </c>
      <c r="AI25" s="12">
        <v>3.8E-3</v>
      </c>
      <c r="AJ25" s="12">
        <v>3.8E-3</v>
      </c>
      <c r="AK25" s="12">
        <v>3.8E-3</v>
      </c>
      <c r="AL25" s="12">
        <v>3.8E-3</v>
      </c>
      <c r="AM25" s="12">
        <v>3.8E-3</v>
      </c>
      <c r="AN25" s="12">
        <v>3.8E-3</v>
      </c>
      <c r="AO25" s="12">
        <v>3.8E-3</v>
      </c>
      <c r="AP25" s="12">
        <v>3.8E-3</v>
      </c>
      <c r="AQ25" s="12">
        <v>3.8E-3</v>
      </c>
      <c r="AR25" s="12">
        <v>3.8E-3</v>
      </c>
      <c r="AS25" s="12">
        <v>3.8E-3</v>
      </c>
      <c r="AT25" s="12">
        <v>3.8E-3</v>
      </c>
      <c r="AU25" s="12">
        <v>3.8E-3</v>
      </c>
      <c r="AV25" s="12">
        <v>3.8E-3</v>
      </c>
      <c r="AW25" s="12">
        <v>3.8E-3</v>
      </c>
      <c r="AX25" s="12">
        <v>3.8E-3</v>
      </c>
      <c r="AY25" s="12">
        <v>3.8E-3</v>
      </c>
      <c r="AZ25" s="12">
        <v>0</v>
      </c>
      <c r="BA25" s="12">
        <v>0</v>
      </c>
      <c r="BB25" s="12">
        <v>0</v>
      </c>
      <c r="BC25" s="12">
        <v>0</v>
      </c>
      <c r="BD25" s="12">
        <v>0</v>
      </c>
      <c r="BE25" s="12">
        <v>0</v>
      </c>
      <c r="BF25" s="12">
        <v>0</v>
      </c>
      <c r="BG25" s="12">
        <v>0</v>
      </c>
      <c r="BH25" s="12">
        <v>0</v>
      </c>
      <c r="BI25" s="12">
        <v>0</v>
      </c>
      <c r="BJ25" s="12">
        <v>0</v>
      </c>
      <c r="BK25" s="12">
        <v>0</v>
      </c>
      <c r="BL25" s="12">
        <v>0</v>
      </c>
      <c r="BM25" s="12">
        <v>0</v>
      </c>
      <c r="BN25" s="12">
        <v>0</v>
      </c>
      <c r="BO25" s="12">
        <v>0</v>
      </c>
      <c r="BP25" s="12">
        <v>0</v>
      </c>
      <c r="BQ25" s="12">
        <v>0</v>
      </c>
      <c r="BR25" s="12">
        <v>0</v>
      </c>
      <c r="BS25" s="12">
        <v>0</v>
      </c>
    </row>
    <row r="26" spans="1:71" x14ac:dyDescent="0.2">
      <c r="A26" s="2">
        <v>21</v>
      </c>
      <c r="B26" s="14">
        <v>3.5999999999999999E-3</v>
      </c>
      <c r="C26" s="14">
        <v>3.5999999999999999E-3</v>
      </c>
      <c r="D26" s="14">
        <v>3.5999999999999999E-3</v>
      </c>
      <c r="E26" s="14">
        <v>3.5999999999999999E-3</v>
      </c>
      <c r="F26" s="14">
        <v>3.5999999999999999E-3</v>
      </c>
      <c r="G26" s="14">
        <v>3.5999999999999999E-3</v>
      </c>
      <c r="H26" s="14">
        <v>3.5999999999999999E-3</v>
      </c>
      <c r="I26" s="14">
        <v>3.5999999999999999E-3</v>
      </c>
      <c r="J26" s="14">
        <v>3.5999999999999999E-3</v>
      </c>
      <c r="K26" s="14">
        <v>3.5999999999999999E-3</v>
      </c>
      <c r="L26" s="14">
        <v>3.5999999999999999E-3</v>
      </c>
      <c r="M26" s="14">
        <v>3.5999999999999999E-3</v>
      </c>
      <c r="N26" s="14">
        <v>3.5999999999999999E-3</v>
      </c>
      <c r="O26" s="14">
        <v>3.5999999999999999E-3</v>
      </c>
      <c r="P26" s="14">
        <v>3.5999999999999999E-3</v>
      </c>
      <c r="Q26" s="14">
        <v>3.5999999999999999E-3</v>
      </c>
      <c r="R26" s="14">
        <v>3.5999999999999999E-3</v>
      </c>
      <c r="S26" s="14">
        <v>3.5999999999999999E-3</v>
      </c>
      <c r="T26" s="14">
        <v>3.5999999999999999E-3</v>
      </c>
      <c r="U26" s="14">
        <v>3.5999999999999999E-3</v>
      </c>
      <c r="V26" s="14">
        <v>3.5999999999999999E-3</v>
      </c>
      <c r="W26" s="14">
        <v>3.5999999999999999E-3</v>
      </c>
      <c r="X26" s="14">
        <v>3.5999999999999999E-3</v>
      </c>
      <c r="Y26" s="14">
        <v>3.5999999999999999E-3</v>
      </c>
      <c r="Z26" s="14">
        <v>3.5999999999999999E-3</v>
      </c>
      <c r="AA26" s="14">
        <v>3.5999999999999999E-3</v>
      </c>
      <c r="AB26" s="14">
        <v>3.5999999999999999E-3</v>
      </c>
      <c r="AC26" s="14">
        <v>3.5999999999999999E-3</v>
      </c>
      <c r="AD26" s="14">
        <v>3.5999999999999999E-3</v>
      </c>
      <c r="AE26" s="12">
        <v>3.5999999999999999E-3</v>
      </c>
      <c r="AF26" s="12">
        <v>3.5999999999999999E-3</v>
      </c>
      <c r="AG26" s="12">
        <v>3.5999999999999999E-3</v>
      </c>
      <c r="AH26" s="12">
        <v>3.5999999999999999E-3</v>
      </c>
      <c r="AI26" s="12">
        <v>3.5999999999999999E-3</v>
      </c>
      <c r="AJ26" s="12">
        <v>3.5999999999999999E-3</v>
      </c>
      <c r="AK26" s="12">
        <v>3.5999999999999999E-3</v>
      </c>
      <c r="AL26" s="12">
        <v>3.5999999999999999E-3</v>
      </c>
      <c r="AM26" s="12">
        <v>3.5999999999999999E-3</v>
      </c>
      <c r="AN26" s="12">
        <v>3.5999999999999999E-3</v>
      </c>
      <c r="AO26" s="12">
        <v>3.5999999999999999E-3</v>
      </c>
      <c r="AP26" s="12">
        <v>3.5999999999999999E-3</v>
      </c>
      <c r="AQ26" s="12">
        <v>3.5999999999999999E-3</v>
      </c>
      <c r="AR26" s="12">
        <v>3.5999999999999999E-3</v>
      </c>
      <c r="AS26" s="12">
        <v>3.5999999999999999E-3</v>
      </c>
      <c r="AT26" s="12">
        <v>3.5999999999999999E-3</v>
      </c>
      <c r="AU26" s="12">
        <v>3.5999999999999999E-3</v>
      </c>
      <c r="AV26" s="12">
        <v>3.5999999999999999E-3</v>
      </c>
      <c r="AW26" s="12">
        <v>3.5999999999999999E-3</v>
      </c>
      <c r="AX26" s="12">
        <v>3.5999999999999999E-3</v>
      </c>
      <c r="AY26" s="12">
        <v>0</v>
      </c>
      <c r="AZ26" s="12">
        <v>0</v>
      </c>
      <c r="BA26" s="12">
        <v>0</v>
      </c>
      <c r="BB26" s="12">
        <v>0</v>
      </c>
      <c r="BC26" s="12">
        <v>0</v>
      </c>
      <c r="BD26" s="12">
        <v>0</v>
      </c>
      <c r="BE26" s="12">
        <v>0</v>
      </c>
      <c r="BF26" s="12">
        <v>0</v>
      </c>
      <c r="BG26" s="12">
        <v>0</v>
      </c>
      <c r="BH26" s="12">
        <v>0</v>
      </c>
      <c r="BI26" s="12">
        <v>0</v>
      </c>
      <c r="BJ26" s="12">
        <v>0</v>
      </c>
      <c r="BK26" s="12">
        <v>0</v>
      </c>
      <c r="BL26" s="12">
        <v>0</v>
      </c>
      <c r="BM26" s="12">
        <v>0</v>
      </c>
      <c r="BN26" s="12">
        <v>0</v>
      </c>
      <c r="BO26" s="12">
        <v>0</v>
      </c>
      <c r="BP26" s="12">
        <v>0</v>
      </c>
      <c r="BQ26" s="12">
        <v>0</v>
      </c>
      <c r="BR26" s="12">
        <v>0</v>
      </c>
      <c r="BS26" s="12">
        <v>0</v>
      </c>
    </row>
    <row r="27" spans="1:71" x14ac:dyDescent="0.2">
      <c r="A27" s="2">
        <v>22</v>
      </c>
      <c r="B27" s="14">
        <v>3.3E-3</v>
      </c>
      <c r="C27" s="14">
        <v>3.3E-3</v>
      </c>
      <c r="D27" s="14">
        <v>3.3E-3</v>
      </c>
      <c r="E27" s="14">
        <v>3.3E-3</v>
      </c>
      <c r="F27" s="14">
        <v>3.3E-3</v>
      </c>
      <c r="G27" s="14">
        <v>3.3E-3</v>
      </c>
      <c r="H27" s="14">
        <v>3.3E-3</v>
      </c>
      <c r="I27" s="14">
        <v>3.3E-3</v>
      </c>
      <c r="J27" s="14">
        <v>3.3E-3</v>
      </c>
      <c r="K27" s="14">
        <v>3.3E-3</v>
      </c>
      <c r="L27" s="14">
        <v>3.3E-3</v>
      </c>
      <c r="M27" s="14">
        <v>3.3E-3</v>
      </c>
      <c r="N27" s="14">
        <v>3.3E-3</v>
      </c>
      <c r="O27" s="14">
        <v>3.3E-3</v>
      </c>
      <c r="P27" s="14">
        <v>3.3E-3</v>
      </c>
      <c r="Q27" s="14">
        <v>3.3E-3</v>
      </c>
      <c r="R27" s="14">
        <v>3.3E-3</v>
      </c>
      <c r="S27" s="14">
        <v>3.3E-3</v>
      </c>
      <c r="T27" s="14">
        <v>3.3E-3</v>
      </c>
      <c r="U27" s="14">
        <v>3.3E-3</v>
      </c>
      <c r="V27" s="14">
        <v>3.3E-3</v>
      </c>
      <c r="W27" s="14">
        <v>3.3E-3</v>
      </c>
      <c r="X27" s="14">
        <v>3.3E-3</v>
      </c>
      <c r="Y27" s="14">
        <v>3.3E-3</v>
      </c>
      <c r="Z27" s="14">
        <v>3.3E-3</v>
      </c>
      <c r="AA27" s="14">
        <v>3.3E-3</v>
      </c>
      <c r="AB27" s="14">
        <v>3.3E-3</v>
      </c>
      <c r="AC27" s="14">
        <v>3.3E-3</v>
      </c>
      <c r="AD27" s="14">
        <v>3.3E-3</v>
      </c>
      <c r="AE27" s="12">
        <v>3.3E-3</v>
      </c>
      <c r="AF27" s="12">
        <v>3.3E-3</v>
      </c>
      <c r="AG27" s="12">
        <v>3.3E-3</v>
      </c>
      <c r="AH27" s="12">
        <v>3.3E-3</v>
      </c>
      <c r="AI27" s="12">
        <v>3.3E-3</v>
      </c>
      <c r="AJ27" s="12">
        <v>3.3E-3</v>
      </c>
      <c r="AK27" s="12">
        <v>3.3E-3</v>
      </c>
      <c r="AL27" s="12">
        <v>3.3E-3</v>
      </c>
      <c r="AM27" s="12">
        <v>3.3E-3</v>
      </c>
      <c r="AN27" s="12">
        <v>3.3E-3</v>
      </c>
      <c r="AO27" s="12">
        <v>3.3E-3</v>
      </c>
      <c r="AP27" s="12">
        <v>3.3E-3</v>
      </c>
      <c r="AQ27" s="12">
        <v>3.3E-3</v>
      </c>
      <c r="AR27" s="12">
        <v>3.3E-3</v>
      </c>
      <c r="AS27" s="12">
        <v>3.3E-3</v>
      </c>
      <c r="AT27" s="12">
        <v>3.3E-3</v>
      </c>
      <c r="AU27" s="12">
        <v>3.3E-3</v>
      </c>
      <c r="AV27" s="12">
        <v>3.3E-3</v>
      </c>
      <c r="AW27" s="12">
        <v>3.3E-3</v>
      </c>
      <c r="AX27" s="12">
        <v>0</v>
      </c>
      <c r="AY27" s="12">
        <v>0</v>
      </c>
      <c r="AZ27" s="12">
        <v>0</v>
      </c>
      <c r="BA27" s="12">
        <v>0</v>
      </c>
      <c r="BB27" s="12">
        <v>0</v>
      </c>
      <c r="BC27" s="12">
        <v>0</v>
      </c>
      <c r="BD27" s="12">
        <v>0</v>
      </c>
      <c r="BE27" s="12">
        <v>0</v>
      </c>
      <c r="BF27" s="12">
        <v>0</v>
      </c>
      <c r="BG27" s="12">
        <v>0</v>
      </c>
      <c r="BH27" s="12">
        <v>0</v>
      </c>
      <c r="BI27" s="12">
        <v>0</v>
      </c>
      <c r="BJ27" s="12">
        <v>0</v>
      </c>
      <c r="BK27" s="12">
        <v>0</v>
      </c>
      <c r="BL27" s="12">
        <v>0</v>
      </c>
      <c r="BM27" s="12">
        <v>0</v>
      </c>
      <c r="BN27" s="12">
        <v>0</v>
      </c>
      <c r="BO27" s="12">
        <v>0</v>
      </c>
      <c r="BP27" s="12">
        <v>0</v>
      </c>
      <c r="BQ27" s="12">
        <v>0</v>
      </c>
      <c r="BR27" s="12">
        <v>0</v>
      </c>
      <c r="BS27" s="12">
        <v>0</v>
      </c>
    </row>
    <row r="28" spans="1:71" x14ac:dyDescent="0.2">
      <c r="A28" s="2">
        <v>23</v>
      </c>
      <c r="B28" s="14">
        <v>3.0999999999999999E-3</v>
      </c>
      <c r="C28" s="14">
        <v>3.0999999999999999E-3</v>
      </c>
      <c r="D28" s="14">
        <v>3.0999999999999999E-3</v>
      </c>
      <c r="E28" s="14">
        <v>3.0999999999999999E-3</v>
      </c>
      <c r="F28" s="14">
        <v>3.0999999999999999E-3</v>
      </c>
      <c r="G28" s="14">
        <v>3.0999999999999999E-3</v>
      </c>
      <c r="H28" s="14">
        <v>3.0999999999999999E-3</v>
      </c>
      <c r="I28" s="14">
        <v>3.0999999999999999E-3</v>
      </c>
      <c r="J28" s="14">
        <v>3.0999999999999999E-3</v>
      </c>
      <c r="K28" s="14">
        <v>3.0999999999999999E-3</v>
      </c>
      <c r="L28" s="14">
        <v>3.0999999999999999E-3</v>
      </c>
      <c r="M28" s="14">
        <v>3.0999999999999999E-3</v>
      </c>
      <c r="N28" s="14">
        <v>3.0999999999999999E-3</v>
      </c>
      <c r="O28" s="14">
        <v>3.0999999999999999E-3</v>
      </c>
      <c r="P28" s="14">
        <v>3.0999999999999999E-3</v>
      </c>
      <c r="Q28" s="14">
        <v>3.0999999999999999E-3</v>
      </c>
      <c r="R28" s="14">
        <v>3.0999999999999999E-3</v>
      </c>
      <c r="S28" s="14">
        <v>3.0999999999999999E-3</v>
      </c>
      <c r="T28" s="14">
        <v>3.0999999999999999E-3</v>
      </c>
      <c r="U28" s="14">
        <v>3.0999999999999999E-3</v>
      </c>
      <c r="V28" s="14">
        <v>3.0999999999999999E-3</v>
      </c>
      <c r="W28" s="14">
        <v>3.0999999999999999E-3</v>
      </c>
      <c r="X28" s="14">
        <v>3.0999999999999999E-3</v>
      </c>
      <c r="Y28" s="14">
        <v>3.0999999999999999E-3</v>
      </c>
      <c r="Z28" s="14">
        <v>3.0999999999999999E-3</v>
      </c>
      <c r="AA28" s="14">
        <v>3.0999999999999999E-3</v>
      </c>
      <c r="AB28" s="14">
        <v>3.0999999999999999E-3</v>
      </c>
      <c r="AC28" s="14">
        <v>3.0999999999999999E-3</v>
      </c>
      <c r="AD28" s="14">
        <v>3.0999999999999999E-3</v>
      </c>
      <c r="AE28" s="12">
        <v>3.0999999999999999E-3</v>
      </c>
      <c r="AF28" s="12">
        <v>3.0999999999999999E-3</v>
      </c>
      <c r="AG28" s="12">
        <v>3.0999999999999999E-3</v>
      </c>
      <c r="AH28" s="12">
        <v>3.0999999999999999E-3</v>
      </c>
      <c r="AI28" s="12">
        <v>3.0999999999999999E-3</v>
      </c>
      <c r="AJ28" s="12">
        <v>3.0999999999999999E-3</v>
      </c>
      <c r="AK28" s="12">
        <v>3.0999999999999999E-3</v>
      </c>
      <c r="AL28" s="12">
        <v>3.0999999999999999E-3</v>
      </c>
      <c r="AM28" s="12">
        <v>3.0999999999999999E-3</v>
      </c>
      <c r="AN28" s="12">
        <v>3.0999999999999999E-3</v>
      </c>
      <c r="AO28" s="12">
        <v>3.0999999999999999E-3</v>
      </c>
      <c r="AP28" s="12">
        <v>3.0999999999999999E-3</v>
      </c>
      <c r="AQ28" s="12">
        <v>3.0999999999999999E-3</v>
      </c>
      <c r="AR28" s="12">
        <v>3.0999999999999999E-3</v>
      </c>
      <c r="AS28" s="12">
        <v>3.0999999999999999E-3</v>
      </c>
      <c r="AT28" s="12">
        <v>3.0999999999999999E-3</v>
      </c>
      <c r="AU28" s="12">
        <v>3.0999999999999999E-3</v>
      </c>
      <c r="AV28" s="12">
        <v>3.0999999999999999E-3</v>
      </c>
      <c r="AW28" s="12">
        <v>0</v>
      </c>
      <c r="AX28" s="12">
        <v>0</v>
      </c>
      <c r="AY28" s="12">
        <v>0</v>
      </c>
      <c r="AZ28" s="12">
        <v>0</v>
      </c>
      <c r="BA28" s="12">
        <v>0</v>
      </c>
      <c r="BB28" s="12">
        <v>0</v>
      </c>
      <c r="BC28" s="12">
        <v>0</v>
      </c>
      <c r="BD28" s="12">
        <v>0</v>
      </c>
      <c r="BE28" s="12">
        <v>0</v>
      </c>
      <c r="BF28" s="12">
        <v>0</v>
      </c>
      <c r="BG28" s="12">
        <v>0</v>
      </c>
      <c r="BH28" s="12">
        <v>0</v>
      </c>
      <c r="BI28" s="12">
        <v>0</v>
      </c>
      <c r="BJ28" s="12">
        <v>0</v>
      </c>
      <c r="BK28" s="12">
        <v>0</v>
      </c>
      <c r="BL28" s="12">
        <v>0</v>
      </c>
      <c r="BM28" s="12">
        <v>0</v>
      </c>
      <c r="BN28" s="12">
        <v>0</v>
      </c>
      <c r="BO28" s="12">
        <v>0</v>
      </c>
      <c r="BP28" s="12">
        <v>0</v>
      </c>
      <c r="BQ28" s="12">
        <v>0</v>
      </c>
      <c r="BR28" s="12">
        <v>0</v>
      </c>
      <c r="BS28" s="12">
        <v>0</v>
      </c>
    </row>
    <row r="29" spans="1:71" x14ac:dyDescent="0.2">
      <c r="A29" s="2">
        <v>24</v>
      </c>
      <c r="B29" s="14">
        <v>2.8E-3</v>
      </c>
      <c r="C29" s="14">
        <v>2.8E-3</v>
      </c>
      <c r="D29" s="14">
        <v>2.8E-3</v>
      </c>
      <c r="E29" s="14">
        <v>2.8E-3</v>
      </c>
      <c r="F29" s="14">
        <v>2.8E-3</v>
      </c>
      <c r="G29" s="14">
        <v>2.8E-3</v>
      </c>
      <c r="H29" s="14">
        <v>2.8E-3</v>
      </c>
      <c r="I29" s="14">
        <v>2.8E-3</v>
      </c>
      <c r="J29" s="14">
        <v>2.8E-3</v>
      </c>
      <c r="K29" s="14">
        <v>2.8E-3</v>
      </c>
      <c r="L29" s="14">
        <v>2.8E-3</v>
      </c>
      <c r="M29" s="14">
        <v>2.8E-3</v>
      </c>
      <c r="N29" s="14">
        <v>2.8E-3</v>
      </c>
      <c r="O29" s="14">
        <v>2.8E-3</v>
      </c>
      <c r="P29" s="14">
        <v>2.8E-3</v>
      </c>
      <c r="Q29" s="14">
        <v>2.8E-3</v>
      </c>
      <c r="R29" s="14">
        <v>2.8E-3</v>
      </c>
      <c r="S29" s="14">
        <v>2.8E-3</v>
      </c>
      <c r="T29" s="14">
        <v>2.8E-3</v>
      </c>
      <c r="U29" s="14">
        <v>2.8E-3</v>
      </c>
      <c r="V29" s="14">
        <v>2.8E-3</v>
      </c>
      <c r="W29" s="14">
        <v>2.8E-3</v>
      </c>
      <c r="X29" s="14">
        <v>2.8E-3</v>
      </c>
      <c r="Y29" s="14">
        <v>2.8E-3</v>
      </c>
      <c r="Z29" s="14">
        <v>2.8E-3</v>
      </c>
      <c r="AA29" s="14">
        <v>2.8E-3</v>
      </c>
      <c r="AB29" s="14">
        <v>2.8E-3</v>
      </c>
      <c r="AC29" s="14">
        <v>2.8E-3</v>
      </c>
      <c r="AD29" s="14">
        <v>2.8E-3</v>
      </c>
      <c r="AE29" s="12">
        <v>2.8E-3</v>
      </c>
      <c r="AF29" s="12">
        <v>2.8E-3</v>
      </c>
      <c r="AG29" s="12">
        <v>2.8E-3</v>
      </c>
      <c r="AH29" s="12">
        <v>2.8E-3</v>
      </c>
      <c r="AI29" s="12">
        <v>2.8E-3</v>
      </c>
      <c r="AJ29" s="12">
        <v>2.8E-3</v>
      </c>
      <c r="AK29" s="12">
        <v>2.8E-3</v>
      </c>
      <c r="AL29" s="12">
        <v>2.8E-3</v>
      </c>
      <c r="AM29" s="12">
        <v>2.8E-3</v>
      </c>
      <c r="AN29" s="12">
        <v>2.8E-3</v>
      </c>
      <c r="AO29" s="12">
        <v>2.8E-3</v>
      </c>
      <c r="AP29" s="12">
        <v>2.8E-3</v>
      </c>
      <c r="AQ29" s="12">
        <v>2.8E-3</v>
      </c>
      <c r="AR29" s="12">
        <v>2.8E-3</v>
      </c>
      <c r="AS29" s="12">
        <v>2.8E-3</v>
      </c>
      <c r="AT29" s="12">
        <v>2.8E-3</v>
      </c>
      <c r="AU29" s="12">
        <v>2.8E-3</v>
      </c>
      <c r="AV29" s="12">
        <v>0</v>
      </c>
      <c r="AW29" s="12">
        <v>0</v>
      </c>
      <c r="AX29" s="12">
        <v>0</v>
      </c>
      <c r="AY29" s="12">
        <v>0</v>
      </c>
      <c r="AZ29" s="12">
        <v>0</v>
      </c>
      <c r="BA29" s="12">
        <v>0</v>
      </c>
      <c r="BB29" s="12">
        <v>0</v>
      </c>
      <c r="BC29" s="12">
        <v>0</v>
      </c>
      <c r="BD29" s="12">
        <v>0</v>
      </c>
      <c r="BE29" s="12">
        <v>0</v>
      </c>
      <c r="BF29" s="12">
        <v>0</v>
      </c>
      <c r="BG29" s="12">
        <v>0</v>
      </c>
      <c r="BH29" s="12">
        <v>0</v>
      </c>
      <c r="BI29" s="12">
        <v>0</v>
      </c>
      <c r="BJ29" s="12">
        <v>0</v>
      </c>
      <c r="BK29" s="12">
        <v>0</v>
      </c>
      <c r="BL29" s="12">
        <v>0</v>
      </c>
      <c r="BM29" s="12">
        <v>0</v>
      </c>
      <c r="BN29" s="12">
        <v>0</v>
      </c>
      <c r="BO29" s="12">
        <v>0</v>
      </c>
      <c r="BP29" s="12">
        <v>0</v>
      </c>
      <c r="BQ29" s="12">
        <v>0</v>
      </c>
      <c r="BR29" s="12">
        <v>0</v>
      </c>
      <c r="BS29" s="12">
        <v>0</v>
      </c>
    </row>
    <row r="30" spans="1:71" x14ac:dyDescent="0.2">
      <c r="A30" s="2">
        <v>25</v>
      </c>
      <c r="B30" s="14">
        <v>2.5999999999999999E-3</v>
      </c>
      <c r="C30" s="14">
        <v>2.5999999999999999E-3</v>
      </c>
      <c r="D30" s="14">
        <v>2.5999999999999999E-3</v>
      </c>
      <c r="E30" s="14">
        <v>2.5999999999999999E-3</v>
      </c>
      <c r="F30" s="14">
        <v>2.5999999999999999E-3</v>
      </c>
      <c r="G30" s="14">
        <v>2.5999999999999999E-3</v>
      </c>
      <c r="H30" s="14">
        <v>2.5999999999999999E-3</v>
      </c>
      <c r="I30" s="14">
        <v>2.5999999999999999E-3</v>
      </c>
      <c r="J30" s="14">
        <v>2.5999999999999999E-3</v>
      </c>
      <c r="K30" s="14">
        <v>2.5999999999999999E-3</v>
      </c>
      <c r="L30" s="14">
        <v>2.5999999999999999E-3</v>
      </c>
      <c r="M30" s="14">
        <v>2.5999999999999999E-3</v>
      </c>
      <c r="N30" s="14">
        <v>2.5999999999999999E-3</v>
      </c>
      <c r="O30" s="14">
        <v>2.5999999999999999E-3</v>
      </c>
      <c r="P30" s="14">
        <v>2.5999999999999999E-3</v>
      </c>
      <c r="Q30" s="14">
        <v>2.5999999999999999E-3</v>
      </c>
      <c r="R30" s="14">
        <v>2.5999999999999999E-3</v>
      </c>
      <c r="S30" s="14">
        <v>2.5999999999999999E-3</v>
      </c>
      <c r="T30" s="14">
        <v>2.5999999999999999E-3</v>
      </c>
      <c r="U30" s="14">
        <v>2.5999999999999999E-3</v>
      </c>
      <c r="V30" s="14">
        <v>2.5999999999999999E-3</v>
      </c>
      <c r="W30" s="14">
        <v>2.5999999999999999E-3</v>
      </c>
      <c r="X30" s="14">
        <v>2.5999999999999999E-3</v>
      </c>
      <c r="Y30" s="14">
        <v>2.5999999999999999E-3</v>
      </c>
      <c r="Z30" s="14">
        <v>2.5999999999999999E-3</v>
      </c>
      <c r="AA30" s="14">
        <v>2.5999999999999999E-3</v>
      </c>
      <c r="AB30" s="14">
        <v>2.5999999999999999E-3</v>
      </c>
      <c r="AC30" s="14">
        <v>2.5999999999999999E-3</v>
      </c>
      <c r="AD30" s="14">
        <v>2.5999999999999999E-3</v>
      </c>
      <c r="AE30" s="12">
        <v>2.5999999999999999E-3</v>
      </c>
      <c r="AF30" s="12">
        <v>2.5999999999999999E-3</v>
      </c>
      <c r="AG30" s="12">
        <v>2.5999999999999999E-3</v>
      </c>
      <c r="AH30" s="12">
        <v>2.5999999999999999E-3</v>
      </c>
      <c r="AI30" s="12">
        <v>2.5999999999999999E-3</v>
      </c>
      <c r="AJ30" s="12">
        <v>2.5999999999999999E-3</v>
      </c>
      <c r="AK30" s="12">
        <v>2.5999999999999999E-3</v>
      </c>
      <c r="AL30" s="12">
        <v>2.5999999999999999E-3</v>
      </c>
      <c r="AM30" s="12">
        <v>2.5999999999999999E-3</v>
      </c>
      <c r="AN30" s="12">
        <v>2.5999999999999999E-3</v>
      </c>
      <c r="AO30" s="12">
        <v>2.5999999999999999E-3</v>
      </c>
      <c r="AP30" s="12">
        <v>2.5999999999999999E-3</v>
      </c>
      <c r="AQ30" s="12">
        <v>2.5999999999999999E-3</v>
      </c>
      <c r="AR30" s="12">
        <v>2.5999999999999999E-3</v>
      </c>
      <c r="AS30" s="12">
        <v>2.5999999999999999E-3</v>
      </c>
      <c r="AT30" s="12">
        <v>2.5999999999999999E-3</v>
      </c>
      <c r="AU30" s="12">
        <v>0</v>
      </c>
      <c r="AV30" s="12">
        <v>0</v>
      </c>
      <c r="AW30" s="12">
        <v>0</v>
      </c>
      <c r="AX30" s="12">
        <v>0</v>
      </c>
      <c r="AY30" s="12">
        <v>0</v>
      </c>
      <c r="AZ30" s="12">
        <v>0</v>
      </c>
      <c r="BA30" s="12">
        <v>0</v>
      </c>
      <c r="BB30" s="12">
        <v>0</v>
      </c>
      <c r="BC30" s="12">
        <v>0</v>
      </c>
      <c r="BD30" s="12">
        <v>0</v>
      </c>
      <c r="BE30" s="12">
        <v>0</v>
      </c>
      <c r="BF30" s="12">
        <v>0</v>
      </c>
      <c r="BG30" s="12">
        <v>0</v>
      </c>
      <c r="BH30" s="12">
        <v>0</v>
      </c>
      <c r="BI30" s="12">
        <v>0</v>
      </c>
      <c r="BJ30" s="12">
        <v>0</v>
      </c>
      <c r="BK30" s="12">
        <v>0</v>
      </c>
      <c r="BL30" s="12">
        <v>0</v>
      </c>
      <c r="BM30" s="12">
        <v>0</v>
      </c>
      <c r="BN30" s="12">
        <v>0</v>
      </c>
      <c r="BO30" s="12">
        <v>0</v>
      </c>
      <c r="BP30" s="12">
        <v>0</v>
      </c>
      <c r="BQ30" s="12">
        <v>0</v>
      </c>
      <c r="BR30" s="12">
        <v>0</v>
      </c>
      <c r="BS30" s="12">
        <v>0</v>
      </c>
    </row>
    <row r="31" spans="1:71" x14ac:dyDescent="0.2">
      <c r="A31" s="2">
        <v>26</v>
      </c>
      <c r="B31" s="14">
        <v>2.3999999999999998E-3</v>
      </c>
      <c r="C31" s="14">
        <v>2.3999999999999998E-3</v>
      </c>
      <c r="D31" s="14">
        <v>2.3999999999999998E-3</v>
      </c>
      <c r="E31" s="14">
        <v>2.3999999999999998E-3</v>
      </c>
      <c r="F31" s="14">
        <v>2.3999999999999998E-3</v>
      </c>
      <c r="G31" s="14">
        <v>2.3999999999999998E-3</v>
      </c>
      <c r="H31" s="14">
        <v>2.3999999999999998E-3</v>
      </c>
      <c r="I31" s="14">
        <v>2.3999999999999998E-3</v>
      </c>
      <c r="J31" s="14">
        <v>2.3999999999999998E-3</v>
      </c>
      <c r="K31" s="14">
        <v>2.3999999999999998E-3</v>
      </c>
      <c r="L31" s="14">
        <v>2.3999999999999998E-3</v>
      </c>
      <c r="M31" s="14">
        <v>2.3999999999999998E-3</v>
      </c>
      <c r="N31" s="14">
        <v>2.3999999999999998E-3</v>
      </c>
      <c r="O31" s="14">
        <v>2.3999999999999998E-3</v>
      </c>
      <c r="P31" s="14">
        <v>2.3999999999999998E-3</v>
      </c>
      <c r="Q31" s="14">
        <v>2.3999999999999998E-3</v>
      </c>
      <c r="R31" s="14">
        <v>2.3999999999999998E-3</v>
      </c>
      <c r="S31" s="14">
        <v>2.3999999999999998E-3</v>
      </c>
      <c r="T31" s="14">
        <v>2.3999999999999998E-3</v>
      </c>
      <c r="U31" s="14">
        <v>2.3999999999999998E-3</v>
      </c>
      <c r="V31" s="14">
        <v>2.3999999999999998E-3</v>
      </c>
      <c r="W31" s="14">
        <v>2.3999999999999998E-3</v>
      </c>
      <c r="X31" s="14">
        <v>2.3999999999999998E-3</v>
      </c>
      <c r="Y31" s="14">
        <v>2.3999999999999998E-3</v>
      </c>
      <c r="Z31" s="14">
        <v>2.3999999999999998E-3</v>
      </c>
      <c r="AA31" s="14">
        <v>2.3999999999999998E-3</v>
      </c>
      <c r="AB31" s="14">
        <v>2.3999999999999998E-3</v>
      </c>
      <c r="AC31" s="14">
        <v>2.3999999999999998E-3</v>
      </c>
      <c r="AD31" s="14">
        <v>2.3999999999999998E-3</v>
      </c>
      <c r="AE31" s="12">
        <v>2.3999999999999998E-3</v>
      </c>
      <c r="AF31" s="12">
        <v>2.3999999999999998E-3</v>
      </c>
      <c r="AG31" s="12">
        <v>2.3999999999999998E-3</v>
      </c>
      <c r="AH31" s="12">
        <v>2.3999999999999998E-3</v>
      </c>
      <c r="AI31" s="12">
        <v>2.3999999999999998E-3</v>
      </c>
      <c r="AJ31" s="12">
        <v>2.3999999999999998E-3</v>
      </c>
      <c r="AK31" s="12">
        <v>2.3999999999999998E-3</v>
      </c>
      <c r="AL31" s="12">
        <v>2.3999999999999998E-3</v>
      </c>
      <c r="AM31" s="12">
        <v>2.3999999999999998E-3</v>
      </c>
      <c r="AN31" s="12">
        <v>2.3999999999999998E-3</v>
      </c>
      <c r="AO31" s="12">
        <v>2.3999999999999998E-3</v>
      </c>
      <c r="AP31" s="12">
        <v>2.3999999999999998E-3</v>
      </c>
      <c r="AQ31" s="12">
        <v>2.3999999999999998E-3</v>
      </c>
      <c r="AR31" s="12">
        <v>2.3999999999999998E-3</v>
      </c>
      <c r="AS31" s="12">
        <v>2.3999999999999998E-3</v>
      </c>
      <c r="AT31" s="12">
        <v>0</v>
      </c>
      <c r="AU31" s="12">
        <v>0</v>
      </c>
      <c r="AV31" s="12">
        <v>0</v>
      </c>
      <c r="AW31" s="12">
        <v>0</v>
      </c>
      <c r="AX31" s="12">
        <v>0</v>
      </c>
      <c r="AY31" s="12">
        <v>0</v>
      </c>
      <c r="AZ31" s="12">
        <v>0</v>
      </c>
      <c r="BA31" s="12">
        <v>0</v>
      </c>
      <c r="BB31" s="12">
        <v>0</v>
      </c>
      <c r="BC31" s="12">
        <v>0</v>
      </c>
      <c r="BD31" s="12">
        <v>0</v>
      </c>
      <c r="BE31" s="12">
        <v>0</v>
      </c>
      <c r="BF31" s="12">
        <v>0</v>
      </c>
      <c r="BG31" s="12">
        <v>0</v>
      </c>
      <c r="BH31" s="12">
        <v>0</v>
      </c>
      <c r="BI31" s="12">
        <v>0</v>
      </c>
      <c r="BJ31" s="12">
        <v>0</v>
      </c>
      <c r="BK31" s="12">
        <v>0</v>
      </c>
      <c r="BL31" s="12">
        <v>0</v>
      </c>
      <c r="BM31" s="12">
        <v>0</v>
      </c>
      <c r="BN31" s="12">
        <v>0</v>
      </c>
      <c r="BO31" s="12">
        <v>0</v>
      </c>
      <c r="BP31" s="12">
        <v>0</v>
      </c>
      <c r="BQ31" s="12">
        <v>0</v>
      </c>
      <c r="BR31" s="12">
        <v>0</v>
      </c>
      <c r="BS31" s="12">
        <v>0</v>
      </c>
    </row>
    <row r="32" spans="1:71" x14ac:dyDescent="0.2">
      <c r="A32" s="2">
        <v>27</v>
      </c>
      <c r="B32" s="14">
        <v>2.0999999999999999E-3</v>
      </c>
      <c r="C32" s="14">
        <v>2.0999999999999999E-3</v>
      </c>
      <c r="D32" s="14">
        <v>2.0999999999999999E-3</v>
      </c>
      <c r="E32" s="14">
        <v>2.0999999999999999E-3</v>
      </c>
      <c r="F32" s="14">
        <v>2.0999999999999999E-3</v>
      </c>
      <c r="G32" s="14">
        <v>2.0999999999999999E-3</v>
      </c>
      <c r="H32" s="14">
        <v>2.0999999999999999E-3</v>
      </c>
      <c r="I32" s="14">
        <v>2.0999999999999999E-3</v>
      </c>
      <c r="J32" s="14">
        <v>2.0999999999999999E-3</v>
      </c>
      <c r="K32" s="14">
        <v>2.0999999999999999E-3</v>
      </c>
      <c r="L32" s="14">
        <v>2.0999999999999999E-3</v>
      </c>
      <c r="M32" s="14">
        <v>2.0999999999999999E-3</v>
      </c>
      <c r="N32" s="14">
        <v>2.0999999999999999E-3</v>
      </c>
      <c r="O32" s="14">
        <v>2.0999999999999999E-3</v>
      </c>
      <c r="P32" s="14">
        <v>2.0999999999999999E-3</v>
      </c>
      <c r="Q32" s="14">
        <v>2.0999999999999999E-3</v>
      </c>
      <c r="R32" s="14">
        <v>2.0999999999999999E-3</v>
      </c>
      <c r="S32" s="14">
        <v>2.0999999999999999E-3</v>
      </c>
      <c r="T32" s="14">
        <v>2.0999999999999999E-3</v>
      </c>
      <c r="U32" s="14">
        <v>2.0999999999999999E-3</v>
      </c>
      <c r="V32" s="14">
        <v>2.0999999999999999E-3</v>
      </c>
      <c r="W32" s="14">
        <v>2.0999999999999999E-3</v>
      </c>
      <c r="X32" s="14">
        <v>2.0999999999999999E-3</v>
      </c>
      <c r="Y32" s="14">
        <v>2.0999999999999999E-3</v>
      </c>
      <c r="Z32" s="14">
        <v>2.0999999999999999E-3</v>
      </c>
      <c r="AA32" s="14">
        <v>2.0999999999999999E-3</v>
      </c>
      <c r="AB32" s="14">
        <v>2.0999999999999999E-3</v>
      </c>
      <c r="AC32" s="14">
        <v>2.0999999999999999E-3</v>
      </c>
      <c r="AD32" s="14">
        <v>2.0999999999999999E-3</v>
      </c>
      <c r="AE32" s="12">
        <v>2.0999999999999999E-3</v>
      </c>
      <c r="AF32" s="12">
        <v>2.0999999999999999E-3</v>
      </c>
      <c r="AG32" s="12">
        <v>2.0999999999999999E-3</v>
      </c>
      <c r="AH32" s="12">
        <v>2.0999999999999999E-3</v>
      </c>
      <c r="AI32" s="12">
        <v>2.0999999999999999E-3</v>
      </c>
      <c r="AJ32" s="12">
        <v>2.0999999999999999E-3</v>
      </c>
      <c r="AK32" s="12">
        <v>2.0999999999999999E-3</v>
      </c>
      <c r="AL32" s="12">
        <v>2.0999999999999999E-3</v>
      </c>
      <c r="AM32" s="12">
        <v>2.0999999999999999E-3</v>
      </c>
      <c r="AN32" s="12">
        <v>2.0999999999999999E-3</v>
      </c>
      <c r="AO32" s="12">
        <v>2.0999999999999999E-3</v>
      </c>
      <c r="AP32" s="12">
        <v>2.0999999999999999E-3</v>
      </c>
      <c r="AQ32" s="12">
        <v>2.0999999999999999E-3</v>
      </c>
      <c r="AR32" s="12">
        <v>2.0999999999999999E-3</v>
      </c>
      <c r="AS32" s="12">
        <v>0</v>
      </c>
      <c r="AT32" s="12">
        <v>0</v>
      </c>
      <c r="AU32" s="12">
        <v>0</v>
      </c>
      <c r="AV32" s="12">
        <v>0</v>
      </c>
      <c r="AW32" s="12">
        <v>0</v>
      </c>
      <c r="AX32" s="12">
        <v>0</v>
      </c>
      <c r="AY32" s="12">
        <v>0</v>
      </c>
      <c r="AZ32" s="12">
        <v>0</v>
      </c>
      <c r="BA32" s="12">
        <v>0</v>
      </c>
      <c r="BB32" s="12">
        <v>0</v>
      </c>
      <c r="BC32" s="12">
        <v>0</v>
      </c>
      <c r="BD32" s="12">
        <v>0</v>
      </c>
      <c r="BE32" s="12">
        <v>0</v>
      </c>
      <c r="BF32" s="12">
        <v>0</v>
      </c>
      <c r="BG32" s="12">
        <v>0</v>
      </c>
      <c r="BH32" s="12">
        <v>0</v>
      </c>
      <c r="BI32" s="12">
        <v>0</v>
      </c>
      <c r="BJ32" s="12">
        <v>0</v>
      </c>
      <c r="BK32" s="12">
        <v>0</v>
      </c>
      <c r="BL32" s="12">
        <v>0</v>
      </c>
      <c r="BM32" s="12">
        <v>0</v>
      </c>
      <c r="BN32" s="12">
        <v>0</v>
      </c>
      <c r="BO32" s="12">
        <v>0</v>
      </c>
      <c r="BP32" s="12">
        <v>0</v>
      </c>
      <c r="BQ32" s="12">
        <v>0</v>
      </c>
      <c r="BR32" s="12">
        <v>0</v>
      </c>
      <c r="BS32" s="12">
        <v>0</v>
      </c>
    </row>
    <row r="33" spans="1:71" x14ac:dyDescent="0.2">
      <c r="A33" s="2">
        <v>28</v>
      </c>
      <c r="B33" s="14">
        <v>1.9E-3</v>
      </c>
      <c r="C33" s="14">
        <v>1.9E-3</v>
      </c>
      <c r="D33" s="14">
        <v>1.9E-3</v>
      </c>
      <c r="E33" s="14">
        <v>1.9E-3</v>
      </c>
      <c r="F33" s="14">
        <v>1.9E-3</v>
      </c>
      <c r="G33" s="14">
        <v>1.9E-3</v>
      </c>
      <c r="H33" s="14">
        <v>1.9E-3</v>
      </c>
      <c r="I33" s="14">
        <v>1.9E-3</v>
      </c>
      <c r="J33" s="14">
        <v>1.9E-3</v>
      </c>
      <c r="K33" s="14">
        <v>1.9E-3</v>
      </c>
      <c r="L33" s="14">
        <v>1.9E-3</v>
      </c>
      <c r="M33" s="14">
        <v>1.9E-3</v>
      </c>
      <c r="N33" s="14">
        <v>1.9E-3</v>
      </c>
      <c r="O33" s="14">
        <v>1.9E-3</v>
      </c>
      <c r="P33" s="14">
        <v>1.9E-3</v>
      </c>
      <c r="Q33" s="14">
        <v>1.9E-3</v>
      </c>
      <c r="R33" s="14">
        <v>1.9E-3</v>
      </c>
      <c r="S33" s="14">
        <v>1.9E-3</v>
      </c>
      <c r="T33" s="14">
        <v>1.9E-3</v>
      </c>
      <c r="U33" s="14">
        <v>1.9E-3</v>
      </c>
      <c r="V33" s="14">
        <v>1.9E-3</v>
      </c>
      <c r="W33" s="14">
        <v>1.9E-3</v>
      </c>
      <c r="X33" s="14">
        <v>1.9E-3</v>
      </c>
      <c r="Y33" s="14">
        <v>1.9E-3</v>
      </c>
      <c r="Z33" s="14">
        <v>1.9E-3</v>
      </c>
      <c r="AA33" s="14">
        <v>1.9E-3</v>
      </c>
      <c r="AB33" s="14">
        <v>1.9E-3</v>
      </c>
      <c r="AC33" s="14">
        <v>1.9E-3</v>
      </c>
      <c r="AD33" s="14">
        <v>1.9E-3</v>
      </c>
      <c r="AE33" s="12">
        <v>1.9E-3</v>
      </c>
      <c r="AF33" s="12">
        <v>1.9E-3</v>
      </c>
      <c r="AG33" s="12">
        <v>1.9E-3</v>
      </c>
      <c r="AH33" s="12">
        <v>1.9E-3</v>
      </c>
      <c r="AI33" s="12">
        <v>1.9E-3</v>
      </c>
      <c r="AJ33" s="12">
        <v>1.9E-3</v>
      </c>
      <c r="AK33" s="12">
        <v>1.9E-3</v>
      </c>
      <c r="AL33" s="12">
        <v>1.9E-3</v>
      </c>
      <c r="AM33" s="12">
        <v>1.9E-3</v>
      </c>
      <c r="AN33" s="12">
        <v>1.9E-3</v>
      </c>
      <c r="AO33" s="12">
        <v>1.9E-3</v>
      </c>
      <c r="AP33" s="12">
        <v>1.9E-3</v>
      </c>
      <c r="AQ33" s="12">
        <v>1.9E-3</v>
      </c>
      <c r="AR33" s="12">
        <v>0</v>
      </c>
      <c r="AS33" s="12">
        <v>0</v>
      </c>
      <c r="AT33" s="12">
        <v>0</v>
      </c>
      <c r="AU33" s="12">
        <v>0</v>
      </c>
      <c r="AV33" s="12">
        <v>0</v>
      </c>
      <c r="AW33" s="12">
        <v>0</v>
      </c>
      <c r="AX33" s="12">
        <v>0</v>
      </c>
      <c r="AY33" s="12">
        <v>0</v>
      </c>
      <c r="AZ33" s="12">
        <v>0</v>
      </c>
      <c r="BA33" s="12">
        <v>0</v>
      </c>
      <c r="BB33" s="12">
        <v>0</v>
      </c>
      <c r="BC33" s="12">
        <v>0</v>
      </c>
      <c r="BD33" s="12">
        <v>0</v>
      </c>
      <c r="BE33" s="12">
        <v>0</v>
      </c>
      <c r="BF33" s="12">
        <v>0</v>
      </c>
      <c r="BG33" s="12">
        <v>0</v>
      </c>
      <c r="BH33" s="12">
        <v>0</v>
      </c>
      <c r="BI33" s="12">
        <v>0</v>
      </c>
      <c r="BJ33" s="12">
        <v>0</v>
      </c>
      <c r="BK33" s="12">
        <v>0</v>
      </c>
      <c r="BL33" s="12">
        <v>0</v>
      </c>
      <c r="BM33" s="12">
        <v>0</v>
      </c>
      <c r="BN33" s="12">
        <v>0</v>
      </c>
      <c r="BO33" s="12">
        <v>0</v>
      </c>
      <c r="BP33" s="12">
        <v>0</v>
      </c>
      <c r="BQ33" s="12">
        <v>0</v>
      </c>
      <c r="BR33" s="12">
        <v>0</v>
      </c>
      <c r="BS33" s="12">
        <v>0</v>
      </c>
    </row>
    <row r="34" spans="1:71" x14ac:dyDescent="0.2">
      <c r="A34" s="2">
        <v>29</v>
      </c>
      <c r="B34" s="14">
        <v>1.6000000000000001E-3</v>
      </c>
      <c r="C34" s="14">
        <v>1.6000000000000001E-3</v>
      </c>
      <c r="D34" s="14">
        <v>1.6000000000000001E-3</v>
      </c>
      <c r="E34" s="14">
        <v>1.6000000000000001E-3</v>
      </c>
      <c r="F34" s="14">
        <v>1.6000000000000001E-3</v>
      </c>
      <c r="G34" s="14">
        <v>1.6000000000000001E-3</v>
      </c>
      <c r="H34" s="14">
        <v>1.6000000000000001E-3</v>
      </c>
      <c r="I34" s="14">
        <v>1.6000000000000001E-3</v>
      </c>
      <c r="J34" s="14">
        <v>1.6000000000000001E-3</v>
      </c>
      <c r="K34" s="14">
        <v>1.6000000000000001E-3</v>
      </c>
      <c r="L34" s="14">
        <v>1.6000000000000001E-3</v>
      </c>
      <c r="M34" s="14">
        <v>1.6000000000000001E-3</v>
      </c>
      <c r="N34" s="14">
        <v>1.6000000000000001E-3</v>
      </c>
      <c r="O34" s="14">
        <v>1.6000000000000001E-3</v>
      </c>
      <c r="P34" s="14">
        <v>1.6000000000000001E-3</v>
      </c>
      <c r="Q34" s="14">
        <v>1.6000000000000001E-3</v>
      </c>
      <c r="R34" s="14">
        <v>1.6000000000000001E-3</v>
      </c>
      <c r="S34" s="14">
        <v>1.6000000000000001E-3</v>
      </c>
      <c r="T34" s="14">
        <v>1.6000000000000001E-3</v>
      </c>
      <c r="U34" s="14">
        <v>1.6000000000000001E-3</v>
      </c>
      <c r="V34" s="14">
        <v>1.6000000000000001E-3</v>
      </c>
      <c r="W34" s="14">
        <v>1.6000000000000001E-3</v>
      </c>
      <c r="X34" s="14">
        <v>1.6000000000000001E-3</v>
      </c>
      <c r="Y34" s="14">
        <v>1.6000000000000001E-3</v>
      </c>
      <c r="Z34" s="14">
        <v>1.6000000000000001E-3</v>
      </c>
      <c r="AA34" s="14">
        <v>1.6000000000000001E-3</v>
      </c>
      <c r="AB34" s="14">
        <v>1.6000000000000001E-3</v>
      </c>
      <c r="AC34" s="14">
        <v>1.6000000000000001E-3</v>
      </c>
      <c r="AD34" s="14">
        <v>1.6000000000000001E-3</v>
      </c>
      <c r="AE34" s="12">
        <v>1.6000000000000001E-3</v>
      </c>
      <c r="AF34" s="12">
        <v>1.6000000000000001E-3</v>
      </c>
      <c r="AG34" s="12">
        <v>1.6000000000000001E-3</v>
      </c>
      <c r="AH34" s="12">
        <v>1.6000000000000001E-3</v>
      </c>
      <c r="AI34" s="12">
        <v>1.6000000000000001E-3</v>
      </c>
      <c r="AJ34" s="12">
        <v>1.6000000000000001E-3</v>
      </c>
      <c r="AK34" s="12">
        <v>1.6000000000000001E-3</v>
      </c>
      <c r="AL34" s="12">
        <v>1.6000000000000001E-3</v>
      </c>
      <c r="AM34" s="12">
        <v>1.6000000000000001E-3</v>
      </c>
      <c r="AN34" s="12">
        <v>1.6000000000000001E-3</v>
      </c>
      <c r="AO34" s="12">
        <v>1.6000000000000001E-3</v>
      </c>
      <c r="AP34" s="12">
        <v>1.6000000000000001E-3</v>
      </c>
      <c r="AQ34" s="12">
        <v>0</v>
      </c>
      <c r="AR34" s="12">
        <v>0</v>
      </c>
      <c r="AS34" s="12">
        <v>0</v>
      </c>
      <c r="AT34" s="12">
        <v>0</v>
      </c>
      <c r="AU34" s="12">
        <v>0</v>
      </c>
      <c r="AV34" s="12">
        <v>0</v>
      </c>
      <c r="AW34" s="12">
        <v>0</v>
      </c>
      <c r="AX34" s="12">
        <v>0</v>
      </c>
      <c r="AY34" s="12">
        <v>0</v>
      </c>
      <c r="AZ34" s="12">
        <v>0</v>
      </c>
      <c r="BA34" s="12">
        <v>0</v>
      </c>
      <c r="BB34" s="12">
        <v>0</v>
      </c>
      <c r="BC34" s="12">
        <v>0</v>
      </c>
      <c r="BD34" s="12">
        <v>0</v>
      </c>
      <c r="BE34" s="12">
        <v>0</v>
      </c>
      <c r="BF34" s="12">
        <v>0</v>
      </c>
      <c r="BG34" s="12">
        <v>0</v>
      </c>
      <c r="BH34" s="12">
        <v>0</v>
      </c>
      <c r="BI34" s="12">
        <v>0</v>
      </c>
      <c r="BJ34" s="12">
        <v>0</v>
      </c>
      <c r="BK34" s="12">
        <v>0</v>
      </c>
      <c r="BL34" s="12">
        <v>0</v>
      </c>
      <c r="BM34" s="12">
        <v>0</v>
      </c>
      <c r="BN34" s="12">
        <v>0</v>
      </c>
      <c r="BO34" s="12">
        <v>0</v>
      </c>
      <c r="BP34" s="12">
        <v>0</v>
      </c>
      <c r="BQ34" s="12">
        <v>0</v>
      </c>
      <c r="BR34" s="12">
        <v>0</v>
      </c>
      <c r="BS34" s="12">
        <v>0</v>
      </c>
    </row>
    <row r="35" spans="1:71" x14ac:dyDescent="0.2">
      <c r="A35" s="2">
        <v>30</v>
      </c>
      <c r="B35" s="14">
        <v>1.4E-3</v>
      </c>
      <c r="C35" s="14">
        <v>1.4E-3</v>
      </c>
      <c r="D35" s="14">
        <v>1.4E-3</v>
      </c>
      <c r="E35" s="14">
        <v>1.4E-3</v>
      </c>
      <c r="F35" s="14">
        <v>1.4E-3</v>
      </c>
      <c r="G35" s="14">
        <v>1.4E-3</v>
      </c>
      <c r="H35" s="14">
        <v>1.4E-3</v>
      </c>
      <c r="I35" s="14">
        <v>1.4E-3</v>
      </c>
      <c r="J35" s="14">
        <v>1.4E-3</v>
      </c>
      <c r="K35" s="14">
        <v>1.4E-3</v>
      </c>
      <c r="L35" s="14">
        <v>1.4E-3</v>
      </c>
      <c r="M35" s="14">
        <v>1.4E-3</v>
      </c>
      <c r="N35" s="14">
        <v>1.4E-3</v>
      </c>
      <c r="O35" s="14">
        <v>1.4E-3</v>
      </c>
      <c r="P35" s="14">
        <v>1.4E-3</v>
      </c>
      <c r="Q35" s="14">
        <v>1.4E-3</v>
      </c>
      <c r="R35" s="14">
        <v>1.4E-3</v>
      </c>
      <c r="S35" s="14">
        <v>1.4E-3</v>
      </c>
      <c r="T35" s="14">
        <v>1.4E-3</v>
      </c>
      <c r="U35" s="14">
        <v>1.4E-3</v>
      </c>
      <c r="V35" s="14">
        <v>1.4E-3</v>
      </c>
      <c r="W35" s="14">
        <v>1.4E-3</v>
      </c>
      <c r="X35" s="14">
        <v>1.4E-3</v>
      </c>
      <c r="Y35" s="14">
        <v>1.4E-3</v>
      </c>
      <c r="Z35" s="14">
        <v>1.4E-3</v>
      </c>
      <c r="AA35" s="14">
        <v>1.4E-3</v>
      </c>
      <c r="AB35" s="14">
        <v>1.4E-3</v>
      </c>
      <c r="AC35" s="14">
        <v>1.4E-3</v>
      </c>
      <c r="AD35" s="14">
        <v>1.4E-3</v>
      </c>
      <c r="AE35" s="12">
        <v>1.4E-3</v>
      </c>
      <c r="AF35" s="12">
        <v>1.4E-3</v>
      </c>
      <c r="AG35" s="12">
        <v>1.4E-3</v>
      </c>
      <c r="AH35" s="12">
        <v>1.4E-3</v>
      </c>
      <c r="AI35" s="12">
        <v>1.4E-3</v>
      </c>
      <c r="AJ35" s="12">
        <v>1.4E-3</v>
      </c>
      <c r="AK35" s="12">
        <v>1.4E-3</v>
      </c>
      <c r="AL35" s="12">
        <v>1.4E-3</v>
      </c>
      <c r="AM35" s="12">
        <v>1.4E-3</v>
      </c>
      <c r="AN35" s="12">
        <v>1.4E-3</v>
      </c>
      <c r="AO35" s="12">
        <v>1.4E-3</v>
      </c>
      <c r="AP35" s="12">
        <v>0</v>
      </c>
      <c r="AQ35" s="12">
        <v>0</v>
      </c>
      <c r="AR35" s="12">
        <v>0</v>
      </c>
      <c r="AS35" s="12">
        <v>0</v>
      </c>
      <c r="AT35" s="12">
        <v>0</v>
      </c>
      <c r="AU35" s="12">
        <v>0</v>
      </c>
      <c r="AV35" s="12">
        <v>0</v>
      </c>
      <c r="AW35" s="12">
        <v>0</v>
      </c>
      <c r="AX35" s="12">
        <v>0</v>
      </c>
      <c r="AY35" s="12">
        <v>0</v>
      </c>
      <c r="AZ35" s="12">
        <v>0</v>
      </c>
      <c r="BA35" s="12">
        <v>0</v>
      </c>
      <c r="BB35" s="12">
        <v>0</v>
      </c>
      <c r="BC35" s="12">
        <v>0</v>
      </c>
      <c r="BD35" s="12">
        <v>0</v>
      </c>
      <c r="BE35" s="12">
        <v>0</v>
      </c>
      <c r="BF35" s="12">
        <v>0</v>
      </c>
      <c r="BG35" s="12">
        <v>0</v>
      </c>
      <c r="BH35" s="12">
        <v>0</v>
      </c>
      <c r="BI35" s="12">
        <v>0</v>
      </c>
      <c r="BJ35" s="12">
        <v>0</v>
      </c>
      <c r="BK35" s="12">
        <v>0</v>
      </c>
      <c r="BL35" s="12">
        <v>0</v>
      </c>
      <c r="BM35" s="12">
        <v>0</v>
      </c>
      <c r="BN35" s="12">
        <v>0</v>
      </c>
      <c r="BO35" s="12">
        <v>0</v>
      </c>
      <c r="BP35" s="12">
        <v>0</v>
      </c>
      <c r="BQ35" s="12">
        <v>0</v>
      </c>
      <c r="BR35" s="12">
        <v>0</v>
      </c>
      <c r="BS35" s="12">
        <v>0</v>
      </c>
    </row>
    <row r="36" spans="1:71" x14ac:dyDescent="0.2">
      <c r="A36" s="2">
        <v>31</v>
      </c>
      <c r="B36" s="14">
        <v>1.1000000000000001E-3</v>
      </c>
      <c r="C36" s="14">
        <v>1.1000000000000001E-3</v>
      </c>
      <c r="D36" s="14">
        <v>1.1000000000000001E-3</v>
      </c>
      <c r="E36" s="14">
        <v>1.1000000000000001E-3</v>
      </c>
      <c r="F36" s="14">
        <v>1.1000000000000001E-3</v>
      </c>
      <c r="G36" s="14">
        <v>1.1000000000000001E-3</v>
      </c>
      <c r="H36" s="14">
        <v>1.1000000000000001E-3</v>
      </c>
      <c r="I36" s="14">
        <v>1.1000000000000001E-3</v>
      </c>
      <c r="J36" s="14">
        <v>1.1000000000000001E-3</v>
      </c>
      <c r="K36" s="14">
        <v>1.1000000000000001E-3</v>
      </c>
      <c r="L36" s="14">
        <v>1.1000000000000001E-3</v>
      </c>
      <c r="M36" s="14">
        <v>1.1000000000000001E-3</v>
      </c>
      <c r="N36" s="14">
        <v>1.1000000000000001E-3</v>
      </c>
      <c r="O36" s="14">
        <v>1.1000000000000001E-3</v>
      </c>
      <c r="P36" s="14">
        <v>1.1000000000000001E-3</v>
      </c>
      <c r="Q36" s="14">
        <v>1.1000000000000001E-3</v>
      </c>
      <c r="R36" s="14">
        <v>1.1000000000000001E-3</v>
      </c>
      <c r="S36" s="14">
        <v>1.1000000000000001E-3</v>
      </c>
      <c r="T36" s="14">
        <v>1.1000000000000001E-3</v>
      </c>
      <c r="U36" s="14">
        <v>1.1000000000000001E-3</v>
      </c>
      <c r="V36" s="14">
        <v>1.1000000000000001E-3</v>
      </c>
      <c r="W36" s="14">
        <v>1.1000000000000001E-3</v>
      </c>
      <c r="X36" s="14">
        <v>1.1000000000000001E-3</v>
      </c>
      <c r="Y36" s="14">
        <v>1.1000000000000001E-3</v>
      </c>
      <c r="Z36" s="14">
        <v>1.1000000000000001E-3</v>
      </c>
      <c r="AA36" s="14">
        <v>1.1000000000000001E-3</v>
      </c>
      <c r="AB36" s="14">
        <v>1.1000000000000001E-3</v>
      </c>
      <c r="AC36" s="14">
        <v>1.1000000000000001E-3</v>
      </c>
      <c r="AD36" s="14">
        <v>1.1000000000000001E-3</v>
      </c>
      <c r="AE36" s="12">
        <v>1.1000000000000001E-3</v>
      </c>
      <c r="AF36" s="12">
        <v>1.1000000000000001E-3</v>
      </c>
      <c r="AG36" s="12">
        <v>1.1000000000000001E-3</v>
      </c>
      <c r="AH36" s="12">
        <v>1.1000000000000001E-3</v>
      </c>
      <c r="AI36" s="12">
        <v>1.1000000000000001E-3</v>
      </c>
      <c r="AJ36" s="12">
        <v>1.1000000000000001E-3</v>
      </c>
      <c r="AK36" s="12">
        <v>1.1000000000000001E-3</v>
      </c>
      <c r="AL36" s="12">
        <v>1.1000000000000001E-3</v>
      </c>
      <c r="AM36" s="12">
        <v>1.1000000000000001E-3</v>
      </c>
      <c r="AN36" s="12">
        <v>1.1000000000000001E-3</v>
      </c>
      <c r="AO36" s="12">
        <v>0</v>
      </c>
      <c r="AP36" s="12">
        <v>0</v>
      </c>
      <c r="AQ36" s="12">
        <v>0</v>
      </c>
      <c r="AR36" s="12">
        <v>0</v>
      </c>
      <c r="AS36" s="12">
        <v>0</v>
      </c>
      <c r="AT36" s="12">
        <v>0</v>
      </c>
      <c r="AU36" s="12">
        <v>0</v>
      </c>
      <c r="AV36" s="12">
        <v>0</v>
      </c>
      <c r="AW36" s="12">
        <v>0</v>
      </c>
      <c r="AX36" s="12">
        <v>0</v>
      </c>
      <c r="AY36" s="12">
        <v>0</v>
      </c>
      <c r="AZ36" s="12">
        <v>0</v>
      </c>
      <c r="BA36" s="12">
        <v>0</v>
      </c>
      <c r="BB36" s="12">
        <v>0</v>
      </c>
      <c r="BC36" s="12">
        <v>0</v>
      </c>
      <c r="BD36" s="12">
        <v>0</v>
      </c>
      <c r="BE36" s="12">
        <v>0</v>
      </c>
      <c r="BF36" s="12">
        <v>0</v>
      </c>
      <c r="BG36" s="12">
        <v>0</v>
      </c>
      <c r="BH36" s="12">
        <v>0</v>
      </c>
      <c r="BI36" s="12">
        <v>0</v>
      </c>
      <c r="BJ36" s="12">
        <v>0</v>
      </c>
      <c r="BK36" s="12">
        <v>0</v>
      </c>
      <c r="BL36" s="12">
        <v>0</v>
      </c>
      <c r="BM36" s="12">
        <v>0</v>
      </c>
      <c r="BN36" s="12">
        <v>0</v>
      </c>
      <c r="BO36" s="12">
        <v>0</v>
      </c>
      <c r="BP36" s="12">
        <v>0</v>
      </c>
      <c r="BQ36" s="12">
        <v>0</v>
      </c>
      <c r="BR36" s="12">
        <v>0</v>
      </c>
      <c r="BS36" s="12">
        <v>0</v>
      </c>
    </row>
    <row r="37" spans="1:71" x14ac:dyDescent="0.2">
      <c r="A37" s="2">
        <v>32</v>
      </c>
      <c r="B37" s="14">
        <v>8.9999999999999998E-4</v>
      </c>
      <c r="C37" s="14">
        <v>8.9999999999999998E-4</v>
      </c>
      <c r="D37" s="14">
        <v>8.9999999999999998E-4</v>
      </c>
      <c r="E37" s="14">
        <v>8.9999999999999998E-4</v>
      </c>
      <c r="F37" s="14">
        <v>8.9999999999999998E-4</v>
      </c>
      <c r="G37" s="14">
        <v>8.9999999999999998E-4</v>
      </c>
      <c r="H37" s="14">
        <v>8.9999999999999998E-4</v>
      </c>
      <c r="I37" s="14">
        <v>8.9999999999999998E-4</v>
      </c>
      <c r="J37" s="14">
        <v>8.9999999999999998E-4</v>
      </c>
      <c r="K37" s="14">
        <v>8.9999999999999998E-4</v>
      </c>
      <c r="L37" s="14">
        <v>8.9999999999999998E-4</v>
      </c>
      <c r="M37" s="14">
        <v>8.9999999999999998E-4</v>
      </c>
      <c r="N37" s="14">
        <v>8.9999999999999998E-4</v>
      </c>
      <c r="O37" s="14">
        <v>8.9999999999999998E-4</v>
      </c>
      <c r="P37" s="14">
        <v>8.9999999999999998E-4</v>
      </c>
      <c r="Q37" s="14">
        <v>8.9999999999999998E-4</v>
      </c>
      <c r="R37" s="14">
        <v>8.9999999999999998E-4</v>
      </c>
      <c r="S37" s="14">
        <v>8.9999999999999998E-4</v>
      </c>
      <c r="T37" s="14">
        <v>8.9999999999999998E-4</v>
      </c>
      <c r="U37" s="14">
        <v>8.9999999999999998E-4</v>
      </c>
      <c r="V37" s="14">
        <v>8.9999999999999998E-4</v>
      </c>
      <c r="W37" s="14">
        <v>8.9999999999999998E-4</v>
      </c>
      <c r="X37" s="14">
        <v>8.9999999999999998E-4</v>
      </c>
      <c r="Y37" s="14">
        <v>8.9999999999999998E-4</v>
      </c>
      <c r="Z37" s="14">
        <v>8.9999999999999998E-4</v>
      </c>
      <c r="AA37" s="14">
        <v>8.9999999999999998E-4</v>
      </c>
      <c r="AB37" s="14">
        <v>8.9999999999999998E-4</v>
      </c>
      <c r="AC37" s="14">
        <v>8.9999999999999998E-4</v>
      </c>
      <c r="AD37" s="14">
        <v>8.9999999999999998E-4</v>
      </c>
      <c r="AE37" s="12">
        <v>8.9999999999999998E-4</v>
      </c>
      <c r="AF37" s="12">
        <v>8.9999999999999998E-4</v>
      </c>
      <c r="AG37" s="12">
        <v>8.9999999999999998E-4</v>
      </c>
      <c r="AH37" s="12">
        <v>8.9999999999999998E-4</v>
      </c>
      <c r="AI37" s="12">
        <v>8.9999999999999998E-4</v>
      </c>
      <c r="AJ37" s="12">
        <v>8.9999999999999998E-4</v>
      </c>
      <c r="AK37" s="12">
        <v>8.9999999999999998E-4</v>
      </c>
      <c r="AL37" s="12">
        <v>8.9999999999999998E-4</v>
      </c>
      <c r="AM37" s="12">
        <v>8.9999999999999998E-4</v>
      </c>
      <c r="AN37" s="12">
        <v>0</v>
      </c>
      <c r="AO37" s="12">
        <v>0</v>
      </c>
      <c r="AP37" s="12">
        <v>0</v>
      </c>
      <c r="AQ37" s="12">
        <v>0</v>
      </c>
      <c r="AR37" s="12">
        <v>0</v>
      </c>
      <c r="AS37" s="12">
        <v>0</v>
      </c>
      <c r="AT37" s="12">
        <v>0</v>
      </c>
      <c r="AU37" s="12">
        <v>0</v>
      </c>
      <c r="AV37" s="12">
        <v>0</v>
      </c>
      <c r="AW37" s="12">
        <v>0</v>
      </c>
      <c r="AX37" s="12">
        <v>0</v>
      </c>
      <c r="AY37" s="12">
        <v>0</v>
      </c>
      <c r="AZ37" s="12">
        <v>0</v>
      </c>
      <c r="BA37" s="12">
        <v>0</v>
      </c>
      <c r="BB37" s="12">
        <v>0</v>
      </c>
      <c r="BC37" s="12">
        <v>0</v>
      </c>
      <c r="BD37" s="12">
        <v>0</v>
      </c>
      <c r="BE37" s="12">
        <v>0</v>
      </c>
      <c r="BF37" s="12">
        <v>0</v>
      </c>
      <c r="BG37" s="12">
        <v>0</v>
      </c>
      <c r="BH37" s="12">
        <v>0</v>
      </c>
      <c r="BI37" s="12">
        <v>0</v>
      </c>
      <c r="BJ37" s="12">
        <v>0</v>
      </c>
      <c r="BK37" s="12">
        <v>0</v>
      </c>
      <c r="BL37" s="12">
        <v>0</v>
      </c>
      <c r="BM37" s="12">
        <v>0</v>
      </c>
      <c r="BN37" s="12">
        <v>0</v>
      </c>
      <c r="BO37" s="12">
        <v>0</v>
      </c>
      <c r="BP37" s="12">
        <v>0</v>
      </c>
      <c r="BQ37" s="12">
        <v>0</v>
      </c>
      <c r="BR37" s="12">
        <v>0</v>
      </c>
      <c r="BS37" s="12">
        <v>0</v>
      </c>
    </row>
    <row r="38" spans="1:71" x14ac:dyDescent="0.2">
      <c r="A38" s="2">
        <v>33</v>
      </c>
      <c r="B38" s="14">
        <v>5.9999999999999995E-4</v>
      </c>
      <c r="C38" s="14">
        <v>5.9999999999999995E-4</v>
      </c>
      <c r="D38" s="14">
        <v>5.9999999999999995E-4</v>
      </c>
      <c r="E38" s="14">
        <v>5.9999999999999995E-4</v>
      </c>
      <c r="F38" s="14">
        <v>5.9999999999999995E-4</v>
      </c>
      <c r="G38" s="14">
        <v>5.9999999999999995E-4</v>
      </c>
      <c r="H38" s="14">
        <v>5.9999999999999995E-4</v>
      </c>
      <c r="I38" s="14">
        <v>5.9999999999999995E-4</v>
      </c>
      <c r="J38" s="14">
        <v>5.9999999999999995E-4</v>
      </c>
      <c r="K38" s="14">
        <v>5.9999999999999995E-4</v>
      </c>
      <c r="L38" s="14">
        <v>5.9999999999999995E-4</v>
      </c>
      <c r="M38" s="14">
        <v>5.9999999999999995E-4</v>
      </c>
      <c r="N38" s="14">
        <v>5.9999999999999995E-4</v>
      </c>
      <c r="O38" s="14">
        <v>5.9999999999999995E-4</v>
      </c>
      <c r="P38" s="14">
        <v>5.9999999999999995E-4</v>
      </c>
      <c r="Q38" s="14">
        <v>5.9999999999999995E-4</v>
      </c>
      <c r="R38" s="14">
        <v>5.9999999999999995E-4</v>
      </c>
      <c r="S38" s="14">
        <v>5.9999999999999995E-4</v>
      </c>
      <c r="T38" s="14">
        <v>5.9999999999999995E-4</v>
      </c>
      <c r="U38" s="14">
        <v>5.9999999999999995E-4</v>
      </c>
      <c r="V38" s="14">
        <v>5.9999999999999995E-4</v>
      </c>
      <c r="W38" s="14">
        <v>5.9999999999999995E-4</v>
      </c>
      <c r="X38" s="14">
        <v>5.9999999999999995E-4</v>
      </c>
      <c r="Y38" s="14">
        <v>5.9999999999999995E-4</v>
      </c>
      <c r="Z38" s="14">
        <v>5.9999999999999995E-4</v>
      </c>
      <c r="AA38" s="14">
        <v>5.9999999999999995E-4</v>
      </c>
      <c r="AB38" s="14">
        <v>5.9999999999999995E-4</v>
      </c>
      <c r="AC38" s="14">
        <v>5.9999999999999995E-4</v>
      </c>
      <c r="AD38" s="14">
        <v>5.9999999999999995E-4</v>
      </c>
      <c r="AE38" s="12">
        <v>5.9999999999999995E-4</v>
      </c>
      <c r="AF38" s="12">
        <v>5.9999999999999995E-4</v>
      </c>
      <c r="AG38" s="12">
        <v>5.9999999999999995E-4</v>
      </c>
      <c r="AH38" s="12">
        <v>5.9999999999999995E-4</v>
      </c>
      <c r="AI38" s="12">
        <v>5.9999999999999995E-4</v>
      </c>
      <c r="AJ38" s="12">
        <v>5.9999999999999995E-4</v>
      </c>
      <c r="AK38" s="12">
        <v>5.9999999999999995E-4</v>
      </c>
      <c r="AL38" s="12">
        <v>5.9999999999999995E-4</v>
      </c>
      <c r="AM38" s="12">
        <v>0</v>
      </c>
      <c r="AN38" s="12">
        <v>0</v>
      </c>
      <c r="AO38" s="12">
        <v>0</v>
      </c>
      <c r="AP38" s="12">
        <v>0</v>
      </c>
      <c r="AQ38" s="12">
        <v>0</v>
      </c>
      <c r="AR38" s="12">
        <v>0</v>
      </c>
      <c r="AS38" s="12">
        <v>0</v>
      </c>
      <c r="AT38" s="12">
        <v>0</v>
      </c>
      <c r="AU38" s="12">
        <v>0</v>
      </c>
      <c r="AV38" s="12">
        <v>0</v>
      </c>
      <c r="AW38" s="12">
        <v>0</v>
      </c>
      <c r="AX38" s="12">
        <v>0</v>
      </c>
      <c r="AY38" s="12">
        <v>0</v>
      </c>
      <c r="AZ38" s="12">
        <v>0</v>
      </c>
      <c r="BA38" s="12">
        <v>0</v>
      </c>
      <c r="BB38" s="12">
        <v>0</v>
      </c>
      <c r="BC38" s="12">
        <v>0</v>
      </c>
      <c r="BD38" s="12">
        <v>0</v>
      </c>
      <c r="BE38" s="12">
        <v>0</v>
      </c>
      <c r="BF38" s="12">
        <v>0</v>
      </c>
      <c r="BG38" s="12">
        <v>0</v>
      </c>
      <c r="BH38" s="12">
        <v>0</v>
      </c>
      <c r="BI38" s="12">
        <v>0</v>
      </c>
      <c r="BJ38" s="12">
        <v>0</v>
      </c>
      <c r="BK38" s="12">
        <v>0</v>
      </c>
      <c r="BL38" s="12">
        <v>0</v>
      </c>
      <c r="BM38" s="12">
        <v>0</v>
      </c>
      <c r="BN38" s="12">
        <v>0</v>
      </c>
      <c r="BO38" s="12">
        <v>0</v>
      </c>
      <c r="BP38" s="12">
        <v>0</v>
      </c>
      <c r="BQ38" s="12">
        <v>0</v>
      </c>
      <c r="BR38" s="12">
        <v>0</v>
      </c>
      <c r="BS38" s="12">
        <v>0</v>
      </c>
    </row>
    <row r="39" spans="1:71" x14ac:dyDescent="0.2">
      <c r="A39" s="2">
        <v>34</v>
      </c>
      <c r="B39" s="14">
        <v>4.0000000000000002E-4</v>
      </c>
      <c r="C39" s="14">
        <v>4.0000000000000002E-4</v>
      </c>
      <c r="D39" s="14">
        <v>4.0000000000000002E-4</v>
      </c>
      <c r="E39" s="14">
        <v>4.0000000000000002E-4</v>
      </c>
      <c r="F39" s="14">
        <v>4.0000000000000002E-4</v>
      </c>
      <c r="G39" s="14">
        <v>4.0000000000000002E-4</v>
      </c>
      <c r="H39" s="14">
        <v>4.0000000000000002E-4</v>
      </c>
      <c r="I39" s="14">
        <v>4.0000000000000002E-4</v>
      </c>
      <c r="J39" s="14">
        <v>4.0000000000000002E-4</v>
      </c>
      <c r="K39" s="14">
        <v>4.0000000000000002E-4</v>
      </c>
      <c r="L39" s="14">
        <v>4.0000000000000002E-4</v>
      </c>
      <c r="M39" s="14">
        <v>4.0000000000000002E-4</v>
      </c>
      <c r="N39" s="14">
        <v>4.0000000000000002E-4</v>
      </c>
      <c r="O39" s="14">
        <v>4.0000000000000002E-4</v>
      </c>
      <c r="P39" s="14">
        <v>4.0000000000000002E-4</v>
      </c>
      <c r="Q39" s="14">
        <v>4.0000000000000002E-4</v>
      </c>
      <c r="R39" s="14">
        <v>4.0000000000000002E-4</v>
      </c>
      <c r="S39" s="14">
        <v>4.0000000000000002E-4</v>
      </c>
      <c r="T39" s="14">
        <v>4.0000000000000002E-4</v>
      </c>
      <c r="U39" s="14">
        <v>4.0000000000000002E-4</v>
      </c>
      <c r="V39" s="14">
        <v>4.0000000000000002E-4</v>
      </c>
      <c r="W39" s="14">
        <v>4.0000000000000002E-4</v>
      </c>
      <c r="X39" s="14">
        <v>4.0000000000000002E-4</v>
      </c>
      <c r="Y39" s="14">
        <v>4.0000000000000002E-4</v>
      </c>
      <c r="Z39" s="14">
        <v>4.0000000000000002E-4</v>
      </c>
      <c r="AA39" s="14">
        <v>4.0000000000000002E-4</v>
      </c>
      <c r="AB39" s="14">
        <v>4.0000000000000002E-4</v>
      </c>
      <c r="AC39" s="14">
        <v>4.0000000000000002E-4</v>
      </c>
      <c r="AD39" s="14">
        <v>4.0000000000000002E-4</v>
      </c>
      <c r="AE39" s="12">
        <v>4.0000000000000002E-4</v>
      </c>
      <c r="AF39" s="12">
        <v>4.0000000000000002E-4</v>
      </c>
      <c r="AG39" s="12">
        <v>4.0000000000000002E-4</v>
      </c>
      <c r="AH39" s="12">
        <v>4.0000000000000002E-4</v>
      </c>
      <c r="AI39" s="12">
        <v>4.0000000000000002E-4</v>
      </c>
      <c r="AJ39" s="12">
        <v>4.0000000000000002E-4</v>
      </c>
      <c r="AK39" s="12">
        <v>4.0000000000000002E-4</v>
      </c>
      <c r="AL39" s="12">
        <v>0</v>
      </c>
      <c r="AM39" s="12">
        <v>0</v>
      </c>
      <c r="AN39" s="12">
        <v>0</v>
      </c>
      <c r="AO39" s="12">
        <v>0</v>
      </c>
      <c r="AP39" s="12">
        <v>0</v>
      </c>
      <c r="AQ39" s="12">
        <v>0</v>
      </c>
      <c r="AR39" s="12">
        <v>0</v>
      </c>
      <c r="AS39" s="12">
        <v>0</v>
      </c>
      <c r="AT39" s="12">
        <v>0</v>
      </c>
      <c r="AU39" s="12">
        <v>0</v>
      </c>
      <c r="AV39" s="12">
        <v>0</v>
      </c>
      <c r="AW39" s="12">
        <v>0</v>
      </c>
      <c r="AX39" s="12">
        <v>0</v>
      </c>
      <c r="AY39" s="12">
        <v>0</v>
      </c>
      <c r="AZ39" s="12">
        <v>0</v>
      </c>
      <c r="BA39" s="12">
        <v>0</v>
      </c>
      <c r="BB39" s="12">
        <v>0</v>
      </c>
      <c r="BC39" s="12">
        <v>0</v>
      </c>
      <c r="BD39" s="12">
        <v>0</v>
      </c>
      <c r="BE39" s="12">
        <v>0</v>
      </c>
      <c r="BF39" s="12">
        <v>0</v>
      </c>
      <c r="BG39" s="12">
        <v>0</v>
      </c>
      <c r="BH39" s="12">
        <v>0</v>
      </c>
      <c r="BI39" s="12">
        <v>0</v>
      </c>
      <c r="BJ39" s="12">
        <v>0</v>
      </c>
      <c r="BK39" s="12">
        <v>0</v>
      </c>
      <c r="BL39" s="12">
        <v>0</v>
      </c>
      <c r="BM39" s="12">
        <v>0</v>
      </c>
      <c r="BN39" s="12">
        <v>0</v>
      </c>
      <c r="BO39" s="12">
        <v>0</v>
      </c>
      <c r="BP39" s="12">
        <v>0</v>
      </c>
      <c r="BQ39" s="12">
        <v>0</v>
      </c>
      <c r="BR39" s="12">
        <v>0</v>
      </c>
      <c r="BS39" s="12">
        <v>0</v>
      </c>
    </row>
    <row r="40" spans="1:71" x14ac:dyDescent="0.2">
      <c r="A40" s="2">
        <v>35</v>
      </c>
      <c r="B40" s="14">
        <v>0</v>
      </c>
      <c r="C40" s="14">
        <v>0</v>
      </c>
      <c r="D40" s="14">
        <v>0</v>
      </c>
      <c r="E40" s="14">
        <v>0</v>
      </c>
      <c r="F40" s="14">
        <v>0</v>
      </c>
      <c r="G40" s="14">
        <v>0</v>
      </c>
      <c r="H40" s="14">
        <v>0</v>
      </c>
      <c r="I40" s="14">
        <v>0</v>
      </c>
      <c r="J40" s="14">
        <v>0</v>
      </c>
      <c r="K40" s="14">
        <v>0</v>
      </c>
      <c r="L40" s="14">
        <v>0</v>
      </c>
      <c r="M40" s="14">
        <v>0</v>
      </c>
      <c r="N40" s="14">
        <v>0</v>
      </c>
      <c r="O40" s="14">
        <v>0</v>
      </c>
      <c r="P40" s="14">
        <v>0</v>
      </c>
      <c r="Q40" s="14">
        <v>0</v>
      </c>
      <c r="R40" s="14">
        <v>0</v>
      </c>
      <c r="S40" s="14">
        <v>0</v>
      </c>
      <c r="T40" s="14">
        <v>0</v>
      </c>
      <c r="U40" s="14">
        <v>0</v>
      </c>
      <c r="V40" s="14">
        <v>0</v>
      </c>
      <c r="W40" s="14">
        <v>0</v>
      </c>
      <c r="X40" s="14">
        <v>0</v>
      </c>
      <c r="Y40" s="14">
        <v>0</v>
      </c>
      <c r="Z40" s="14">
        <v>0</v>
      </c>
      <c r="AA40" s="14">
        <v>0</v>
      </c>
      <c r="AB40" s="14">
        <v>0</v>
      </c>
      <c r="AC40" s="14">
        <v>0</v>
      </c>
      <c r="AD40" s="14">
        <v>0</v>
      </c>
      <c r="AE40" s="12">
        <v>0</v>
      </c>
      <c r="AF40" s="12">
        <v>0</v>
      </c>
      <c r="AG40" s="12">
        <v>0</v>
      </c>
      <c r="AH40" s="12">
        <v>0</v>
      </c>
      <c r="AI40" s="12">
        <v>0</v>
      </c>
      <c r="AJ40" s="12">
        <v>0</v>
      </c>
      <c r="AK40" s="12">
        <v>0</v>
      </c>
      <c r="AL40" s="12">
        <v>0</v>
      </c>
      <c r="AM40" s="12">
        <v>0</v>
      </c>
      <c r="AN40" s="12">
        <v>0</v>
      </c>
      <c r="AO40" s="12">
        <v>0</v>
      </c>
      <c r="AP40" s="12">
        <v>0</v>
      </c>
      <c r="AQ40" s="12">
        <v>0</v>
      </c>
      <c r="AR40" s="12">
        <v>0</v>
      </c>
      <c r="AS40" s="12">
        <v>0</v>
      </c>
      <c r="AT40" s="12">
        <v>0</v>
      </c>
      <c r="AU40" s="12">
        <v>0</v>
      </c>
      <c r="AV40" s="12">
        <v>0</v>
      </c>
      <c r="AW40" s="12">
        <v>0</v>
      </c>
      <c r="AX40" s="12">
        <v>0</v>
      </c>
      <c r="AY40" s="12">
        <v>0</v>
      </c>
      <c r="AZ40" s="12">
        <v>0</v>
      </c>
      <c r="BA40" s="12">
        <v>0</v>
      </c>
      <c r="BB40" s="12">
        <v>0</v>
      </c>
      <c r="BC40" s="12">
        <v>0</v>
      </c>
      <c r="BD40" s="12">
        <v>0</v>
      </c>
      <c r="BE40" s="12">
        <v>0</v>
      </c>
      <c r="BF40" s="12">
        <v>0</v>
      </c>
      <c r="BG40" s="12">
        <v>0</v>
      </c>
      <c r="BH40" s="12">
        <v>0</v>
      </c>
      <c r="BI40" s="12">
        <v>0</v>
      </c>
      <c r="BJ40" s="12">
        <v>0</v>
      </c>
      <c r="BK40" s="12">
        <v>0</v>
      </c>
      <c r="BL40" s="12">
        <v>0</v>
      </c>
      <c r="BM40" s="12">
        <v>0</v>
      </c>
      <c r="BN40" s="12">
        <v>0</v>
      </c>
      <c r="BO40" s="12">
        <v>0</v>
      </c>
      <c r="BP40" s="12">
        <v>0</v>
      </c>
      <c r="BQ40" s="12">
        <v>0</v>
      </c>
      <c r="BR40" s="12">
        <v>0</v>
      </c>
      <c r="BS40" s="12">
        <v>0</v>
      </c>
    </row>
    <row r="41" spans="1:71" x14ac:dyDescent="0.2">
      <c r="A41" s="2">
        <v>36</v>
      </c>
      <c r="B41" s="14">
        <v>0</v>
      </c>
      <c r="C41" s="14">
        <v>0</v>
      </c>
      <c r="D41" s="14">
        <v>0</v>
      </c>
      <c r="E41" s="14">
        <v>0</v>
      </c>
      <c r="F41" s="14">
        <v>0</v>
      </c>
      <c r="G41" s="14">
        <v>0</v>
      </c>
      <c r="H41" s="14">
        <v>0</v>
      </c>
      <c r="I41" s="14">
        <v>0</v>
      </c>
      <c r="J41" s="14">
        <v>0</v>
      </c>
      <c r="K41" s="14">
        <v>0</v>
      </c>
      <c r="L41" s="14">
        <v>0</v>
      </c>
      <c r="M41" s="14">
        <v>0</v>
      </c>
      <c r="N41" s="14">
        <v>0</v>
      </c>
      <c r="O41" s="14">
        <v>0</v>
      </c>
      <c r="P41" s="14">
        <v>0</v>
      </c>
      <c r="Q41" s="14">
        <v>0</v>
      </c>
      <c r="R41" s="14">
        <v>0</v>
      </c>
      <c r="S41" s="14">
        <v>0</v>
      </c>
      <c r="T41" s="14">
        <v>0</v>
      </c>
      <c r="U41" s="14">
        <v>0</v>
      </c>
      <c r="V41" s="14">
        <v>0</v>
      </c>
      <c r="W41" s="14">
        <v>0</v>
      </c>
      <c r="X41" s="14">
        <v>0</v>
      </c>
      <c r="Y41" s="14">
        <v>0</v>
      </c>
      <c r="Z41" s="14">
        <v>0</v>
      </c>
      <c r="AA41" s="14">
        <v>0</v>
      </c>
      <c r="AB41" s="14">
        <v>0</v>
      </c>
      <c r="AC41" s="14">
        <v>0</v>
      </c>
      <c r="AD41" s="14">
        <v>0</v>
      </c>
      <c r="AE41" s="12">
        <v>0</v>
      </c>
      <c r="AF41" s="12">
        <v>0</v>
      </c>
      <c r="AG41" s="12">
        <v>0</v>
      </c>
      <c r="AH41" s="12">
        <v>0</v>
      </c>
      <c r="AI41" s="12">
        <v>0</v>
      </c>
      <c r="AJ41" s="12">
        <v>0</v>
      </c>
      <c r="AK41" s="12">
        <v>0</v>
      </c>
      <c r="AL41" s="12">
        <v>0</v>
      </c>
      <c r="AM41" s="12">
        <v>0</v>
      </c>
      <c r="AN41" s="12">
        <v>0</v>
      </c>
      <c r="AO41" s="12">
        <v>0</v>
      </c>
      <c r="AP41" s="12">
        <v>0</v>
      </c>
      <c r="AQ41" s="12">
        <v>0</v>
      </c>
      <c r="AR41" s="12">
        <v>0</v>
      </c>
      <c r="AS41" s="12">
        <v>0</v>
      </c>
      <c r="AT41" s="12">
        <v>0</v>
      </c>
      <c r="AU41" s="12">
        <v>0</v>
      </c>
      <c r="AV41" s="12">
        <v>0</v>
      </c>
      <c r="AW41" s="12">
        <v>0</v>
      </c>
      <c r="AX41" s="12">
        <v>0</v>
      </c>
      <c r="AY41" s="12">
        <v>0</v>
      </c>
      <c r="AZ41" s="12">
        <v>0</v>
      </c>
      <c r="BA41" s="12">
        <v>0</v>
      </c>
      <c r="BB41" s="12">
        <v>0</v>
      </c>
      <c r="BC41" s="12">
        <v>0</v>
      </c>
      <c r="BD41" s="12">
        <v>0</v>
      </c>
      <c r="BE41" s="12">
        <v>0</v>
      </c>
      <c r="BF41" s="12">
        <v>0</v>
      </c>
      <c r="BG41" s="12">
        <v>0</v>
      </c>
      <c r="BH41" s="12">
        <v>0</v>
      </c>
      <c r="BI41" s="12">
        <v>0</v>
      </c>
      <c r="BJ41" s="12">
        <v>0</v>
      </c>
      <c r="BK41" s="12">
        <v>0</v>
      </c>
      <c r="BL41" s="12">
        <v>0</v>
      </c>
      <c r="BM41" s="12">
        <v>0</v>
      </c>
      <c r="BN41" s="12">
        <v>0</v>
      </c>
      <c r="BO41" s="12">
        <v>0</v>
      </c>
      <c r="BP41" s="12">
        <v>0</v>
      </c>
      <c r="BQ41" s="12">
        <v>0</v>
      </c>
      <c r="BR41" s="12">
        <v>0</v>
      </c>
      <c r="BS41" s="12">
        <v>0</v>
      </c>
    </row>
    <row r="42" spans="1:71" x14ac:dyDescent="0.2">
      <c r="A42" s="2">
        <v>37</v>
      </c>
      <c r="B42" s="14">
        <v>0</v>
      </c>
      <c r="C42" s="14">
        <v>0</v>
      </c>
      <c r="D42" s="14">
        <v>0</v>
      </c>
      <c r="E42" s="14">
        <v>0</v>
      </c>
      <c r="F42" s="14">
        <v>0</v>
      </c>
      <c r="G42" s="14">
        <v>0</v>
      </c>
      <c r="H42" s="14">
        <v>0</v>
      </c>
      <c r="I42" s="14">
        <v>0</v>
      </c>
      <c r="J42" s="14">
        <v>0</v>
      </c>
      <c r="K42" s="14">
        <v>0</v>
      </c>
      <c r="L42" s="14">
        <v>0</v>
      </c>
      <c r="M42" s="14">
        <v>0</v>
      </c>
      <c r="N42" s="14">
        <v>0</v>
      </c>
      <c r="O42" s="14">
        <v>0</v>
      </c>
      <c r="P42" s="14">
        <v>0</v>
      </c>
      <c r="Q42" s="14">
        <v>0</v>
      </c>
      <c r="R42" s="14">
        <v>0</v>
      </c>
      <c r="S42" s="14">
        <v>0</v>
      </c>
      <c r="T42" s="14">
        <v>0</v>
      </c>
      <c r="U42" s="14">
        <v>0</v>
      </c>
      <c r="V42" s="14">
        <v>0</v>
      </c>
      <c r="W42" s="14">
        <v>0</v>
      </c>
      <c r="X42" s="14">
        <v>0</v>
      </c>
      <c r="Y42" s="14">
        <v>0</v>
      </c>
      <c r="Z42" s="14">
        <v>0</v>
      </c>
      <c r="AA42" s="14">
        <v>0</v>
      </c>
      <c r="AB42" s="14">
        <v>0</v>
      </c>
      <c r="AC42" s="14">
        <v>0</v>
      </c>
      <c r="AD42" s="14">
        <v>0</v>
      </c>
      <c r="AE42" s="12">
        <v>0</v>
      </c>
      <c r="AF42" s="12">
        <v>0</v>
      </c>
      <c r="AG42" s="12">
        <v>0</v>
      </c>
      <c r="AH42" s="12">
        <v>0</v>
      </c>
      <c r="AI42" s="12">
        <v>0</v>
      </c>
      <c r="AJ42" s="12">
        <v>0</v>
      </c>
      <c r="AK42" s="12">
        <v>0</v>
      </c>
      <c r="AL42" s="12">
        <v>0</v>
      </c>
      <c r="AM42" s="12">
        <v>0</v>
      </c>
      <c r="AN42" s="12">
        <v>0</v>
      </c>
      <c r="AO42" s="12">
        <v>0</v>
      </c>
      <c r="AP42" s="12">
        <v>0</v>
      </c>
      <c r="AQ42" s="12">
        <v>0</v>
      </c>
      <c r="AR42" s="12">
        <v>0</v>
      </c>
      <c r="AS42" s="12">
        <v>0</v>
      </c>
      <c r="AT42" s="12">
        <v>0</v>
      </c>
      <c r="AU42" s="12">
        <v>0</v>
      </c>
      <c r="AV42" s="12">
        <v>0</v>
      </c>
      <c r="AW42" s="12">
        <v>0</v>
      </c>
      <c r="AX42" s="12">
        <v>0</v>
      </c>
      <c r="AY42" s="12">
        <v>0</v>
      </c>
      <c r="AZ42" s="12">
        <v>0</v>
      </c>
      <c r="BA42" s="12">
        <v>0</v>
      </c>
      <c r="BB42" s="12">
        <v>0</v>
      </c>
      <c r="BC42" s="12">
        <v>0</v>
      </c>
      <c r="BD42" s="12">
        <v>0</v>
      </c>
      <c r="BE42" s="12">
        <v>0</v>
      </c>
      <c r="BF42" s="12">
        <v>0</v>
      </c>
      <c r="BG42" s="12">
        <v>0</v>
      </c>
      <c r="BH42" s="12">
        <v>0</v>
      </c>
      <c r="BI42" s="12">
        <v>0</v>
      </c>
      <c r="BJ42" s="12">
        <v>0</v>
      </c>
      <c r="BK42" s="12">
        <v>0</v>
      </c>
      <c r="BL42" s="12">
        <v>0</v>
      </c>
      <c r="BM42" s="12">
        <v>0</v>
      </c>
      <c r="BN42" s="12">
        <v>0</v>
      </c>
      <c r="BO42" s="12">
        <v>0</v>
      </c>
      <c r="BP42" s="12">
        <v>0</v>
      </c>
      <c r="BQ42" s="12">
        <v>0</v>
      </c>
      <c r="BR42" s="12">
        <v>0</v>
      </c>
      <c r="BS42" s="12">
        <v>0</v>
      </c>
    </row>
    <row r="43" spans="1:71" x14ac:dyDescent="0.2">
      <c r="A43" s="2">
        <v>38</v>
      </c>
      <c r="B43" s="14">
        <v>0</v>
      </c>
      <c r="C43" s="14">
        <v>0</v>
      </c>
      <c r="D43" s="14">
        <v>0</v>
      </c>
      <c r="E43" s="14">
        <v>0</v>
      </c>
      <c r="F43" s="14">
        <v>0</v>
      </c>
      <c r="G43" s="14">
        <v>0</v>
      </c>
      <c r="H43" s="14">
        <v>0</v>
      </c>
      <c r="I43" s="14">
        <v>0</v>
      </c>
      <c r="J43" s="14">
        <v>0</v>
      </c>
      <c r="K43" s="14">
        <v>0</v>
      </c>
      <c r="L43" s="14">
        <v>0</v>
      </c>
      <c r="M43" s="14">
        <v>0</v>
      </c>
      <c r="N43" s="14">
        <v>0</v>
      </c>
      <c r="O43" s="14">
        <v>0</v>
      </c>
      <c r="P43" s="14">
        <v>0</v>
      </c>
      <c r="Q43" s="14">
        <v>0</v>
      </c>
      <c r="R43" s="14">
        <v>0</v>
      </c>
      <c r="S43" s="14">
        <v>0</v>
      </c>
      <c r="T43" s="14">
        <v>0</v>
      </c>
      <c r="U43" s="14">
        <v>0</v>
      </c>
      <c r="V43" s="14">
        <v>0</v>
      </c>
      <c r="W43" s="14">
        <v>0</v>
      </c>
      <c r="X43" s="14">
        <v>0</v>
      </c>
      <c r="Y43" s="14">
        <v>0</v>
      </c>
      <c r="Z43" s="14">
        <v>0</v>
      </c>
      <c r="AA43" s="14">
        <v>0</v>
      </c>
      <c r="AB43" s="14">
        <v>0</v>
      </c>
      <c r="AC43" s="14">
        <v>0</v>
      </c>
      <c r="AD43" s="14">
        <v>0</v>
      </c>
      <c r="AE43" s="12">
        <v>0</v>
      </c>
      <c r="AF43" s="12">
        <v>0</v>
      </c>
      <c r="AG43" s="12">
        <v>0</v>
      </c>
      <c r="AH43" s="12">
        <v>0</v>
      </c>
      <c r="AI43" s="12">
        <v>0</v>
      </c>
      <c r="AJ43" s="12">
        <v>0</v>
      </c>
      <c r="AK43" s="12">
        <v>0</v>
      </c>
      <c r="AL43" s="12">
        <v>0</v>
      </c>
      <c r="AM43" s="12">
        <v>0</v>
      </c>
      <c r="AN43" s="12">
        <v>0</v>
      </c>
      <c r="AO43" s="12">
        <v>0</v>
      </c>
      <c r="AP43" s="12">
        <v>0</v>
      </c>
      <c r="AQ43" s="12">
        <v>0</v>
      </c>
      <c r="AR43" s="12">
        <v>0</v>
      </c>
      <c r="AS43" s="12">
        <v>0</v>
      </c>
      <c r="AT43" s="12">
        <v>0</v>
      </c>
      <c r="AU43" s="12">
        <v>0</v>
      </c>
      <c r="AV43" s="12">
        <v>0</v>
      </c>
      <c r="AW43" s="12">
        <v>0</v>
      </c>
      <c r="AX43" s="12">
        <v>0</v>
      </c>
      <c r="AY43" s="12">
        <v>0</v>
      </c>
      <c r="AZ43" s="12">
        <v>0</v>
      </c>
      <c r="BA43" s="12">
        <v>0</v>
      </c>
      <c r="BB43" s="12">
        <v>0</v>
      </c>
      <c r="BC43" s="12">
        <v>0</v>
      </c>
      <c r="BD43" s="12">
        <v>0</v>
      </c>
      <c r="BE43" s="12">
        <v>0</v>
      </c>
      <c r="BF43" s="12">
        <v>0</v>
      </c>
      <c r="BG43" s="12">
        <v>0</v>
      </c>
      <c r="BH43" s="12">
        <v>0</v>
      </c>
      <c r="BI43" s="12">
        <v>0</v>
      </c>
      <c r="BJ43" s="12">
        <v>0</v>
      </c>
      <c r="BK43" s="12">
        <v>0</v>
      </c>
      <c r="BL43" s="12">
        <v>0</v>
      </c>
      <c r="BM43" s="12">
        <v>0</v>
      </c>
      <c r="BN43" s="12">
        <v>0</v>
      </c>
      <c r="BO43" s="12">
        <v>0</v>
      </c>
      <c r="BP43" s="12">
        <v>0</v>
      </c>
      <c r="BQ43" s="12">
        <v>0</v>
      </c>
      <c r="BR43" s="12">
        <v>0</v>
      </c>
      <c r="BS43" s="12">
        <v>0</v>
      </c>
    </row>
    <row r="44" spans="1:71" x14ac:dyDescent="0.2">
      <c r="A44" s="2">
        <v>39</v>
      </c>
      <c r="B44" s="14">
        <v>0</v>
      </c>
      <c r="C44" s="14">
        <v>0</v>
      </c>
      <c r="D44" s="14">
        <v>0</v>
      </c>
      <c r="E44" s="14">
        <v>0</v>
      </c>
      <c r="F44" s="14">
        <v>0</v>
      </c>
      <c r="G44" s="14">
        <v>0</v>
      </c>
      <c r="H44" s="14">
        <v>0</v>
      </c>
      <c r="I44" s="14">
        <v>0</v>
      </c>
      <c r="J44" s="14">
        <v>0</v>
      </c>
      <c r="K44" s="14">
        <v>0</v>
      </c>
      <c r="L44" s="14">
        <v>0</v>
      </c>
      <c r="M44" s="14">
        <v>0</v>
      </c>
      <c r="N44" s="14">
        <v>0</v>
      </c>
      <c r="O44" s="14">
        <v>0</v>
      </c>
      <c r="P44" s="14">
        <v>0</v>
      </c>
      <c r="Q44" s="14">
        <v>0</v>
      </c>
      <c r="R44" s="14">
        <v>0</v>
      </c>
      <c r="S44" s="14">
        <v>0</v>
      </c>
      <c r="T44" s="14">
        <v>0</v>
      </c>
      <c r="U44" s="14">
        <v>0</v>
      </c>
      <c r="V44" s="14">
        <v>0</v>
      </c>
      <c r="W44" s="14">
        <v>0</v>
      </c>
      <c r="X44" s="14">
        <v>0</v>
      </c>
      <c r="Y44" s="14">
        <v>0</v>
      </c>
      <c r="Z44" s="14">
        <v>0</v>
      </c>
      <c r="AA44" s="14">
        <v>0</v>
      </c>
      <c r="AB44" s="14">
        <v>0</v>
      </c>
      <c r="AC44" s="14">
        <v>0</v>
      </c>
      <c r="AD44" s="14">
        <v>0</v>
      </c>
      <c r="AE44" s="12">
        <v>0</v>
      </c>
      <c r="AF44" s="12">
        <v>0</v>
      </c>
      <c r="AG44" s="12">
        <v>0</v>
      </c>
      <c r="AH44" s="12">
        <v>0</v>
      </c>
      <c r="AI44" s="12">
        <v>0</v>
      </c>
      <c r="AJ44" s="12">
        <v>0</v>
      </c>
      <c r="AK44" s="12">
        <v>0</v>
      </c>
      <c r="AL44" s="12">
        <v>0</v>
      </c>
      <c r="AM44" s="12">
        <v>0</v>
      </c>
      <c r="AN44" s="12">
        <v>0</v>
      </c>
      <c r="AO44" s="12">
        <v>0</v>
      </c>
      <c r="AP44" s="12">
        <v>0</v>
      </c>
      <c r="AQ44" s="12">
        <v>0</v>
      </c>
      <c r="AR44" s="12">
        <v>0</v>
      </c>
      <c r="AS44" s="12">
        <v>0</v>
      </c>
      <c r="AT44" s="12">
        <v>0</v>
      </c>
      <c r="AU44" s="12">
        <v>0</v>
      </c>
      <c r="AV44" s="12">
        <v>0</v>
      </c>
      <c r="AW44" s="12">
        <v>0</v>
      </c>
      <c r="AX44" s="12">
        <v>0</v>
      </c>
      <c r="AY44" s="12">
        <v>0</v>
      </c>
      <c r="AZ44" s="12">
        <v>0</v>
      </c>
      <c r="BA44" s="12">
        <v>0</v>
      </c>
      <c r="BB44" s="12">
        <v>0</v>
      </c>
      <c r="BC44" s="12">
        <v>0</v>
      </c>
      <c r="BD44" s="12">
        <v>0</v>
      </c>
      <c r="BE44" s="12">
        <v>0</v>
      </c>
      <c r="BF44" s="12">
        <v>0</v>
      </c>
      <c r="BG44" s="12">
        <v>0</v>
      </c>
      <c r="BH44" s="12">
        <v>0</v>
      </c>
      <c r="BI44" s="12">
        <v>0</v>
      </c>
      <c r="BJ44" s="12">
        <v>0</v>
      </c>
      <c r="BK44" s="12">
        <v>0</v>
      </c>
      <c r="BL44" s="12">
        <v>0</v>
      </c>
      <c r="BM44" s="12">
        <v>0</v>
      </c>
      <c r="BN44" s="12">
        <v>0</v>
      </c>
      <c r="BO44" s="12">
        <v>0</v>
      </c>
      <c r="BP44" s="12">
        <v>0</v>
      </c>
      <c r="BQ44" s="12">
        <v>0</v>
      </c>
      <c r="BR44" s="12">
        <v>0</v>
      </c>
      <c r="BS44" s="12">
        <v>0</v>
      </c>
    </row>
    <row r="45" spans="1:71" x14ac:dyDescent="0.2">
      <c r="A45" s="2">
        <v>40</v>
      </c>
      <c r="B45" s="14">
        <v>0</v>
      </c>
      <c r="C45" s="14">
        <v>0</v>
      </c>
      <c r="D45" s="14">
        <v>0</v>
      </c>
      <c r="E45" s="14">
        <v>0</v>
      </c>
      <c r="F45" s="14">
        <v>0</v>
      </c>
      <c r="G45" s="14">
        <v>0</v>
      </c>
      <c r="H45" s="14">
        <v>0</v>
      </c>
      <c r="I45" s="14">
        <v>0</v>
      </c>
      <c r="J45" s="14">
        <v>0</v>
      </c>
      <c r="K45" s="14">
        <v>0</v>
      </c>
      <c r="L45" s="14">
        <v>0</v>
      </c>
      <c r="M45" s="14">
        <v>0</v>
      </c>
      <c r="N45" s="14">
        <v>0</v>
      </c>
      <c r="O45" s="14">
        <v>0</v>
      </c>
      <c r="P45" s="14">
        <v>0</v>
      </c>
      <c r="Q45" s="14">
        <v>0</v>
      </c>
      <c r="R45" s="14">
        <v>0</v>
      </c>
      <c r="S45" s="14">
        <v>0</v>
      </c>
      <c r="T45" s="14">
        <v>0</v>
      </c>
      <c r="U45" s="14">
        <v>0</v>
      </c>
      <c r="V45" s="14">
        <v>0</v>
      </c>
      <c r="W45" s="14">
        <v>0</v>
      </c>
      <c r="X45" s="14">
        <v>0</v>
      </c>
      <c r="Y45" s="14">
        <v>0</v>
      </c>
      <c r="Z45" s="14">
        <v>0</v>
      </c>
      <c r="AA45" s="14">
        <v>0</v>
      </c>
      <c r="AB45" s="14">
        <v>0</v>
      </c>
      <c r="AC45" s="14">
        <v>0</v>
      </c>
      <c r="AD45" s="14">
        <v>0</v>
      </c>
      <c r="AE45" s="12">
        <v>0</v>
      </c>
      <c r="AF45" s="12">
        <v>0</v>
      </c>
      <c r="AG45" s="12">
        <v>0</v>
      </c>
      <c r="AH45" s="12">
        <v>0</v>
      </c>
      <c r="AI45" s="12">
        <v>0</v>
      </c>
      <c r="AJ45" s="12">
        <v>0</v>
      </c>
      <c r="AK45" s="12">
        <v>0</v>
      </c>
      <c r="AL45" s="12">
        <v>0</v>
      </c>
      <c r="AM45" s="12">
        <v>0</v>
      </c>
      <c r="AN45" s="12">
        <v>0</v>
      </c>
      <c r="AO45" s="12">
        <v>0</v>
      </c>
      <c r="AP45" s="12">
        <v>0</v>
      </c>
      <c r="AQ45" s="12">
        <v>0</v>
      </c>
      <c r="AR45" s="12">
        <v>0</v>
      </c>
      <c r="AS45" s="12">
        <v>0</v>
      </c>
      <c r="AT45" s="12">
        <v>0</v>
      </c>
      <c r="AU45" s="12">
        <v>0</v>
      </c>
      <c r="AV45" s="12">
        <v>0</v>
      </c>
      <c r="AW45" s="12">
        <v>0</v>
      </c>
      <c r="AX45" s="12">
        <v>0</v>
      </c>
      <c r="AY45" s="12">
        <v>0</v>
      </c>
      <c r="AZ45" s="12">
        <v>0</v>
      </c>
      <c r="BA45" s="12">
        <v>0</v>
      </c>
      <c r="BB45" s="12">
        <v>0</v>
      </c>
      <c r="BC45" s="12">
        <v>0</v>
      </c>
      <c r="BD45" s="12">
        <v>0</v>
      </c>
      <c r="BE45" s="12">
        <v>0</v>
      </c>
      <c r="BF45" s="12">
        <v>0</v>
      </c>
      <c r="BG45" s="12">
        <v>0</v>
      </c>
      <c r="BH45" s="12">
        <v>0</v>
      </c>
      <c r="BI45" s="12">
        <v>0</v>
      </c>
      <c r="BJ45" s="12">
        <v>0</v>
      </c>
      <c r="BK45" s="12">
        <v>0</v>
      </c>
      <c r="BL45" s="12">
        <v>0</v>
      </c>
      <c r="BM45" s="12">
        <v>0</v>
      </c>
      <c r="BN45" s="12">
        <v>0</v>
      </c>
      <c r="BO45" s="12">
        <v>0</v>
      </c>
      <c r="BP45" s="12">
        <v>0</v>
      </c>
      <c r="BQ45" s="12">
        <v>0</v>
      </c>
      <c r="BR45" s="12">
        <v>0</v>
      </c>
      <c r="BS45" s="12">
        <v>0</v>
      </c>
    </row>
    <row r="46" spans="1:71" x14ac:dyDescent="0.2">
      <c r="A46" s="2">
        <v>41</v>
      </c>
      <c r="B46" s="14">
        <v>0</v>
      </c>
      <c r="C46" s="14">
        <v>0</v>
      </c>
      <c r="D46" s="14">
        <v>0</v>
      </c>
      <c r="E46" s="14">
        <v>0</v>
      </c>
      <c r="F46" s="14">
        <v>0</v>
      </c>
      <c r="G46" s="14">
        <v>0</v>
      </c>
      <c r="H46" s="14">
        <v>0</v>
      </c>
      <c r="I46" s="14">
        <v>0</v>
      </c>
      <c r="J46" s="14">
        <v>0</v>
      </c>
      <c r="K46" s="14">
        <v>0</v>
      </c>
      <c r="L46" s="14">
        <v>0</v>
      </c>
      <c r="M46" s="14">
        <v>0</v>
      </c>
      <c r="N46" s="14">
        <v>0</v>
      </c>
      <c r="O46" s="14">
        <v>0</v>
      </c>
      <c r="P46" s="14">
        <v>0</v>
      </c>
      <c r="Q46" s="14">
        <v>0</v>
      </c>
      <c r="R46" s="14">
        <v>0</v>
      </c>
      <c r="S46" s="14">
        <v>0</v>
      </c>
      <c r="T46" s="14">
        <v>0</v>
      </c>
      <c r="U46" s="14">
        <v>0</v>
      </c>
      <c r="V46" s="14">
        <v>0</v>
      </c>
      <c r="W46" s="14">
        <v>0</v>
      </c>
      <c r="X46" s="14">
        <v>0</v>
      </c>
      <c r="Y46" s="14">
        <v>0</v>
      </c>
      <c r="Z46" s="14">
        <v>0</v>
      </c>
      <c r="AA46" s="14">
        <v>0</v>
      </c>
      <c r="AB46" s="14">
        <v>0</v>
      </c>
      <c r="AC46" s="14">
        <v>0</v>
      </c>
      <c r="AD46" s="14">
        <v>0</v>
      </c>
      <c r="AE46" s="12">
        <v>0</v>
      </c>
      <c r="AF46" s="12">
        <v>0</v>
      </c>
      <c r="AG46" s="12">
        <v>0</v>
      </c>
      <c r="AH46" s="12">
        <v>0</v>
      </c>
      <c r="AI46" s="12">
        <v>0</v>
      </c>
      <c r="AJ46" s="12">
        <v>0</v>
      </c>
      <c r="AK46" s="12">
        <v>0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</v>
      </c>
      <c r="AR46" s="12">
        <v>0</v>
      </c>
      <c r="AS46" s="12">
        <v>0</v>
      </c>
      <c r="AT46" s="12">
        <v>0</v>
      </c>
      <c r="AU46" s="12">
        <v>0</v>
      </c>
      <c r="AV46" s="12">
        <v>0</v>
      </c>
      <c r="AW46" s="12">
        <v>0</v>
      </c>
      <c r="AX46" s="12">
        <v>0</v>
      </c>
      <c r="AY46" s="12">
        <v>0</v>
      </c>
      <c r="AZ46" s="12">
        <v>0</v>
      </c>
      <c r="BA46" s="12">
        <v>0</v>
      </c>
      <c r="BB46" s="12">
        <v>0</v>
      </c>
      <c r="BC46" s="12">
        <v>0</v>
      </c>
      <c r="BD46" s="12">
        <v>0</v>
      </c>
      <c r="BE46" s="12">
        <v>0</v>
      </c>
      <c r="BF46" s="12">
        <v>0</v>
      </c>
      <c r="BG46" s="12">
        <v>0</v>
      </c>
      <c r="BH46" s="12">
        <v>0</v>
      </c>
      <c r="BI46" s="12">
        <v>0</v>
      </c>
      <c r="BJ46" s="12">
        <v>0</v>
      </c>
      <c r="BK46" s="12">
        <v>0</v>
      </c>
      <c r="BL46" s="12">
        <v>0</v>
      </c>
      <c r="BM46" s="12">
        <v>0</v>
      </c>
      <c r="BN46" s="12">
        <v>0</v>
      </c>
      <c r="BO46" s="12">
        <v>0</v>
      </c>
      <c r="BP46" s="12">
        <v>0</v>
      </c>
      <c r="BQ46" s="12">
        <v>0</v>
      </c>
      <c r="BR46" s="12">
        <v>0</v>
      </c>
      <c r="BS46" s="12">
        <v>0</v>
      </c>
    </row>
    <row r="47" spans="1:71" x14ac:dyDescent="0.2">
      <c r="A47" s="2">
        <v>42</v>
      </c>
      <c r="B47" s="14">
        <v>0</v>
      </c>
      <c r="C47" s="14">
        <v>0</v>
      </c>
      <c r="D47" s="14">
        <v>0</v>
      </c>
      <c r="E47" s="14">
        <v>0</v>
      </c>
      <c r="F47" s="14">
        <v>0</v>
      </c>
      <c r="G47" s="14">
        <v>0</v>
      </c>
      <c r="H47" s="14">
        <v>0</v>
      </c>
      <c r="I47" s="14">
        <v>0</v>
      </c>
      <c r="J47" s="14">
        <v>0</v>
      </c>
      <c r="K47" s="14">
        <v>0</v>
      </c>
      <c r="L47" s="14">
        <v>0</v>
      </c>
      <c r="M47" s="14">
        <v>0</v>
      </c>
      <c r="N47" s="14">
        <v>0</v>
      </c>
      <c r="O47" s="14">
        <v>0</v>
      </c>
      <c r="P47" s="14">
        <v>0</v>
      </c>
      <c r="Q47" s="14">
        <v>0</v>
      </c>
      <c r="R47" s="14">
        <v>0</v>
      </c>
      <c r="S47" s="14">
        <v>0</v>
      </c>
      <c r="T47" s="14">
        <v>0</v>
      </c>
      <c r="U47" s="14">
        <v>0</v>
      </c>
      <c r="V47" s="14">
        <v>0</v>
      </c>
      <c r="W47" s="14">
        <v>0</v>
      </c>
      <c r="X47" s="14">
        <v>0</v>
      </c>
      <c r="Y47" s="14">
        <v>0</v>
      </c>
      <c r="Z47" s="14">
        <v>0</v>
      </c>
      <c r="AA47" s="14">
        <v>0</v>
      </c>
      <c r="AB47" s="14">
        <v>0</v>
      </c>
      <c r="AC47" s="14">
        <v>0</v>
      </c>
      <c r="AD47" s="14">
        <v>0</v>
      </c>
      <c r="AE47" s="12">
        <v>0</v>
      </c>
      <c r="AF47" s="12">
        <v>0</v>
      </c>
      <c r="AG47" s="12">
        <v>0</v>
      </c>
      <c r="AH47" s="12">
        <v>0</v>
      </c>
      <c r="AI47" s="12">
        <v>0</v>
      </c>
      <c r="AJ47" s="12">
        <v>0</v>
      </c>
      <c r="AK47" s="12">
        <v>0</v>
      </c>
      <c r="AL47" s="12">
        <v>0</v>
      </c>
      <c r="AM47" s="12">
        <v>0</v>
      </c>
      <c r="AN47" s="12">
        <v>0</v>
      </c>
      <c r="AO47" s="12">
        <v>0</v>
      </c>
      <c r="AP47" s="12">
        <v>0</v>
      </c>
      <c r="AQ47" s="12">
        <v>0</v>
      </c>
      <c r="AR47" s="12">
        <v>0</v>
      </c>
      <c r="AS47" s="12">
        <v>0</v>
      </c>
      <c r="AT47" s="12">
        <v>0</v>
      </c>
      <c r="AU47" s="12">
        <v>0</v>
      </c>
      <c r="AV47" s="12">
        <v>0</v>
      </c>
      <c r="AW47" s="12">
        <v>0</v>
      </c>
      <c r="AX47" s="12">
        <v>0</v>
      </c>
      <c r="AY47" s="12">
        <v>0</v>
      </c>
      <c r="AZ47" s="12">
        <v>0</v>
      </c>
      <c r="BA47" s="12">
        <v>0</v>
      </c>
      <c r="BB47" s="12">
        <v>0</v>
      </c>
      <c r="BC47" s="12">
        <v>0</v>
      </c>
      <c r="BD47" s="12">
        <v>0</v>
      </c>
      <c r="BE47" s="12">
        <v>0</v>
      </c>
      <c r="BF47" s="12">
        <v>0</v>
      </c>
      <c r="BG47" s="12">
        <v>0</v>
      </c>
      <c r="BH47" s="12">
        <v>0</v>
      </c>
      <c r="BI47" s="12">
        <v>0</v>
      </c>
      <c r="BJ47" s="12">
        <v>0</v>
      </c>
      <c r="BK47" s="12">
        <v>0</v>
      </c>
      <c r="BL47" s="12">
        <v>0</v>
      </c>
      <c r="BM47" s="12">
        <v>0</v>
      </c>
      <c r="BN47" s="12">
        <v>0</v>
      </c>
      <c r="BO47" s="12">
        <v>0</v>
      </c>
      <c r="BP47" s="12">
        <v>0</v>
      </c>
      <c r="BQ47" s="12">
        <v>0</v>
      </c>
      <c r="BR47" s="12">
        <v>0</v>
      </c>
      <c r="BS47" s="12">
        <v>0</v>
      </c>
    </row>
    <row r="48" spans="1:71" x14ac:dyDescent="0.2">
      <c r="A48" s="2">
        <v>43</v>
      </c>
      <c r="B48" s="14">
        <v>0</v>
      </c>
      <c r="C48" s="14">
        <v>0</v>
      </c>
      <c r="D48" s="14">
        <v>0</v>
      </c>
      <c r="E48" s="14">
        <v>0</v>
      </c>
      <c r="F48" s="14">
        <v>0</v>
      </c>
      <c r="G48" s="14">
        <v>0</v>
      </c>
      <c r="H48" s="14">
        <v>0</v>
      </c>
      <c r="I48" s="14">
        <v>0</v>
      </c>
      <c r="J48" s="14">
        <v>0</v>
      </c>
      <c r="K48" s="14">
        <v>0</v>
      </c>
      <c r="L48" s="14">
        <v>0</v>
      </c>
      <c r="M48" s="14">
        <v>0</v>
      </c>
      <c r="N48" s="14">
        <v>0</v>
      </c>
      <c r="O48" s="14">
        <v>0</v>
      </c>
      <c r="P48" s="14">
        <v>0</v>
      </c>
      <c r="Q48" s="14">
        <v>0</v>
      </c>
      <c r="R48" s="14">
        <v>0</v>
      </c>
      <c r="S48" s="14">
        <v>0</v>
      </c>
      <c r="T48" s="14">
        <v>0</v>
      </c>
      <c r="U48" s="14">
        <v>0</v>
      </c>
      <c r="V48" s="14">
        <v>0</v>
      </c>
      <c r="W48" s="14">
        <v>0</v>
      </c>
      <c r="X48" s="14">
        <v>0</v>
      </c>
      <c r="Y48" s="14">
        <v>0</v>
      </c>
      <c r="Z48" s="14">
        <v>0</v>
      </c>
      <c r="AA48" s="14">
        <v>0</v>
      </c>
      <c r="AB48" s="14">
        <v>0</v>
      </c>
      <c r="AC48" s="14">
        <v>0</v>
      </c>
      <c r="AD48" s="14">
        <v>0</v>
      </c>
      <c r="AE48" s="12">
        <v>0</v>
      </c>
      <c r="AF48" s="12">
        <v>0</v>
      </c>
      <c r="AG48" s="12">
        <v>0</v>
      </c>
      <c r="AH48" s="12">
        <v>0</v>
      </c>
      <c r="AI48" s="12">
        <v>0</v>
      </c>
      <c r="AJ48" s="12">
        <v>0</v>
      </c>
      <c r="AK48" s="12">
        <v>0</v>
      </c>
      <c r="AL48" s="12">
        <v>0</v>
      </c>
      <c r="AM48" s="12">
        <v>0</v>
      </c>
      <c r="AN48" s="12">
        <v>0</v>
      </c>
      <c r="AO48" s="12">
        <v>0</v>
      </c>
      <c r="AP48" s="12">
        <v>0</v>
      </c>
      <c r="AQ48" s="12">
        <v>0</v>
      </c>
      <c r="AR48" s="12">
        <v>0</v>
      </c>
      <c r="AS48" s="12">
        <v>0</v>
      </c>
      <c r="AT48" s="12">
        <v>0</v>
      </c>
      <c r="AU48" s="12">
        <v>0</v>
      </c>
      <c r="AV48" s="12">
        <v>0</v>
      </c>
      <c r="AW48" s="12">
        <v>0</v>
      </c>
      <c r="AX48" s="12">
        <v>0</v>
      </c>
      <c r="AY48" s="12">
        <v>0</v>
      </c>
      <c r="AZ48" s="12">
        <v>0</v>
      </c>
      <c r="BA48" s="12">
        <v>0</v>
      </c>
      <c r="BB48" s="12">
        <v>0</v>
      </c>
      <c r="BC48" s="12">
        <v>0</v>
      </c>
      <c r="BD48" s="12">
        <v>0</v>
      </c>
      <c r="BE48" s="12">
        <v>0</v>
      </c>
      <c r="BF48" s="12">
        <v>0</v>
      </c>
      <c r="BG48" s="12">
        <v>0</v>
      </c>
      <c r="BH48" s="12">
        <v>0</v>
      </c>
      <c r="BI48" s="12">
        <v>0</v>
      </c>
      <c r="BJ48" s="12">
        <v>0</v>
      </c>
      <c r="BK48" s="12">
        <v>0</v>
      </c>
      <c r="BL48" s="12">
        <v>0</v>
      </c>
      <c r="BM48" s="12">
        <v>0</v>
      </c>
      <c r="BN48" s="12">
        <v>0</v>
      </c>
      <c r="BO48" s="12">
        <v>0</v>
      </c>
      <c r="BP48" s="12">
        <v>0</v>
      </c>
      <c r="BQ48" s="12">
        <v>0</v>
      </c>
      <c r="BR48" s="12">
        <v>0</v>
      </c>
      <c r="BS48" s="12">
        <v>0</v>
      </c>
    </row>
    <row r="49" spans="1:71" x14ac:dyDescent="0.2">
      <c r="A49" s="2">
        <v>44</v>
      </c>
      <c r="B49" s="14">
        <v>0</v>
      </c>
      <c r="C49" s="14">
        <v>0</v>
      </c>
      <c r="D49" s="14">
        <v>0</v>
      </c>
      <c r="E49" s="14">
        <v>0</v>
      </c>
      <c r="F49" s="14">
        <v>0</v>
      </c>
      <c r="G49" s="14">
        <v>0</v>
      </c>
      <c r="H49" s="14">
        <v>0</v>
      </c>
      <c r="I49" s="14">
        <v>0</v>
      </c>
      <c r="J49" s="14">
        <v>0</v>
      </c>
      <c r="K49" s="14">
        <v>0</v>
      </c>
      <c r="L49" s="14">
        <v>0</v>
      </c>
      <c r="M49" s="14">
        <v>0</v>
      </c>
      <c r="N49" s="14">
        <v>0</v>
      </c>
      <c r="O49" s="14">
        <v>0</v>
      </c>
      <c r="P49" s="14">
        <v>0</v>
      </c>
      <c r="Q49" s="14">
        <v>0</v>
      </c>
      <c r="R49" s="14">
        <v>0</v>
      </c>
      <c r="S49" s="14">
        <v>0</v>
      </c>
      <c r="T49" s="14">
        <v>0</v>
      </c>
      <c r="U49" s="14">
        <v>0</v>
      </c>
      <c r="V49" s="14">
        <v>0</v>
      </c>
      <c r="W49" s="14">
        <v>0</v>
      </c>
      <c r="X49" s="14">
        <v>0</v>
      </c>
      <c r="Y49" s="14">
        <v>0</v>
      </c>
      <c r="Z49" s="14">
        <v>0</v>
      </c>
      <c r="AA49" s="14">
        <v>0</v>
      </c>
      <c r="AB49" s="14">
        <v>0</v>
      </c>
      <c r="AC49" s="14">
        <v>0</v>
      </c>
      <c r="AD49" s="14">
        <v>0</v>
      </c>
      <c r="AE49" s="12">
        <v>0</v>
      </c>
      <c r="AF49" s="12">
        <v>0</v>
      </c>
      <c r="AG49" s="12">
        <v>0</v>
      </c>
      <c r="AH49" s="12">
        <v>0</v>
      </c>
      <c r="AI49" s="12">
        <v>0</v>
      </c>
      <c r="AJ49" s="12">
        <v>0</v>
      </c>
      <c r="AK49" s="12">
        <v>0</v>
      </c>
      <c r="AL49" s="12">
        <v>0</v>
      </c>
      <c r="AM49" s="12">
        <v>0</v>
      </c>
      <c r="AN49" s="12">
        <v>0</v>
      </c>
      <c r="AO49" s="12">
        <v>0</v>
      </c>
      <c r="AP49" s="12">
        <v>0</v>
      </c>
      <c r="AQ49" s="12">
        <v>0</v>
      </c>
      <c r="AR49" s="12">
        <v>0</v>
      </c>
      <c r="AS49" s="12">
        <v>0</v>
      </c>
      <c r="AT49" s="12">
        <v>0</v>
      </c>
      <c r="AU49" s="12">
        <v>0</v>
      </c>
      <c r="AV49" s="12">
        <v>0</v>
      </c>
      <c r="AW49" s="12">
        <v>0</v>
      </c>
      <c r="AX49" s="12">
        <v>0</v>
      </c>
      <c r="AY49" s="12">
        <v>0</v>
      </c>
      <c r="AZ49" s="12">
        <v>0</v>
      </c>
      <c r="BA49" s="12">
        <v>0</v>
      </c>
      <c r="BB49" s="12">
        <v>0</v>
      </c>
      <c r="BC49" s="12">
        <v>0</v>
      </c>
      <c r="BD49" s="12">
        <v>0</v>
      </c>
      <c r="BE49" s="12">
        <v>0</v>
      </c>
      <c r="BF49" s="12">
        <v>0</v>
      </c>
      <c r="BG49" s="12">
        <v>0</v>
      </c>
      <c r="BH49" s="12">
        <v>0</v>
      </c>
      <c r="BI49" s="12">
        <v>0</v>
      </c>
      <c r="BJ49" s="12">
        <v>0</v>
      </c>
      <c r="BK49" s="12">
        <v>0</v>
      </c>
      <c r="BL49" s="12">
        <v>0</v>
      </c>
      <c r="BM49" s="12">
        <v>0</v>
      </c>
      <c r="BN49" s="12">
        <v>0</v>
      </c>
      <c r="BO49" s="12">
        <v>0</v>
      </c>
      <c r="BP49" s="12">
        <v>0</v>
      </c>
      <c r="BQ49" s="12">
        <v>0</v>
      </c>
      <c r="BR49" s="12">
        <v>0</v>
      </c>
      <c r="BS49" s="12">
        <v>0</v>
      </c>
    </row>
    <row r="50" spans="1:71" x14ac:dyDescent="0.2">
      <c r="A50" s="2">
        <v>45</v>
      </c>
      <c r="B50" s="14">
        <v>0</v>
      </c>
      <c r="C50" s="14">
        <v>0</v>
      </c>
      <c r="D50" s="14">
        <v>0</v>
      </c>
      <c r="E50" s="14">
        <v>0</v>
      </c>
      <c r="F50" s="14">
        <v>0</v>
      </c>
      <c r="G50" s="14">
        <v>0</v>
      </c>
      <c r="H50" s="14">
        <v>0</v>
      </c>
      <c r="I50" s="14">
        <v>0</v>
      </c>
      <c r="J50" s="14">
        <v>0</v>
      </c>
      <c r="K50" s="14">
        <v>0</v>
      </c>
      <c r="L50" s="14">
        <v>0</v>
      </c>
      <c r="M50" s="14">
        <v>0</v>
      </c>
      <c r="N50" s="14">
        <v>0</v>
      </c>
      <c r="O50" s="14">
        <v>0</v>
      </c>
      <c r="P50" s="14">
        <v>0</v>
      </c>
      <c r="Q50" s="14">
        <v>0</v>
      </c>
      <c r="R50" s="14">
        <v>0</v>
      </c>
      <c r="S50" s="14">
        <v>0</v>
      </c>
      <c r="T50" s="14">
        <v>0</v>
      </c>
      <c r="U50" s="14">
        <v>0</v>
      </c>
      <c r="V50" s="14">
        <v>0</v>
      </c>
      <c r="W50" s="14">
        <v>0</v>
      </c>
      <c r="X50" s="14">
        <v>0</v>
      </c>
      <c r="Y50" s="14">
        <v>0</v>
      </c>
      <c r="Z50" s="14">
        <v>0</v>
      </c>
      <c r="AA50" s="14">
        <v>0</v>
      </c>
      <c r="AB50" s="14">
        <v>0</v>
      </c>
      <c r="AC50" s="14">
        <v>0</v>
      </c>
      <c r="AD50" s="14">
        <v>0</v>
      </c>
      <c r="AE50" s="12">
        <v>0</v>
      </c>
      <c r="AF50" s="12">
        <v>0</v>
      </c>
      <c r="AG50" s="12">
        <v>0</v>
      </c>
      <c r="AH50" s="12">
        <v>0</v>
      </c>
      <c r="AI50" s="12">
        <v>0</v>
      </c>
      <c r="AJ50" s="12">
        <v>0</v>
      </c>
      <c r="AK50" s="12">
        <v>0</v>
      </c>
      <c r="AL50" s="12">
        <v>0</v>
      </c>
      <c r="AM50" s="12">
        <v>0</v>
      </c>
      <c r="AN50" s="12">
        <v>0</v>
      </c>
      <c r="AO50" s="12">
        <v>0</v>
      </c>
      <c r="AP50" s="12">
        <v>0</v>
      </c>
      <c r="AQ50" s="12">
        <v>0</v>
      </c>
      <c r="AR50" s="12">
        <v>0</v>
      </c>
      <c r="AS50" s="12">
        <v>0</v>
      </c>
      <c r="AT50" s="12">
        <v>0</v>
      </c>
      <c r="AU50" s="12">
        <v>0</v>
      </c>
      <c r="AV50" s="12">
        <v>0</v>
      </c>
      <c r="AW50" s="12">
        <v>0</v>
      </c>
      <c r="AX50" s="12">
        <v>0</v>
      </c>
      <c r="AY50" s="12">
        <v>0</v>
      </c>
      <c r="AZ50" s="12">
        <v>0</v>
      </c>
      <c r="BA50" s="12">
        <v>0</v>
      </c>
      <c r="BB50" s="12">
        <v>0</v>
      </c>
      <c r="BC50" s="12">
        <v>0</v>
      </c>
      <c r="BD50" s="12">
        <v>0</v>
      </c>
      <c r="BE50" s="12">
        <v>0</v>
      </c>
      <c r="BF50" s="12">
        <v>0</v>
      </c>
      <c r="BG50" s="12">
        <v>0</v>
      </c>
      <c r="BH50" s="12">
        <v>0</v>
      </c>
      <c r="BI50" s="12">
        <v>0</v>
      </c>
      <c r="BJ50" s="12">
        <v>0</v>
      </c>
      <c r="BK50" s="12">
        <v>0</v>
      </c>
      <c r="BL50" s="12">
        <v>0</v>
      </c>
      <c r="BM50" s="12">
        <v>0</v>
      </c>
      <c r="BN50" s="12">
        <v>0</v>
      </c>
      <c r="BO50" s="12">
        <v>0</v>
      </c>
      <c r="BP50" s="12">
        <v>0</v>
      </c>
      <c r="BQ50" s="12">
        <v>0</v>
      </c>
      <c r="BR50" s="12">
        <v>0</v>
      </c>
      <c r="BS50" s="12">
        <v>0</v>
      </c>
    </row>
    <row r="51" spans="1:71" x14ac:dyDescent="0.2">
      <c r="A51" s="2">
        <v>46</v>
      </c>
      <c r="B51" s="14">
        <v>0</v>
      </c>
      <c r="C51" s="14">
        <v>0</v>
      </c>
      <c r="D51" s="14">
        <v>0</v>
      </c>
      <c r="E51" s="14">
        <v>0</v>
      </c>
      <c r="F51" s="14">
        <v>0</v>
      </c>
      <c r="G51" s="14">
        <v>0</v>
      </c>
      <c r="H51" s="14">
        <v>0</v>
      </c>
      <c r="I51" s="14">
        <v>0</v>
      </c>
      <c r="J51" s="14">
        <v>0</v>
      </c>
      <c r="K51" s="14">
        <v>0</v>
      </c>
      <c r="L51" s="14">
        <v>0</v>
      </c>
      <c r="M51" s="14">
        <v>0</v>
      </c>
      <c r="N51" s="14">
        <v>0</v>
      </c>
      <c r="O51" s="14">
        <v>0</v>
      </c>
      <c r="P51" s="14">
        <v>0</v>
      </c>
      <c r="Q51" s="14">
        <v>0</v>
      </c>
      <c r="R51" s="14">
        <v>0</v>
      </c>
      <c r="S51" s="14">
        <v>0</v>
      </c>
      <c r="T51" s="14">
        <v>0</v>
      </c>
      <c r="U51" s="14">
        <v>0</v>
      </c>
      <c r="V51" s="14">
        <v>0</v>
      </c>
      <c r="W51" s="14">
        <v>0</v>
      </c>
      <c r="X51" s="14">
        <v>0</v>
      </c>
      <c r="Y51" s="14">
        <v>0</v>
      </c>
      <c r="Z51" s="14">
        <v>0</v>
      </c>
      <c r="AA51" s="14">
        <v>0</v>
      </c>
      <c r="AB51" s="14">
        <v>0</v>
      </c>
      <c r="AC51" s="14">
        <v>0</v>
      </c>
      <c r="AD51" s="14">
        <v>0</v>
      </c>
      <c r="AE51" s="12">
        <v>0</v>
      </c>
      <c r="AF51" s="12">
        <v>0</v>
      </c>
      <c r="AG51" s="12">
        <v>0</v>
      </c>
      <c r="AH51" s="12">
        <v>0</v>
      </c>
      <c r="AI51" s="12">
        <v>0</v>
      </c>
      <c r="AJ51" s="12">
        <v>0</v>
      </c>
      <c r="AK51" s="12">
        <v>0</v>
      </c>
      <c r="AL51" s="12">
        <v>0</v>
      </c>
      <c r="AM51" s="12">
        <v>0</v>
      </c>
      <c r="AN51" s="12">
        <v>0</v>
      </c>
      <c r="AO51" s="12">
        <v>0</v>
      </c>
      <c r="AP51" s="12">
        <v>0</v>
      </c>
      <c r="AQ51" s="12">
        <v>0</v>
      </c>
      <c r="AR51" s="12">
        <v>0</v>
      </c>
      <c r="AS51" s="12">
        <v>0</v>
      </c>
      <c r="AT51" s="12">
        <v>0</v>
      </c>
      <c r="AU51" s="12">
        <v>0</v>
      </c>
      <c r="AV51" s="12">
        <v>0</v>
      </c>
      <c r="AW51" s="12">
        <v>0</v>
      </c>
      <c r="AX51" s="12">
        <v>0</v>
      </c>
      <c r="AY51" s="12">
        <v>0</v>
      </c>
      <c r="AZ51" s="12">
        <v>0</v>
      </c>
      <c r="BA51" s="12">
        <v>0</v>
      </c>
      <c r="BB51" s="12">
        <v>0</v>
      </c>
      <c r="BC51" s="12">
        <v>0</v>
      </c>
      <c r="BD51" s="12">
        <v>0</v>
      </c>
      <c r="BE51" s="12">
        <v>0</v>
      </c>
      <c r="BF51" s="12">
        <v>0</v>
      </c>
      <c r="BG51" s="12">
        <v>0</v>
      </c>
      <c r="BH51" s="12">
        <v>0</v>
      </c>
      <c r="BI51" s="12">
        <v>0</v>
      </c>
      <c r="BJ51" s="12">
        <v>0</v>
      </c>
      <c r="BK51" s="12">
        <v>0</v>
      </c>
      <c r="BL51" s="12">
        <v>0</v>
      </c>
      <c r="BM51" s="12">
        <v>0</v>
      </c>
      <c r="BN51" s="12">
        <v>0</v>
      </c>
      <c r="BO51" s="12">
        <v>0</v>
      </c>
      <c r="BP51" s="12">
        <v>0</v>
      </c>
      <c r="BQ51" s="12">
        <v>0</v>
      </c>
      <c r="BR51" s="12">
        <v>0</v>
      </c>
      <c r="BS51" s="12">
        <v>0</v>
      </c>
    </row>
    <row r="52" spans="1:71" x14ac:dyDescent="0.2">
      <c r="A52" s="2">
        <v>47</v>
      </c>
      <c r="B52" s="14">
        <v>0</v>
      </c>
      <c r="C52" s="14">
        <v>0</v>
      </c>
      <c r="D52" s="14">
        <v>0</v>
      </c>
      <c r="E52" s="14">
        <v>0</v>
      </c>
      <c r="F52" s="14">
        <v>0</v>
      </c>
      <c r="G52" s="14">
        <v>0</v>
      </c>
      <c r="H52" s="14">
        <v>0</v>
      </c>
      <c r="I52" s="14">
        <v>0</v>
      </c>
      <c r="J52" s="14">
        <v>0</v>
      </c>
      <c r="K52" s="14">
        <v>0</v>
      </c>
      <c r="L52" s="14">
        <v>0</v>
      </c>
      <c r="M52" s="14">
        <v>0</v>
      </c>
      <c r="N52" s="14">
        <v>0</v>
      </c>
      <c r="O52" s="14">
        <v>0</v>
      </c>
      <c r="P52" s="14">
        <v>0</v>
      </c>
      <c r="Q52" s="14">
        <v>0</v>
      </c>
      <c r="R52" s="14">
        <v>0</v>
      </c>
      <c r="S52" s="14">
        <v>0</v>
      </c>
      <c r="T52" s="14">
        <v>0</v>
      </c>
      <c r="U52" s="14">
        <v>0</v>
      </c>
      <c r="V52" s="14">
        <v>0</v>
      </c>
      <c r="W52" s="14">
        <v>0</v>
      </c>
      <c r="X52" s="14">
        <v>0</v>
      </c>
      <c r="Y52" s="14">
        <v>0</v>
      </c>
      <c r="Z52" s="14">
        <v>0</v>
      </c>
      <c r="AA52" s="14">
        <v>0</v>
      </c>
      <c r="AB52" s="14">
        <v>0</v>
      </c>
      <c r="AC52" s="14">
        <v>0</v>
      </c>
      <c r="AD52" s="14">
        <v>0</v>
      </c>
      <c r="AE52" s="12">
        <v>0</v>
      </c>
      <c r="AF52" s="12">
        <v>0</v>
      </c>
      <c r="AG52" s="12">
        <v>0</v>
      </c>
      <c r="AH52" s="12">
        <v>0</v>
      </c>
      <c r="AI52" s="12">
        <v>0</v>
      </c>
      <c r="AJ52" s="12">
        <v>0</v>
      </c>
      <c r="AK52" s="12">
        <v>0</v>
      </c>
      <c r="AL52" s="12">
        <v>0</v>
      </c>
      <c r="AM52" s="12">
        <v>0</v>
      </c>
      <c r="AN52" s="12">
        <v>0</v>
      </c>
      <c r="AO52" s="12">
        <v>0</v>
      </c>
      <c r="AP52" s="12">
        <v>0</v>
      </c>
      <c r="AQ52" s="12">
        <v>0</v>
      </c>
      <c r="AR52" s="12">
        <v>0</v>
      </c>
      <c r="AS52" s="12">
        <v>0</v>
      </c>
      <c r="AT52" s="12">
        <v>0</v>
      </c>
      <c r="AU52" s="12">
        <v>0</v>
      </c>
      <c r="AV52" s="12">
        <v>0</v>
      </c>
      <c r="AW52" s="12">
        <v>0</v>
      </c>
      <c r="AX52" s="12">
        <v>0</v>
      </c>
      <c r="AY52" s="12">
        <v>0</v>
      </c>
      <c r="AZ52" s="12">
        <v>0</v>
      </c>
      <c r="BA52" s="12">
        <v>0</v>
      </c>
      <c r="BB52" s="12">
        <v>0</v>
      </c>
      <c r="BC52" s="12">
        <v>0</v>
      </c>
      <c r="BD52" s="12">
        <v>0</v>
      </c>
      <c r="BE52" s="12">
        <v>0</v>
      </c>
      <c r="BF52" s="12">
        <v>0</v>
      </c>
      <c r="BG52" s="12">
        <v>0</v>
      </c>
      <c r="BH52" s="12">
        <v>0</v>
      </c>
      <c r="BI52" s="12">
        <v>0</v>
      </c>
      <c r="BJ52" s="12">
        <v>0</v>
      </c>
      <c r="BK52" s="12">
        <v>0</v>
      </c>
      <c r="BL52" s="12">
        <v>0</v>
      </c>
      <c r="BM52" s="12">
        <v>0</v>
      </c>
      <c r="BN52" s="12">
        <v>0</v>
      </c>
      <c r="BO52" s="12">
        <v>0</v>
      </c>
      <c r="BP52" s="12">
        <v>0</v>
      </c>
      <c r="BQ52" s="12">
        <v>0</v>
      </c>
      <c r="BR52" s="12">
        <v>0</v>
      </c>
      <c r="BS52" s="12">
        <v>0</v>
      </c>
    </row>
    <row r="53" spans="1:71" x14ac:dyDescent="0.2">
      <c r="A53" s="2">
        <v>48</v>
      </c>
      <c r="B53" s="14">
        <v>0</v>
      </c>
      <c r="C53" s="14">
        <v>0</v>
      </c>
      <c r="D53" s="14">
        <v>0</v>
      </c>
      <c r="E53" s="14">
        <v>0</v>
      </c>
      <c r="F53" s="14">
        <v>0</v>
      </c>
      <c r="G53" s="14">
        <v>0</v>
      </c>
      <c r="H53" s="14">
        <v>0</v>
      </c>
      <c r="I53" s="14">
        <v>0</v>
      </c>
      <c r="J53" s="14">
        <v>0</v>
      </c>
      <c r="K53" s="14">
        <v>0</v>
      </c>
      <c r="L53" s="14">
        <v>0</v>
      </c>
      <c r="M53" s="14">
        <v>0</v>
      </c>
      <c r="N53" s="14">
        <v>0</v>
      </c>
      <c r="O53" s="14">
        <v>0</v>
      </c>
      <c r="P53" s="14">
        <v>0</v>
      </c>
      <c r="Q53" s="14">
        <v>0</v>
      </c>
      <c r="R53" s="14">
        <v>0</v>
      </c>
      <c r="S53" s="14">
        <v>0</v>
      </c>
      <c r="T53" s="14">
        <v>0</v>
      </c>
      <c r="U53" s="14">
        <v>0</v>
      </c>
      <c r="V53" s="14">
        <v>0</v>
      </c>
      <c r="W53" s="14">
        <v>0</v>
      </c>
      <c r="X53" s="14">
        <v>0</v>
      </c>
      <c r="Y53" s="14">
        <v>0</v>
      </c>
      <c r="Z53" s="14">
        <v>0</v>
      </c>
      <c r="AA53" s="14">
        <v>0</v>
      </c>
      <c r="AB53" s="14">
        <v>0</v>
      </c>
      <c r="AC53" s="14">
        <v>0</v>
      </c>
      <c r="AD53" s="14">
        <v>0</v>
      </c>
      <c r="AE53" s="12">
        <v>0</v>
      </c>
      <c r="AF53" s="12">
        <v>0</v>
      </c>
      <c r="AG53" s="12">
        <v>0</v>
      </c>
      <c r="AH53" s="12">
        <v>0</v>
      </c>
      <c r="AI53" s="12">
        <v>0</v>
      </c>
      <c r="AJ53" s="12">
        <v>0</v>
      </c>
      <c r="AK53" s="12">
        <v>0</v>
      </c>
      <c r="AL53" s="12">
        <v>0</v>
      </c>
      <c r="AM53" s="12">
        <v>0</v>
      </c>
      <c r="AN53" s="12">
        <v>0</v>
      </c>
      <c r="AO53" s="12">
        <v>0</v>
      </c>
      <c r="AP53" s="12">
        <v>0</v>
      </c>
      <c r="AQ53" s="12">
        <v>0</v>
      </c>
      <c r="AR53" s="12">
        <v>0</v>
      </c>
      <c r="AS53" s="12">
        <v>0</v>
      </c>
      <c r="AT53" s="12">
        <v>0</v>
      </c>
      <c r="AU53" s="12">
        <v>0</v>
      </c>
      <c r="AV53" s="12">
        <v>0</v>
      </c>
      <c r="AW53" s="12">
        <v>0</v>
      </c>
      <c r="AX53" s="12">
        <v>0</v>
      </c>
      <c r="AY53" s="12">
        <v>0</v>
      </c>
      <c r="AZ53" s="12">
        <v>0</v>
      </c>
      <c r="BA53" s="12">
        <v>0</v>
      </c>
      <c r="BB53" s="12">
        <v>0</v>
      </c>
      <c r="BC53" s="12">
        <v>0</v>
      </c>
      <c r="BD53" s="12">
        <v>0</v>
      </c>
      <c r="BE53" s="12">
        <v>0</v>
      </c>
      <c r="BF53" s="12">
        <v>0</v>
      </c>
      <c r="BG53" s="12">
        <v>0</v>
      </c>
      <c r="BH53" s="12">
        <v>0</v>
      </c>
      <c r="BI53" s="12">
        <v>0</v>
      </c>
      <c r="BJ53" s="12">
        <v>0</v>
      </c>
      <c r="BK53" s="12">
        <v>0</v>
      </c>
      <c r="BL53" s="12">
        <v>0</v>
      </c>
      <c r="BM53" s="12">
        <v>0</v>
      </c>
      <c r="BN53" s="12">
        <v>0</v>
      </c>
      <c r="BO53" s="12">
        <v>0</v>
      </c>
      <c r="BP53" s="12">
        <v>0</v>
      </c>
      <c r="BQ53" s="12">
        <v>0</v>
      </c>
      <c r="BR53" s="12">
        <v>0</v>
      </c>
      <c r="BS53" s="12">
        <v>0</v>
      </c>
    </row>
    <row r="54" spans="1:71" x14ac:dyDescent="0.2">
      <c r="A54" s="2">
        <v>49</v>
      </c>
      <c r="B54" s="14">
        <v>0</v>
      </c>
      <c r="C54" s="14">
        <v>0</v>
      </c>
      <c r="D54" s="14">
        <v>0</v>
      </c>
      <c r="E54" s="14">
        <v>0</v>
      </c>
      <c r="F54" s="14">
        <v>0</v>
      </c>
      <c r="G54" s="14">
        <v>0</v>
      </c>
      <c r="H54" s="14">
        <v>0</v>
      </c>
      <c r="I54" s="14">
        <v>0</v>
      </c>
      <c r="J54" s="14">
        <v>0</v>
      </c>
      <c r="K54" s="14">
        <v>0</v>
      </c>
      <c r="L54" s="14">
        <v>0</v>
      </c>
      <c r="M54" s="14">
        <v>0</v>
      </c>
      <c r="N54" s="14">
        <v>0</v>
      </c>
      <c r="O54" s="14">
        <v>0</v>
      </c>
      <c r="P54" s="14">
        <v>0</v>
      </c>
      <c r="Q54" s="14">
        <v>0</v>
      </c>
      <c r="R54" s="14">
        <v>0</v>
      </c>
      <c r="S54" s="14">
        <v>0</v>
      </c>
      <c r="T54" s="14">
        <v>0</v>
      </c>
      <c r="U54" s="14">
        <v>0</v>
      </c>
      <c r="V54" s="14">
        <v>0</v>
      </c>
      <c r="W54" s="14">
        <v>0</v>
      </c>
      <c r="X54" s="14">
        <v>0</v>
      </c>
      <c r="Y54" s="14">
        <v>0</v>
      </c>
      <c r="Z54" s="14">
        <v>0</v>
      </c>
      <c r="AA54" s="14">
        <v>0</v>
      </c>
      <c r="AB54" s="14">
        <v>0</v>
      </c>
      <c r="AC54" s="14">
        <v>0</v>
      </c>
      <c r="AD54" s="14">
        <v>0</v>
      </c>
      <c r="AE54" s="12">
        <v>0</v>
      </c>
      <c r="AF54" s="12">
        <v>0</v>
      </c>
      <c r="AG54" s="12">
        <v>0</v>
      </c>
      <c r="AH54" s="12">
        <v>0</v>
      </c>
      <c r="AI54" s="12">
        <v>0</v>
      </c>
      <c r="AJ54" s="12">
        <v>0</v>
      </c>
      <c r="AK54" s="12">
        <v>0</v>
      </c>
      <c r="AL54" s="12">
        <v>0</v>
      </c>
      <c r="AM54" s="12">
        <v>0</v>
      </c>
      <c r="AN54" s="12">
        <v>0</v>
      </c>
      <c r="AO54" s="12">
        <v>0</v>
      </c>
      <c r="AP54" s="12">
        <v>0</v>
      </c>
      <c r="AQ54" s="12">
        <v>0</v>
      </c>
      <c r="AR54" s="12">
        <v>0</v>
      </c>
      <c r="AS54" s="12">
        <v>0</v>
      </c>
      <c r="AT54" s="12">
        <v>0</v>
      </c>
      <c r="AU54" s="12">
        <v>0</v>
      </c>
      <c r="AV54" s="12">
        <v>0</v>
      </c>
      <c r="AW54" s="12">
        <v>0</v>
      </c>
      <c r="AX54" s="12">
        <v>0</v>
      </c>
      <c r="AY54" s="12">
        <v>0</v>
      </c>
      <c r="AZ54" s="12">
        <v>0</v>
      </c>
      <c r="BA54" s="12">
        <v>0</v>
      </c>
      <c r="BB54" s="12">
        <v>0</v>
      </c>
      <c r="BC54" s="12">
        <v>0</v>
      </c>
      <c r="BD54" s="12">
        <v>0</v>
      </c>
      <c r="BE54" s="12">
        <v>0</v>
      </c>
      <c r="BF54" s="12">
        <v>0</v>
      </c>
      <c r="BG54" s="12">
        <v>0</v>
      </c>
      <c r="BH54" s="12">
        <v>0</v>
      </c>
      <c r="BI54" s="12">
        <v>0</v>
      </c>
      <c r="BJ54" s="12">
        <v>0</v>
      </c>
      <c r="BK54" s="12">
        <v>0</v>
      </c>
      <c r="BL54" s="12">
        <v>0</v>
      </c>
      <c r="BM54" s="12">
        <v>0</v>
      </c>
      <c r="BN54" s="12">
        <v>0</v>
      </c>
      <c r="BO54" s="12">
        <v>0</v>
      </c>
      <c r="BP54" s="12">
        <v>0</v>
      </c>
      <c r="BQ54" s="12">
        <v>0</v>
      </c>
      <c r="BR54" s="12">
        <v>0</v>
      </c>
      <c r="BS54" s="12">
        <v>0</v>
      </c>
    </row>
    <row r="55" spans="1:71" ht="13.5" thickBot="1" x14ac:dyDescent="0.25">
      <c r="A55" s="2">
        <v>50</v>
      </c>
      <c r="B55" s="15">
        <v>0</v>
      </c>
      <c r="C55" s="15">
        <v>0</v>
      </c>
      <c r="D55" s="15">
        <v>0</v>
      </c>
      <c r="E55" s="15">
        <v>0</v>
      </c>
      <c r="F55" s="15">
        <v>0</v>
      </c>
      <c r="G55" s="15">
        <v>0</v>
      </c>
      <c r="H55" s="15">
        <v>0</v>
      </c>
      <c r="I55" s="15">
        <v>0</v>
      </c>
      <c r="J55" s="15">
        <v>0</v>
      </c>
      <c r="K55" s="15">
        <v>0</v>
      </c>
      <c r="L55" s="15">
        <v>0</v>
      </c>
      <c r="M55" s="15">
        <v>0</v>
      </c>
      <c r="N55" s="15">
        <v>0</v>
      </c>
      <c r="O55" s="15">
        <v>0</v>
      </c>
      <c r="P55" s="15">
        <v>0</v>
      </c>
      <c r="Q55" s="15">
        <v>0</v>
      </c>
      <c r="R55" s="15">
        <v>0</v>
      </c>
      <c r="S55" s="15">
        <v>0</v>
      </c>
      <c r="T55" s="15">
        <v>0</v>
      </c>
      <c r="U55" s="15">
        <v>0</v>
      </c>
      <c r="V55" s="15">
        <v>0</v>
      </c>
      <c r="W55" s="15">
        <v>0</v>
      </c>
      <c r="X55" s="15">
        <v>0</v>
      </c>
      <c r="Y55" s="15">
        <v>0</v>
      </c>
      <c r="Z55" s="15">
        <v>0</v>
      </c>
      <c r="AA55" s="15">
        <v>0</v>
      </c>
      <c r="AB55" s="15">
        <v>0</v>
      </c>
      <c r="AC55" s="15">
        <v>0</v>
      </c>
      <c r="AD55" s="15">
        <v>0</v>
      </c>
      <c r="AE55" s="13">
        <v>0</v>
      </c>
      <c r="AF55" s="13">
        <v>0</v>
      </c>
      <c r="AG55" s="13">
        <v>0</v>
      </c>
      <c r="AH55" s="13">
        <v>0</v>
      </c>
      <c r="AI55" s="13">
        <v>0</v>
      </c>
      <c r="AJ55" s="13">
        <v>0</v>
      </c>
      <c r="AK55" s="13">
        <v>0</v>
      </c>
      <c r="AL55" s="13">
        <v>0</v>
      </c>
      <c r="AM55" s="13">
        <v>0</v>
      </c>
      <c r="AN55" s="13">
        <v>0</v>
      </c>
      <c r="AO55" s="13">
        <v>0</v>
      </c>
      <c r="AP55" s="13">
        <v>0</v>
      </c>
      <c r="AQ55" s="13">
        <v>0</v>
      </c>
      <c r="AR55" s="13">
        <v>0</v>
      </c>
      <c r="AS55" s="13">
        <v>0</v>
      </c>
      <c r="AT55" s="13">
        <v>0</v>
      </c>
      <c r="AU55" s="13">
        <v>0</v>
      </c>
      <c r="AV55" s="13">
        <v>0</v>
      </c>
      <c r="AW55" s="13">
        <v>0</v>
      </c>
      <c r="AX55" s="13">
        <v>0</v>
      </c>
      <c r="AY55" s="13">
        <v>0</v>
      </c>
      <c r="AZ55" s="13">
        <v>0</v>
      </c>
      <c r="BA55" s="13">
        <v>0</v>
      </c>
      <c r="BB55" s="13">
        <v>0</v>
      </c>
      <c r="BC55" s="13">
        <v>0</v>
      </c>
      <c r="BD55" s="13">
        <v>0</v>
      </c>
      <c r="BE55" s="13">
        <v>0</v>
      </c>
      <c r="BF55" s="13">
        <v>0</v>
      </c>
      <c r="BG55" s="13">
        <v>0</v>
      </c>
      <c r="BH55" s="13">
        <v>0</v>
      </c>
      <c r="BI55" s="13">
        <v>0</v>
      </c>
      <c r="BJ55" s="13">
        <v>0</v>
      </c>
      <c r="BK55" s="13">
        <v>0</v>
      </c>
      <c r="BL55" s="13">
        <v>0</v>
      </c>
      <c r="BM55" s="13">
        <v>0</v>
      </c>
      <c r="BN55" s="13">
        <v>0</v>
      </c>
      <c r="BO55" s="13">
        <v>0</v>
      </c>
      <c r="BP55" s="13">
        <v>0</v>
      </c>
      <c r="BQ55" s="13">
        <v>0</v>
      </c>
      <c r="BR55" s="13">
        <v>0</v>
      </c>
      <c r="BS55" s="13">
        <v>0</v>
      </c>
    </row>
    <row r="56" spans="1:71" x14ac:dyDescent="0.2">
      <c r="B56" t="s">
        <v>12</v>
      </c>
    </row>
    <row r="57" spans="1:71" x14ac:dyDescent="0.2">
      <c r="B57" t="s">
        <v>13</v>
      </c>
    </row>
  </sheetData>
  <phoneticPr fontId="5" type="noConversion"/>
  <pageMargins left="0.2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1048575" man="1"/>
    <brk id="47" max="1048575" man="1"/>
  </colBreaks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4"/>
  <dimension ref="A1:BS57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C8" sqref="C8"/>
    </sheetView>
  </sheetViews>
  <sheetFormatPr defaultRowHeight="12.75" x14ac:dyDescent="0.2"/>
  <cols>
    <col min="1" max="1" width="7.140625" customWidth="1"/>
    <col min="2" max="71" width="9" customWidth="1"/>
  </cols>
  <sheetData>
    <row r="1" spans="1:71" ht="15.75" x14ac:dyDescent="0.25">
      <c r="B1" s="16" t="s">
        <v>71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71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6"/>
      <c r="AU1" s="16"/>
      <c r="AV1" s="16" t="s">
        <v>71</v>
      </c>
      <c r="AW1" s="16"/>
      <c r="AX1" s="16"/>
      <c r="AY1" s="16"/>
      <c r="AZ1" s="16"/>
      <c r="BA1" s="16"/>
      <c r="BB1" s="16"/>
      <c r="BC1" s="16"/>
      <c r="BD1" s="16"/>
      <c r="BE1" s="16"/>
      <c r="BF1" s="16"/>
      <c r="BG1" s="16"/>
      <c r="BH1" s="16"/>
      <c r="BI1" s="16"/>
      <c r="BJ1" s="16"/>
      <c r="BK1" s="16"/>
      <c r="BL1" s="16"/>
      <c r="BM1" s="16"/>
      <c r="BN1" s="16"/>
      <c r="BO1" s="16"/>
      <c r="BP1" s="16"/>
      <c r="BQ1" s="16"/>
      <c r="BR1" s="16"/>
    </row>
    <row r="2" spans="1:71" x14ac:dyDescent="0.2">
      <c r="B2" s="18" t="s">
        <v>78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78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  <c r="AV2" s="18" t="s">
        <v>78</v>
      </c>
      <c r="AW2" s="18"/>
      <c r="AX2" s="18"/>
      <c r="AY2" s="18"/>
      <c r="AZ2" s="18"/>
      <c r="BA2" s="18"/>
      <c r="BB2" s="18"/>
      <c r="BC2" s="18"/>
      <c r="BD2" s="18"/>
      <c r="BE2" s="18"/>
      <c r="BF2" s="18"/>
      <c r="BG2" s="18"/>
      <c r="BH2" s="18"/>
      <c r="BI2" s="18"/>
      <c r="BJ2" s="18"/>
      <c r="BK2" s="18"/>
      <c r="BL2" s="18"/>
      <c r="BM2" s="18"/>
      <c r="BN2" s="18"/>
      <c r="BO2" s="18"/>
      <c r="BP2" s="18"/>
      <c r="BQ2" s="18"/>
      <c r="BR2" s="18"/>
    </row>
    <row r="3" spans="1:71" ht="13.5" thickBot="1" x14ac:dyDescent="0.25">
      <c r="A3" t="s">
        <v>16</v>
      </c>
      <c r="B3" t="s">
        <v>23</v>
      </c>
      <c r="Y3" t="s">
        <v>23</v>
      </c>
      <c r="AV3" t="s">
        <v>23</v>
      </c>
    </row>
    <row r="4" spans="1:71" ht="13.5" thickBot="1" x14ac:dyDescent="0.25">
      <c r="A4" s="66" t="s">
        <v>17</v>
      </c>
      <c r="B4" s="3">
        <v>15</v>
      </c>
      <c r="C4" s="3">
        <v>16</v>
      </c>
      <c r="D4" s="3">
        <v>17</v>
      </c>
      <c r="E4" s="3">
        <v>18</v>
      </c>
      <c r="F4" s="3">
        <v>19</v>
      </c>
      <c r="G4" s="3">
        <v>20</v>
      </c>
      <c r="H4" s="3">
        <v>21</v>
      </c>
      <c r="I4" s="3">
        <v>22</v>
      </c>
      <c r="J4" s="3">
        <v>23</v>
      </c>
      <c r="K4" s="3">
        <v>24</v>
      </c>
      <c r="L4" s="3">
        <v>25</v>
      </c>
      <c r="M4" s="3">
        <v>26</v>
      </c>
      <c r="N4" s="3">
        <v>27</v>
      </c>
      <c r="O4" s="3">
        <v>28</v>
      </c>
      <c r="P4" s="3">
        <v>29</v>
      </c>
      <c r="Q4" s="3">
        <v>30</v>
      </c>
      <c r="R4" s="3">
        <v>31</v>
      </c>
      <c r="S4" s="3">
        <v>32</v>
      </c>
      <c r="T4" s="3">
        <v>33</v>
      </c>
      <c r="U4" s="3">
        <v>34</v>
      </c>
      <c r="V4" s="3">
        <v>35</v>
      </c>
      <c r="W4" s="3">
        <v>36</v>
      </c>
      <c r="X4" s="3">
        <v>37</v>
      </c>
      <c r="Y4" s="3">
        <v>38</v>
      </c>
      <c r="Z4" s="3">
        <v>39</v>
      </c>
      <c r="AA4" s="3">
        <v>40</v>
      </c>
      <c r="AB4" s="3">
        <v>41</v>
      </c>
      <c r="AC4" s="3">
        <v>42</v>
      </c>
      <c r="AD4" s="3">
        <v>43</v>
      </c>
      <c r="AE4" s="3">
        <v>44</v>
      </c>
      <c r="AF4" s="3">
        <v>45</v>
      </c>
      <c r="AG4" s="3">
        <v>46</v>
      </c>
      <c r="AH4" s="3">
        <v>47</v>
      </c>
      <c r="AI4" s="3">
        <v>48</v>
      </c>
      <c r="AJ4" s="3">
        <v>49</v>
      </c>
      <c r="AK4" s="3">
        <v>50</v>
      </c>
      <c r="AL4" s="3">
        <v>51</v>
      </c>
      <c r="AM4" s="3">
        <v>52</v>
      </c>
      <c r="AN4" s="3">
        <v>53</v>
      </c>
      <c r="AO4" s="3">
        <v>54</v>
      </c>
      <c r="AP4" s="3">
        <v>55</v>
      </c>
      <c r="AQ4" s="3">
        <v>56</v>
      </c>
      <c r="AR4" s="3">
        <v>57</v>
      </c>
      <c r="AS4" s="3">
        <v>58</v>
      </c>
      <c r="AT4" s="3">
        <v>59</v>
      </c>
      <c r="AU4" s="3">
        <v>60</v>
      </c>
      <c r="AV4" s="3">
        <v>61</v>
      </c>
      <c r="AW4" s="3">
        <v>62</v>
      </c>
      <c r="AX4" s="3">
        <v>63</v>
      </c>
      <c r="AY4" s="3">
        <v>64</v>
      </c>
      <c r="AZ4" s="3">
        <v>65</v>
      </c>
      <c r="BA4" s="3">
        <v>66</v>
      </c>
      <c r="BB4" s="3">
        <v>67</v>
      </c>
      <c r="BC4" s="3">
        <v>68</v>
      </c>
      <c r="BD4" s="3">
        <v>69</v>
      </c>
      <c r="BE4" s="3">
        <v>70</v>
      </c>
      <c r="BF4" s="3">
        <v>71</v>
      </c>
      <c r="BG4" s="3">
        <v>72</v>
      </c>
      <c r="BH4" s="3">
        <v>73</v>
      </c>
      <c r="BI4" s="3">
        <v>74</v>
      </c>
      <c r="BJ4" s="3">
        <v>75</v>
      </c>
      <c r="BK4" s="3">
        <v>76</v>
      </c>
      <c r="BL4" s="3">
        <v>77</v>
      </c>
      <c r="BM4" s="3">
        <v>78</v>
      </c>
      <c r="BN4" s="3">
        <v>79</v>
      </c>
      <c r="BO4" s="3">
        <v>80</v>
      </c>
      <c r="BP4" s="3">
        <v>81</v>
      </c>
      <c r="BQ4" s="3">
        <v>82</v>
      </c>
      <c r="BR4" s="3">
        <v>83</v>
      </c>
      <c r="BS4" s="3">
        <v>84</v>
      </c>
    </row>
    <row r="5" spans="1:71" ht="12.6" customHeight="1" x14ac:dyDescent="0.2">
      <c r="A5" s="66">
        <v>0</v>
      </c>
      <c r="B5" s="12">
        <v>0</v>
      </c>
      <c r="C5" s="12">
        <v>0</v>
      </c>
      <c r="D5" s="12">
        <v>0</v>
      </c>
      <c r="E5" s="12">
        <v>0</v>
      </c>
      <c r="F5" s="12">
        <v>0</v>
      </c>
      <c r="G5" s="12">
        <v>0</v>
      </c>
      <c r="H5" s="12">
        <v>0</v>
      </c>
      <c r="I5" s="12">
        <v>0</v>
      </c>
      <c r="J5" s="12">
        <v>0</v>
      </c>
      <c r="K5" s="12">
        <v>0</v>
      </c>
      <c r="L5" s="12">
        <v>0</v>
      </c>
      <c r="M5" s="12">
        <v>0</v>
      </c>
      <c r="N5" s="12">
        <v>0</v>
      </c>
      <c r="O5" s="12">
        <v>0</v>
      </c>
      <c r="P5" s="12">
        <v>0</v>
      </c>
      <c r="Q5" s="12">
        <v>0</v>
      </c>
      <c r="R5" s="12">
        <v>0</v>
      </c>
      <c r="S5" s="12">
        <v>0</v>
      </c>
      <c r="T5" s="12">
        <v>0</v>
      </c>
      <c r="U5" s="12">
        <v>0</v>
      </c>
      <c r="V5" s="12">
        <v>0</v>
      </c>
      <c r="W5" s="12">
        <v>0</v>
      </c>
      <c r="X5" s="12">
        <v>0</v>
      </c>
      <c r="Y5" s="12">
        <v>0</v>
      </c>
      <c r="Z5" s="12">
        <v>0</v>
      </c>
      <c r="AA5" s="12">
        <v>0</v>
      </c>
      <c r="AB5" s="12">
        <v>0</v>
      </c>
      <c r="AC5" s="12">
        <v>0</v>
      </c>
      <c r="AD5" s="12">
        <v>0</v>
      </c>
      <c r="AE5" s="12">
        <v>0</v>
      </c>
      <c r="AF5" s="12">
        <v>0</v>
      </c>
      <c r="AG5" s="12">
        <v>0</v>
      </c>
      <c r="AH5" s="12">
        <v>0</v>
      </c>
      <c r="AI5" s="12">
        <v>0</v>
      </c>
      <c r="AJ5" s="12">
        <v>0</v>
      </c>
      <c r="AK5" s="12">
        <v>0</v>
      </c>
      <c r="AL5" s="12">
        <v>0</v>
      </c>
      <c r="AM5" s="12">
        <v>0</v>
      </c>
      <c r="AN5" s="12">
        <v>0</v>
      </c>
      <c r="AO5" s="12">
        <v>0</v>
      </c>
      <c r="AP5" s="12">
        <v>0</v>
      </c>
      <c r="AQ5" s="12">
        <v>0</v>
      </c>
      <c r="AR5" s="12">
        <v>0</v>
      </c>
      <c r="AS5" s="12">
        <v>0</v>
      </c>
      <c r="AT5" s="12">
        <v>0</v>
      </c>
      <c r="AU5" s="12">
        <v>0</v>
      </c>
      <c r="AV5" s="12">
        <v>0</v>
      </c>
      <c r="AW5" s="12">
        <v>0</v>
      </c>
      <c r="AX5" s="12">
        <v>0</v>
      </c>
      <c r="AY5" s="12">
        <v>0</v>
      </c>
      <c r="AZ5" s="12">
        <v>0</v>
      </c>
      <c r="BA5" s="12">
        <v>0</v>
      </c>
      <c r="BB5" s="12">
        <v>0</v>
      </c>
      <c r="BC5" s="12">
        <v>0</v>
      </c>
      <c r="BD5" s="12">
        <v>0</v>
      </c>
      <c r="BE5" s="12">
        <v>0</v>
      </c>
      <c r="BF5" s="12">
        <v>0</v>
      </c>
      <c r="BG5" s="12">
        <v>0</v>
      </c>
      <c r="BH5" s="12">
        <v>0</v>
      </c>
      <c r="BI5" s="12">
        <v>0</v>
      </c>
      <c r="BJ5" s="12">
        <v>0</v>
      </c>
      <c r="BK5" s="12">
        <v>0</v>
      </c>
      <c r="BL5" s="12">
        <v>0</v>
      </c>
      <c r="BM5" s="12">
        <v>0</v>
      </c>
      <c r="BN5" s="12">
        <v>0</v>
      </c>
      <c r="BO5" s="12">
        <v>0</v>
      </c>
      <c r="BP5" s="12">
        <v>0</v>
      </c>
      <c r="BQ5" s="12">
        <v>0</v>
      </c>
      <c r="BR5" s="12">
        <v>0</v>
      </c>
      <c r="BS5" s="12">
        <v>0</v>
      </c>
    </row>
    <row r="6" spans="1:7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  <c r="AF6" s="12">
        <v>0</v>
      </c>
      <c r="AG6" s="12">
        <v>0</v>
      </c>
      <c r="AH6" s="12">
        <v>0</v>
      </c>
      <c r="AI6" s="12">
        <v>0</v>
      </c>
      <c r="AJ6" s="12">
        <v>0</v>
      </c>
      <c r="AK6" s="12">
        <v>0</v>
      </c>
      <c r="AL6" s="12">
        <v>0</v>
      </c>
      <c r="AM6" s="12">
        <v>0</v>
      </c>
      <c r="AN6" s="12">
        <v>0</v>
      </c>
      <c r="AO6" s="12">
        <v>0</v>
      </c>
      <c r="AP6" s="12">
        <v>0</v>
      </c>
      <c r="AQ6" s="12">
        <v>0</v>
      </c>
      <c r="AR6" s="12">
        <v>0</v>
      </c>
      <c r="AS6" s="12">
        <v>0</v>
      </c>
      <c r="AT6" s="12">
        <v>0</v>
      </c>
      <c r="AU6" s="12">
        <v>0</v>
      </c>
      <c r="AV6" s="12">
        <v>0</v>
      </c>
      <c r="AW6" s="12">
        <v>0</v>
      </c>
      <c r="AX6" s="12">
        <v>0</v>
      </c>
      <c r="AY6" s="12">
        <v>0</v>
      </c>
      <c r="AZ6" s="12">
        <v>0</v>
      </c>
      <c r="BA6" s="12">
        <v>0</v>
      </c>
      <c r="BB6" s="12">
        <v>0</v>
      </c>
      <c r="BC6" s="12">
        <v>0</v>
      </c>
      <c r="BD6" s="12">
        <v>0</v>
      </c>
      <c r="BE6" s="12">
        <v>0</v>
      </c>
      <c r="BF6" s="12">
        <v>0</v>
      </c>
      <c r="BG6" s="12">
        <v>0</v>
      </c>
      <c r="BH6" s="12">
        <v>0</v>
      </c>
      <c r="BI6" s="12">
        <v>0</v>
      </c>
      <c r="BJ6" s="12">
        <v>0</v>
      </c>
      <c r="BK6" s="12">
        <v>0</v>
      </c>
      <c r="BL6" s="12">
        <v>0</v>
      </c>
      <c r="BM6" s="12">
        <v>0</v>
      </c>
      <c r="BN6" s="12">
        <v>0</v>
      </c>
      <c r="BO6" s="12">
        <v>0</v>
      </c>
      <c r="BP6" s="12">
        <v>0</v>
      </c>
      <c r="BQ6" s="12">
        <v>0</v>
      </c>
      <c r="BR6" s="12">
        <v>0</v>
      </c>
      <c r="BS6" s="12">
        <v>0</v>
      </c>
    </row>
    <row r="7" spans="1:7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  <c r="AF7" s="12">
        <v>0</v>
      </c>
      <c r="AG7" s="12">
        <v>0</v>
      </c>
      <c r="AH7" s="12">
        <v>0</v>
      </c>
      <c r="AI7" s="12">
        <v>0</v>
      </c>
      <c r="AJ7" s="12">
        <v>0</v>
      </c>
      <c r="AK7" s="12">
        <v>0</v>
      </c>
      <c r="AL7" s="12">
        <v>0</v>
      </c>
      <c r="AM7" s="12">
        <v>0</v>
      </c>
      <c r="AN7" s="12">
        <v>0</v>
      </c>
      <c r="AO7" s="12">
        <v>0</v>
      </c>
      <c r="AP7" s="12">
        <v>0</v>
      </c>
      <c r="AQ7" s="12">
        <v>0</v>
      </c>
      <c r="AR7" s="12">
        <v>0</v>
      </c>
      <c r="AS7" s="12">
        <v>0</v>
      </c>
      <c r="AT7" s="12">
        <v>0</v>
      </c>
      <c r="AU7" s="12">
        <v>0</v>
      </c>
      <c r="AV7" s="12">
        <v>0</v>
      </c>
      <c r="AW7" s="12">
        <v>0</v>
      </c>
      <c r="AX7" s="12">
        <v>0</v>
      </c>
      <c r="AY7" s="12">
        <v>0</v>
      </c>
      <c r="AZ7" s="12">
        <v>0</v>
      </c>
      <c r="BA7" s="12">
        <v>0</v>
      </c>
      <c r="BB7" s="12">
        <v>0</v>
      </c>
      <c r="BC7" s="12">
        <v>0</v>
      </c>
      <c r="BD7" s="12">
        <v>0</v>
      </c>
      <c r="BE7" s="12">
        <v>0</v>
      </c>
      <c r="BF7" s="12">
        <v>0</v>
      </c>
      <c r="BG7" s="12">
        <v>0</v>
      </c>
      <c r="BH7" s="12">
        <v>0</v>
      </c>
      <c r="BI7" s="12">
        <v>0</v>
      </c>
      <c r="BJ7" s="12">
        <v>0</v>
      </c>
      <c r="BK7" s="12">
        <v>0</v>
      </c>
      <c r="BL7" s="12">
        <v>0</v>
      </c>
      <c r="BM7" s="12">
        <v>0</v>
      </c>
      <c r="BN7" s="12">
        <v>0</v>
      </c>
      <c r="BO7" s="12">
        <v>0</v>
      </c>
      <c r="BP7" s="12">
        <v>0</v>
      </c>
      <c r="BQ7" s="12">
        <v>0</v>
      </c>
      <c r="BR7" s="12">
        <v>0</v>
      </c>
      <c r="BS7" s="12">
        <v>0</v>
      </c>
    </row>
    <row r="8" spans="1:7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  <c r="AF8" s="12">
        <v>0</v>
      </c>
      <c r="AG8" s="12">
        <v>0</v>
      </c>
      <c r="AH8" s="12">
        <v>0</v>
      </c>
      <c r="AI8" s="12">
        <v>0</v>
      </c>
      <c r="AJ8" s="12">
        <v>0</v>
      </c>
      <c r="AK8" s="12">
        <v>0</v>
      </c>
      <c r="AL8" s="12">
        <v>0</v>
      </c>
      <c r="AM8" s="12">
        <v>0</v>
      </c>
      <c r="AN8" s="12">
        <v>0</v>
      </c>
      <c r="AO8" s="12">
        <v>0</v>
      </c>
      <c r="AP8" s="12">
        <v>0</v>
      </c>
      <c r="AQ8" s="12">
        <v>0</v>
      </c>
      <c r="AR8" s="12">
        <v>0</v>
      </c>
      <c r="AS8" s="12">
        <v>0</v>
      </c>
      <c r="AT8" s="12">
        <v>0</v>
      </c>
      <c r="AU8" s="12">
        <v>0</v>
      </c>
      <c r="AV8" s="12">
        <v>0</v>
      </c>
      <c r="AW8" s="12">
        <v>0</v>
      </c>
      <c r="AX8" s="12">
        <v>0</v>
      </c>
      <c r="AY8" s="12">
        <v>0</v>
      </c>
      <c r="AZ8" s="12">
        <v>0</v>
      </c>
      <c r="BA8" s="12">
        <v>0</v>
      </c>
      <c r="BB8" s="12">
        <v>0</v>
      </c>
      <c r="BC8" s="12">
        <v>0</v>
      </c>
      <c r="BD8" s="12">
        <v>0</v>
      </c>
      <c r="BE8" s="12">
        <v>0</v>
      </c>
      <c r="BF8" s="12">
        <v>0</v>
      </c>
      <c r="BG8" s="12">
        <v>0</v>
      </c>
      <c r="BH8" s="12">
        <v>0</v>
      </c>
      <c r="BI8" s="12">
        <v>0</v>
      </c>
      <c r="BJ8" s="12">
        <v>0</v>
      </c>
      <c r="BK8" s="12">
        <v>0</v>
      </c>
      <c r="BL8" s="12">
        <v>0</v>
      </c>
      <c r="BM8" s="12">
        <v>0</v>
      </c>
      <c r="BN8" s="12">
        <v>0</v>
      </c>
      <c r="BO8" s="12">
        <v>0</v>
      </c>
      <c r="BP8" s="12">
        <v>0</v>
      </c>
      <c r="BQ8" s="12">
        <v>0</v>
      </c>
      <c r="BR8" s="12">
        <v>0</v>
      </c>
      <c r="BS8" s="12">
        <v>0</v>
      </c>
    </row>
    <row r="9" spans="1:7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  <c r="AF9" s="12">
        <v>0</v>
      </c>
      <c r="AG9" s="12">
        <v>0</v>
      </c>
      <c r="AH9" s="12">
        <v>0</v>
      </c>
      <c r="AI9" s="12">
        <v>0</v>
      </c>
      <c r="AJ9" s="12">
        <v>0</v>
      </c>
      <c r="AK9" s="12">
        <v>0</v>
      </c>
      <c r="AL9" s="12">
        <v>0</v>
      </c>
      <c r="AM9" s="12">
        <v>0</v>
      </c>
      <c r="AN9" s="12">
        <v>0</v>
      </c>
      <c r="AO9" s="12">
        <v>0</v>
      </c>
      <c r="AP9" s="12">
        <v>0</v>
      </c>
      <c r="AQ9" s="12">
        <v>0</v>
      </c>
      <c r="AR9" s="12">
        <v>0</v>
      </c>
      <c r="AS9" s="12">
        <v>0</v>
      </c>
      <c r="AT9" s="12">
        <v>0</v>
      </c>
      <c r="AU9" s="12">
        <v>0</v>
      </c>
      <c r="AV9" s="12">
        <v>0</v>
      </c>
      <c r="AW9" s="12">
        <v>0</v>
      </c>
      <c r="AX9" s="12">
        <v>0</v>
      </c>
      <c r="AY9" s="12">
        <v>0</v>
      </c>
      <c r="AZ9" s="12">
        <v>0</v>
      </c>
      <c r="BA9" s="12">
        <v>0</v>
      </c>
      <c r="BB9" s="12">
        <v>0</v>
      </c>
      <c r="BC9" s="12">
        <v>0</v>
      </c>
      <c r="BD9" s="12">
        <v>0</v>
      </c>
      <c r="BE9" s="12">
        <v>0</v>
      </c>
      <c r="BF9" s="12">
        <v>0</v>
      </c>
      <c r="BG9" s="12">
        <v>0</v>
      </c>
      <c r="BH9" s="12">
        <v>0</v>
      </c>
      <c r="BI9" s="12">
        <v>0</v>
      </c>
      <c r="BJ9" s="12">
        <v>0</v>
      </c>
      <c r="BK9" s="12">
        <v>0</v>
      </c>
      <c r="BL9" s="12">
        <v>0</v>
      </c>
      <c r="BM9" s="12">
        <v>0</v>
      </c>
      <c r="BN9" s="12">
        <v>0</v>
      </c>
      <c r="BO9" s="12">
        <v>0</v>
      </c>
      <c r="BP9" s="12">
        <v>0</v>
      </c>
      <c r="BQ9" s="12">
        <v>0</v>
      </c>
      <c r="BR9" s="12">
        <v>0</v>
      </c>
      <c r="BS9" s="12">
        <v>0</v>
      </c>
    </row>
    <row r="10" spans="1:71" x14ac:dyDescent="0.2">
      <c r="A10" s="66">
        <v>5</v>
      </c>
      <c r="B10" s="12">
        <v>1.6299999999999999E-2</v>
      </c>
      <c r="C10" s="12">
        <v>1.6299999999999999E-2</v>
      </c>
      <c r="D10" s="12">
        <v>1.6299999999999999E-2</v>
      </c>
      <c r="E10" s="12">
        <v>1.6299999999999999E-2</v>
      </c>
      <c r="F10" s="12">
        <v>1.6299999999999999E-2</v>
      </c>
      <c r="G10" s="12">
        <v>1.6299999999999999E-2</v>
      </c>
      <c r="H10" s="12">
        <v>1.6299999999999999E-2</v>
      </c>
      <c r="I10" s="12">
        <v>1.6299999999999999E-2</v>
      </c>
      <c r="J10" s="12">
        <v>1.6299999999999999E-2</v>
      </c>
      <c r="K10" s="12">
        <v>1.6299999999999999E-2</v>
      </c>
      <c r="L10" s="12">
        <v>1.6299999999999999E-2</v>
      </c>
      <c r="M10" s="12">
        <v>1.6299999999999999E-2</v>
      </c>
      <c r="N10" s="12">
        <v>1.6299999999999999E-2</v>
      </c>
      <c r="O10" s="12">
        <v>1.6299999999999999E-2</v>
      </c>
      <c r="P10" s="12">
        <v>1.6299999999999999E-2</v>
      </c>
      <c r="Q10" s="12">
        <v>1.6299999999999999E-2</v>
      </c>
      <c r="R10" s="12">
        <v>1.6299999999999999E-2</v>
      </c>
      <c r="S10" s="12">
        <v>1.6299999999999999E-2</v>
      </c>
      <c r="T10" s="12">
        <v>1.6299999999999999E-2</v>
      </c>
      <c r="U10" s="12">
        <v>1.6299999999999999E-2</v>
      </c>
      <c r="V10" s="12">
        <v>1.6299999999999999E-2</v>
      </c>
      <c r="W10" s="12">
        <v>1.6299999999999999E-2</v>
      </c>
      <c r="X10" s="12">
        <v>1.6299999999999999E-2</v>
      </c>
      <c r="Y10" s="12">
        <v>1.6299999999999999E-2</v>
      </c>
      <c r="Z10" s="12">
        <v>1.6299999999999999E-2</v>
      </c>
      <c r="AA10" s="12">
        <v>1.6299999999999999E-2</v>
      </c>
      <c r="AB10" s="12">
        <v>1.6299999999999999E-2</v>
      </c>
      <c r="AC10" s="12">
        <v>1.6299999999999999E-2</v>
      </c>
      <c r="AD10" s="12">
        <v>1.6299999999999999E-2</v>
      </c>
      <c r="AE10" s="12">
        <v>1.6299999999999999E-2</v>
      </c>
      <c r="AF10" s="12">
        <v>0</v>
      </c>
      <c r="AG10" s="12">
        <v>0</v>
      </c>
      <c r="AH10" s="12">
        <v>0</v>
      </c>
      <c r="AI10" s="12">
        <v>0</v>
      </c>
      <c r="AJ10" s="12">
        <v>0</v>
      </c>
      <c r="AK10" s="12">
        <v>0</v>
      </c>
      <c r="AL10" s="12">
        <v>0</v>
      </c>
      <c r="AM10" s="12">
        <v>0</v>
      </c>
      <c r="AN10" s="12">
        <v>0</v>
      </c>
      <c r="AO10" s="12">
        <v>0</v>
      </c>
      <c r="AP10" s="12">
        <v>0</v>
      </c>
      <c r="AQ10" s="12">
        <v>0</v>
      </c>
      <c r="AR10" s="12">
        <v>0</v>
      </c>
      <c r="AS10" s="12">
        <v>0</v>
      </c>
      <c r="AT10" s="12">
        <v>0</v>
      </c>
      <c r="AU10" s="12">
        <v>0</v>
      </c>
      <c r="AV10" s="12">
        <v>0</v>
      </c>
      <c r="AW10" s="12">
        <v>0</v>
      </c>
      <c r="AX10" s="12">
        <v>0</v>
      </c>
      <c r="AY10" s="12">
        <v>0</v>
      </c>
      <c r="AZ10" s="12">
        <v>0</v>
      </c>
      <c r="BA10" s="12">
        <v>0</v>
      </c>
      <c r="BB10" s="12">
        <v>0</v>
      </c>
      <c r="BC10" s="12">
        <v>0</v>
      </c>
      <c r="BD10" s="12">
        <v>0</v>
      </c>
      <c r="BE10" s="12">
        <v>0</v>
      </c>
      <c r="BF10" s="12">
        <v>0</v>
      </c>
      <c r="BG10" s="12">
        <v>0</v>
      </c>
      <c r="BH10" s="12">
        <v>0</v>
      </c>
      <c r="BI10" s="12">
        <v>0</v>
      </c>
      <c r="BJ10" s="12">
        <v>0</v>
      </c>
      <c r="BK10" s="12">
        <v>0</v>
      </c>
      <c r="BL10" s="12">
        <v>0</v>
      </c>
      <c r="BM10" s="12">
        <v>0</v>
      </c>
      <c r="BN10" s="12">
        <v>0</v>
      </c>
      <c r="BO10" s="12">
        <v>0</v>
      </c>
      <c r="BP10" s="12">
        <v>0</v>
      </c>
      <c r="BQ10" s="12">
        <v>0</v>
      </c>
      <c r="BR10" s="12">
        <v>0</v>
      </c>
      <c r="BS10" s="12">
        <v>0</v>
      </c>
    </row>
    <row r="11" spans="1:71" x14ac:dyDescent="0.2">
      <c r="A11" s="66">
        <v>6</v>
      </c>
      <c r="B11" s="12">
        <v>1.5699999999999999E-2</v>
      </c>
      <c r="C11" s="12">
        <v>1.5699999999999999E-2</v>
      </c>
      <c r="D11" s="12">
        <v>1.5699999999999999E-2</v>
      </c>
      <c r="E11" s="12">
        <v>1.5699999999999999E-2</v>
      </c>
      <c r="F11" s="12">
        <v>1.5699999999999999E-2</v>
      </c>
      <c r="G11" s="12">
        <v>1.5699999999999999E-2</v>
      </c>
      <c r="H11" s="12">
        <v>1.5699999999999999E-2</v>
      </c>
      <c r="I11" s="12">
        <v>1.5699999999999999E-2</v>
      </c>
      <c r="J11" s="12">
        <v>1.5699999999999999E-2</v>
      </c>
      <c r="K11" s="12">
        <v>1.5699999999999999E-2</v>
      </c>
      <c r="L11" s="12">
        <v>1.5699999999999999E-2</v>
      </c>
      <c r="M11" s="12">
        <v>1.5699999999999999E-2</v>
      </c>
      <c r="N11" s="12">
        <v>1.5699999999999999E-2</v>
      </c>
      <c r="O11" s="12">
        <v>1.5699999999999999E-2</v>
      </c>
      <c r="P11" s="12">
        <v>1.5699999999999999E-2</v>
      </c>
      <c r="Q11" s="12">
        <v>1.5699999999999999E-2</v>
      </c>
      <c r="R11" s="12">
        <v>1.5699999999999999E-2</v>
      </c>
      <c r="S11" s="12">
        <v>1.5699999999999999E-2</v>
      </c>
      <c r="T11" s="12">
        <v>1.5699999999999999E-2</v>
      </c>
      <c r="U11" s="12">
        <v>1.5699999999999999E-2</v>
      </c>
      <c r="V11" s="12">
        <v>1.5699999999999999E-2</v>
      </c>
      <c r="W11" s="12">
        <v>1.5699999999999999E-2</v>
      </c>
      <c r="X11" s="12">
        <v>1.5699999999999999E-2</v>
      </c>
      <c r="Y11" s="12">
        <v>1.5699999999999999E-2</v>
      </c>
      <c r="Z11" s="12">
        <v>1.5699999999999999E-2</v>
      </c>
      <c r="AA11" s="12">
        <v>1.5699999999999999E-2</v>
      </c>
      <c r="AB11" s="12">
        <v>1.5699999999999999E-2</v>
      </c>
      <c r="AC11" s="12">
        <v>1.5699999999999999E-2</v>
      </c>
      <c r="AD11" s="12">
        <v>1.5699999999999999E-2</v>
      </c>
      <c r="AE11" s="12">
        <v>0</v>
      </c>
      <c r="AF11" s="12">
        <v>0</v>
      </c>
      <c r="AG11" s="12">
        <v>0</v>
      </c>
      <c r="AH11" s="12">
        <v>0</v>
      </c>
      <c r="AI11" s="12">
        <v>0</v>
      </c>
      <c r="AJ11" s="12">
        <v>0</v>
      </c>
      <c r="AK11" s="12">
        <v>0</v>
      </c>
      <c r="AL11" s="12">
        <v>0</v>
      </c>
      <c r="AM11" s="12">
        <v>0</v>
      </c>
      <c r="AN11" s="12">
        <v>0</v>
      </c>
      <c r="AO11" s="12">
        <v>0</v>
      </c>
      <c r="AP11" s="12">
        <v>0</v>
      </c>
      <c r="AQ11" s="12">
        <v>0</v>
      </c>
      <c r="AR11" s="12">
        <v>0</v>
      </c>
      <c r="AS11" s="12">
        <v>0</v>
      </c>
      <c r="AT11" s="12">
        <v>0</v>
      </c>
      <c r="AU11" s="12">
        <v>0</v>
      </c>
      <c r="AV11" s="12">
        <v>0</v>
      </c>
      <c r="AW11" s="12">
        <v>0</v>
      </c>
      <c r="AX11" s="12">
        <v>0</v>
      </c>
      <c r="AY11" s="12">
        <v>0</v>
      </c>
      <c r="AZ11" s="12">
        <v>0</v>
      </c>
      <c r="BA11" s="12">
        <v>0</v>
      </c>
      <c r="BB11" s="12">
        <v>0</v>
      </c>
      <c r="BC11" s="12">
        <v>0</v>
      </c>
      <c r="BD11" s="12">
        <v>0</v>
      </c>
      <c r="BE11" s="12">
        <v>0</v>
      </c>
      <c r="BF11" s="12">
        <v>0</v>
      </c>
      <c r="BG11" s="12">
        <v>0</v>
      </c>
      <c r="BH11" s="12">
        <v>0</v>
      </c>
      <c r="BI11" s="12">
        <v>0</v>
      </c>
      <c r="BJ11" s="12">
        <v>0</v>
      </c>
      <c r="BK11" s="12">
        <v>0</v>
      </c>
      <c r="BL11" s="12">
        <v>0</v>
      </c>
      <c r="BM11" s="12">
        <v>0</v>
      </c>
      <c r="BN11" s="12">
        <v>0</v>
      </c>
      <c r="BO11" s="12">
        <v>0</v>
      </c>
      <c r="BP11" s="12">
        <v>0</v>
      </c>
      <c r="BQ11" s="12">
        <v>0</v>
      </c>
      <c r="BR11" s="12">
        <v>0</v>
      </c>
      <c r="BS11" s="12">
        <v>0</v>
      </c>
    </row>
    <row r="12" spans="1:71" x14ac:dyDescent="0.2">
      <c r="A12" s="66">
        <v>7</v>
      </c>
      <c r="B12" s="12">
        <v>1.49E-2</v>
      </c>
      <c r="C12" s="12">
        <v>1.49E-2</v>
      </c>
      <c r="D12" s="12">
        <v>1.49E-2</v>
      </c>
      <c r="E12" s="12">
        <v>1.49E-2</v>
      </c>
      <c r="F12" s="12">
        <v>1.49E-2</v>
      </c>
      <c r="G12" s="12">
        <v>1.49E-2</v>
      </c>
      <c r="H12" s="12">
        <v>1.49E-2</v>
      </c>
      <c r="I12" s="12">
        <v>1.49E-2</v>
      </c>
      <c r="J12" s="12">
        <v>1.49E-2</v>
      </c>
      <c r="K12" s="12">
        <v>1.49E-2</v>
      </c>
      <c r="L12" s="12">
        <v>1.49E-2</v>
      </c>
      <c r="M12" s="12">
        <v>1.49E-2</v>
      </c>
      <c r="N12" s="12">
        <v>1.49E-2</v>
      </c>
      <c r="O12" s="12">
        <v>1.49E-2</v>
      </c>
      <c r="P12" s="12">
        <v>1.49E-2</v>
      </c>
      <c r="Q12" s="12">
        <v>1.49E-2</v>
      </c>
      <c r="R12" s="12">
        <v>1.49E-2</v>
      </c>
      <c r="S12" s="12">
        <v>1.49E-2</v>
      </c>
      <c r="T12" s="12">
        <v>1.49E-2</v>
      </c>
      <c r="U12" s="12">
        <v>1.49E-2</v>
      </c>
      <c r="V12" s="12">
        <v>1.49E-2</v>
      </c>
      <c r="W12" s="12">
        <v>1.49E-2</v>
      </c>
      <c r="X12" s="12">
        <v>1.49E-2</v>
      </c>
      <c r="Y12" s="12">
        <v>1.49E-2</v>
      </c>
      <c r="Z12" s="12">
        <v>1.49E-2</v>
      </c>
      <c r="AA12" s="12">
        <v>1.49E-2</v>
      </c>
      <c r="AB12" s="12">
        <v>1.49E-2</v>
      </c>
      <c r="AC12" s="12">
        <v>1.49E-2</v>
      </c>
      <c r="AD12" s="12">
        <v>0</v>
      </c>
      <c r="AE12" s="12">
        <v>0</v>
      </c>
      <c r="AF12" s="12">
        <v>0</v>
      </c>
      <c r="AG12" s="12">
        <v>0</v>
      </c>
      <c r="AH12" s="12">
        <v>0</v>
      </c>
      <c r="AI12" s="12">
        <v>0</v>
      </c>
      <c r="AJ12" s="12">
        <v>0</v>
      </c>
      <c r="AK12" s="12">
        <v>0</v>
      </c>
      <c r="AL12" s="12">
        <v>0</v>
      </c>
      <c r="AM12" s="12">
        <v>0</v>
      </c>
      <c r="AN12" s="12">
        <v>0</v>
      </c>
      <c r="AO12" s="12">
        <v>0</v>
      </c>
      <c r="AP12" s="12">
        <v>0</v>
      </c>
      <c r="AQ12" s="12">
        <v>0</v>
      </c>
      <c r="AR12" s="12">
        <v>0</v>
      </c>
      <c r="AS12" s="12">
        <v>0</v>
      </c>
      <c r="AT12" s="12">
        <v>0</v>
      </c>
      <c r="AU12" s="12">
        <v>0</v>
      </c>
      <c r="AV12" s="12">
        <v>0</v>
      </c>
      <c r="AW12" s="12">
        <v>0</v>
      </c>
      <c r="AX12" s="12">
        <v>0</v>
      </c>
      <c r="AY12" s="12">
        <v>0</v>
      </c>
      <c r="AZ12" s="12">
        <v>0</v>
      </c>
      <c r="BA12" s="12">
        <v>0</v>
      </c>
      <c r="BB12" s="12">
        <v>0</v>
      </c>
      <c r="BC12" s="12">
        <v>0</v>
      </c>
      <c r="BD12" s="12">
        <v>0</v>
      </c>
      <c r="BE12" s="12">
        <v>0</v>
      </c>
      <c r="BF12" s="12">
        <v>0</v>
      </c>
      <c r="BG12" s="12">
        <v>0</v>
      </c>
      <c r="BH12" s="12">
        <v>0</v>
      </c>
      <c r="BI12" s="12">
        <v>0</v>
      </c>
      <c r="BJ12" s="12">
        <v>0</v>
      </c>
      <c r="BK12" s="12">
        <v>0</v>
      </c>
      <c r="BL12" s="12">
        <v>0</v>
      </c>
      <c r="BM12" s="12">
        <v>0</v>
      </c>
      <c r="BN12" s="12">
        <v>0</v>
      </c>
      <c r="BO12" s="12">
        <v>0</v>
      </c>
      <c r="BP12" s="12">
        <v>0</v>
      </c>
      <c r="BQ12" s="12">
        <v>0</v>
      </c>
      <c r="BR12" s="12">
        <v>0</v>
      </c>
      <c r="BS12" s="12">
        <v>0</v>
      </c>
    </row>
    <row r="13" spans="1:71" x14ac:dyDescent="0.2">
      <c r="A13" s="66">
        <v>8</v>
      </c>
      <c r="B13" s="12">
        <v>1.4200000000000001E-2</v>
      </c>
      <c r="C13" s="12">
        <v>1.4200000000000001E-2</v>
      </c>
      <c r="D13" s="12">
        <v>1.4200000000000001E-2</v>
      </c>
      <c r="E13" s="12">
        <v>1.4200000000000001E-2</v>
      </c>
      <c r="F13" s="12">
        <v>1.4200000000000001E-2</v>
      </c>
      <c r="G13" s="12">
        <v>1.4200000000000001E-2</v>
      </c>
      <c r="H13" s="12">
        <v>1.4200000000000001E-2</v>
      </c>
      <c r="I13" s="12">
        <v>1.4200000000000001E-2</v>
      </c>
      <c r="J13" s="12">
        <v>1.4200000000000001E-2</v>
      </c>
      <c r="K13" s="12">
        <v>1.4200000000000001E-2</v>
      </c>
      <c r="L13" s="12">
        <v>1.4200000000000001E-2</v>
      </c>
      <c r="M13" s="12">
        <v>1.4200000000000001E-2</v>
      </c>
      <c r="N13" s="12">
        <v>1.4200000000000001E-2</v>
      </c>
      <c r="O13" s="12">
        <v>1.4200000000000001E-2</v>
      </c>
      <c r="P13" s="12">
        <v>1.4200000000000001E-2</v>
      </c>
      <c r="Q13" s="12">
        <v>1.4200000000000001E-2</v>
      </c>
      <c r="R13" s="12">
        <v>1.4200000000000001E-2</v>
      </c>
      <c r="S13" s="12">
        <v>1.4200000000000001E-2</v>
      </c>
      <c r="T13" s="12">
        <v>1.4200000000000001E-2</v>
      </c>
      <c r="U13" s="12">
        <v>1.4200000000000001E-2</v>
      </c>
      <c r="V13" s="12">
        <v>1.4200000000000001E-2</v>
      </c>
      <c r="W13" s="12">
        <v>1.4200000000000001E-2</v>
      </c>
      <c r="X13" s="12">
        <v>1.4200000000000001E-2</v>
      </c>
      <c r="Y13" s="12">
        <v>1.4200000000000001E-2</v>
      </c>
      <c r="Z13" s="12">
        <v>1.4200000000000001E-2</v>
      </c>
      <c r="AA13" s="12">
        <v>1.4200000000000001E-2</v>
      </c>
      <c r="AB13" s="12">
        <v>1.4200000000000001E-2</v>
      </c>
      <c r="AC13" s="12">
        <v>0</v>
      </c>
      <c r="AD13" s="12">
        <v>0</v>
      </c>
      <c r="AE13" s="12">
        <v>0</v>
      </c>
      <c r="AF13" s="12">
        <v>0</v>
      </c>
      <c r="AG13" s="12">
        <v>0</v>
      </c>
      <c r="AH13" s="12">
        <v>0</v>
      </c>
      <c r="AI13" s="12">
        <v>0</v>
      </c>
      <c r="AJ13" s="12">
        <v>0</v>
      </c>
      <c r="AK13" s="12">
        <v>0</v>
      </c>
      <c r="AL13" s="12">
        <v>0</v>
      </c>
      <c r="AM13" s="12">
        <v>0</v>
      </c>
      <c r="AN13" s="12">
        <v>0</v>
      </c>
      <c r="AO13" s="12">
        <v>0</v>
      </c>
      <c r="AP13" s="12">
        <v>0</v>
      </c>
      <c r="AQ13" s="12">
        <v>0</v>
      </c>
      <c r="AR13" s="12">
        <v>0</v>
      </c>
      <c r="AS13" s="12">
        <v>0</v>
      </c>
      <c r="AT13" s="12">
        <v>0</v>
      </c>
      <c r="AU13" s="12">
        <v>0</v>
      </c>
      <c r="AV13" s="12">
        <v>0</v>
      </c>
      <c r="AW13" s="12">
        <v>0</v>
      </c>
      <c r="AX13" s="12">
        <v>0</v>
      </c>
      <c r="AY13" s="12">
        <v>0</v>
      </c>
      <c r="AZ13" s="12">
        <v>0</v>
      </c>
      <c r="BA13" s="12">
        <v>0</v>
      </c>
      <c r="BB13" s="12">
        <v>0</v>
      </c>
      <c r="BC13" s="12">
        <v>0</v>
      </c>
      <c r="BD13" s="12">
        <v>0</v>
      </c>
      <c r="BE13" s="12">
        <v>0</v>
      </c>
      <c r="BF13" s="12">
        <v>0</v>
      </c>
      <c r="BG13" s="12">
        <v>0</v>
      </c>
      <c r="BH13" s="12">
        <v>0</v>
      </c>
      <c r="BI13" s="12">
        <v>0</v>
      </c>
      <c r="BJ13" s="12">
        <v>0</v>
      </c>
      <c r="BK13" s="12">
        <v>0</v>
      </c>
      <c r="BL13" s="12">
        <v>0</v>
      </c>
      <c r="BM13" s="12">
        <v>0</v>
      </c>
      <c r="BN13" s="12">
        <v>0</v>
      </c>
      <c r="BO13" s="12">
        <v>0</v>
      </c>
      <c r="BP13" s="12">
        <v>0</v>
      </c>
      <c r="BQ13" s="12">
        <v>0</v>
      </c>
      <c r="BR13" s="12">
        <v>0</v>
      </c>
      <c r="BS13" s="12">
        <v>0</v>
      </c>
    </row>
    <row r="14" spans="1:71" x14ac:dyDescent="0.2">
      <c r="A14" s="66">
        <v>9</v>
      </c>
      <c r="B14" s="12">
        <v>1.34E-2</v>
      </c>
      <c r="C14" s="12">
        <v>1.34E-2</v>
      </c>
      <c r="D14" s="12">
        <v>1.34E-2</v>
      </c>
      <c r="E14" s="12">
        <v>1.34E-2</v>
      </c>
      <c r="F14" s="12">
        <v>1.34E-2</v>
      </c>
      <c r="G14" s="12">
        <v>1.34E-2</v>
      </c>
      <c r="H14" s="12">
        <v>1.34E-2</v>
      </c>
      <c r="I14" s="12">
        <v>1.34E-2</v>
      </c>
      <c r="J14" s="12">
        <v>1.34E-2</v>
      </c>
      <c r="K14" s="12">
        <v>1.34E-2</v>
      </c>
      <c r="L14" s="12">
        <v>1.34E-2</v>
      </c>
      <c r="M14" s="12">
        <v>1.34E-2</v>
      </c>
      <c r="N14" s="12">
        <v>1.34E-2</v>
      </c>
      <c r="O14" s="12">
        <v>1.34E-2</v>
      </c>
      <c r="P14" s="12">
        <v>1.34E-2</v>
      </c>
      <c r="Q14" s="12">
        <v>1.34E-2</v>
      </c>
      <c r="R14" s="12">
        <v>1.34E-2</v>
      </c>
      <c r="S14" s="12">
        <v>1.34E-2</v>
      </c>
      <c r="T14" s="12">
        <v>1.34E-2</v>
      </c>
      <c r="U14" s="12">
        <v>1.34E-2</v>
      </c>
      <c r="V14" s="12">
        <v>1.34E-2</v>
      </c>
      <c r="W14" s="12">
        <v>1.34E-2</v>
      </c>
      <c r="X14" s="12">
        <v>1.34E-2</v>
      </c>
      <c r="Y14" s="12">
        <v>1.34E-2</v>
      </c>
      <c r="Z14" s="12">
        <v>1.34E-2</v>
      </c>
      <c r="AA14" s="12">
        <v>1.34E-2</v>
      </c>
      <c r="AB14" s="12">
        <v>0</v>
      </c>
      <c r="AC14" s="12">
        <v>0</v>
      </c>
      <c r="AD14" s="12">
        <v>0</v>
      </c>
      <c r="AE14" s="12">
        <v>0</v>
      </c>
      <c r="AF14" s="12">
        <v>0</v>
      </c>
      <c r="AG14" s="12">
        <v>0</v>
      </c>
      <c r="AH14" s="12">
        <v>0</v>
      </c>
      <c r="AI14" s="12">
        <v>0</v>
      </c>
      <c r="AJ14" s="12">
        <v>0</v>
      </c>
      <c r="AK14" s="12">
        <v>0</v>
      </c>
      <c r="AL14" s="12">
        <v>0</v>
      </c>
      <c r="AM14" s="12">
        <v>0</v>
      </c>
      <c r="AN14" s="12">
        <v>0</v>
      </c>
      <c r="AO14" s="12">
        <v>0</v>
      </c>
      <c r="AP14" s="12">
        <v>0</v>
      </c>
      <c r="AQ14" s="12">
        <v>0</v>
      </c>
      <c r="AR14" s="12">
        <v>0</v>
      </c>
      <c r="AS14" s="12">
        <v>0</v>
      </c>
      <c r="AT14" s="12">
        <v>0</v>
      </c>
      <c r="AU14" s="12">
        <v>0</v>
      </c>
      <c r="AV14" s="12">
        <v>0</v>
      </c>
      <c r="AW14" s="12">
        <v>0</v>
      </c>
      <c r="AX14" s="12">
        <v>0</v>
      </c>
      <c r="AY14" s="12">
        <v>0</v>
      </c>
      <c r="AZ14" s="12">
        <v>0</v>
      </c>
      <c r="BA14" s="12">
        <v>0</v>
      </c>
      <c r="BB14" s="12">
        <v>0</v>
      </c>
      <c r="BC14" s="12">
        <v>0</v>
      </c>
      <c r="BD14" s="12">
        <v>0</v>
      </c>
      <c r="BE14" s="12">
        <v>0</v>
      </c>
      <c r="BF14" s="12">
        <v>0</v>
      </c>
      <c r="BG14" s="12">
        <v>0</v>
      </c>
      <c r="BH14" s="12">
        <v>0</v>
      </c>
      <c r="BI14" s="12">
        <v>0</v>
      </c>
      <c r="BJ14" s="12">
        <v>0</v>
      </c>
      <c r="BK14" s="12">
        <v>0</v>
      </c>
      <c r="BL14" s="12">
        <v>0</v>
      </c>
      <c r="BM14" s="12">
        <v>0</v>
      </c>
      <c r="BN14" s="12">
        <v>0</v>
      </c>
      <c r="BO14" s="12">
        <v>0</v>
      </c>
      <c r="BP14" s="12">
        <v>0</v>
      </c>
      <c r="BQ14" s="12">
        <v>0</v>
      </c>
      <c r="BR14" s="12">
        <v>0</v>
      </c>
      <c r="BS14" s="12">
        <v>0</v>
      </c>
    </row>
    <row r="15" spans="1:71" x14ac:dyDescent="0.2">
      <c r="A15" s="66">
        <v>10</v>
      </c>
      <c r="B15" s="12">
        <v>1.26E-2</v>
      </c>
      <c r="C15" s="12">
        <v>1.26E-2</v>
      </c>
      <c r="D15" s="12">
        <v>1.26E-2</v>
      </c>
      <c r="E15" s="12">
        <v>1.26E-2</v>
      </c>
      <c r="F15" s="12">
        <v>1.26E-2</v>
      </c>
      <c r="G15" s="12">
        <v>1.26E-2</v>
      </c>
      <c r="H15" s="12">
        <v>1.26E-2</v>
      </c>
      <c r="I15" s="12">
        <v>1.26E-2</v>
      </c>
      <c r="J15" s="12">
        <v>1.26E-2</v>
      </c>
      <c r="K15" s="12">
        <v>1.26E-2</v>
      </c>
      <c r="L15" s="12">
        <v>1.26E-2</v>
      </c>
      <c r="M15" s="12">
        <v>1.26E-2</v>
      </c>
      <c r="N15" s="12">
        <v>1.26E-2</v>
      </c>
      <c r="O15" s="12">
        <v>1.26E-2</v>
      </c>
      <c r="P15" s="12">
        <v>1.26E-2</v>
      </c>
      <c r="Q15" s="12">
        <v>1.26E-2</v>
      </c>
      <c r="R15" s="12">
        <v>1.26E-2</v>
      </c>
      <c r="S15" s="12">
        <v>1.26E-2</v>
      </c>
      <c r="T15" s="12">
        <v>1.26E-2</v>
      </c>
      <c r="U15" s="12">
        <v>1.26E-2</v>
      </c>
      <c r="V15" s="12">
        <v>1.26E-2</v>
      </c>
      <c r="W15" s="12">
        <v>1.26E-2</v>
      </c>
      <c r="X15" s="12">
        <v>1.26E-2</v>
      </c>
      <c r="Y15" s="12">
        <v>1.26E-2</v>
      </c>
      <c r="Z15" s="12">
        <v>1.26E-2</v>
      </c>
      <c r="AA15" s="12">
        <v>0</v>
      </c>
      <c r="AB15" s="12">
        <v>0</v>
      </c>
      <c r="AC15" s="12">
        <v>0</v>
      </c>
      <c r="AD15" s="12">
        <v>0</v>
      </c>
      <c r="AE15" s="12">
        <v>0</v>
      </c>
      <c r="AF15" s="12">
        <v>0</v>
      </c>
      <c r="AG15" s="12">
        <v>0</v>
      </c>
      <c r="AH15" s="12">
        <v>0</v>
      </c>
      <c r="AI15" s="12">
        <v>0</v>
      </c>
      <c r="AJ15" s="12">
        <v>0</v>
      </c>
      <c r="AK15" s="12">
        <v>0</v>
      </c>
      <c r="AL15" s="12">
        <v>0</v>
      </c>
      <c r="AM15" s="12">
        <v>0</v>
      </c>
      <c r="AN15" s="12">
        <v>0</v>
      </c>
      <c r="AO15" s="12">
        <v>0</v>
      </c>
      <c r="AP15" s="12">
        <v>0</v>
      </c>
      <c r="AQ15" s="12">
        <v>0</v>
      </c>
      <c r="AR15" s="12">
        <v>0</v>
      </c>
      <c r="AS15" s="12">
        <v>0</v>
      </c>
      <c r="AT15" s="12">
        <v>0</v>
      </c>
      <c r="AU15" s="12">
        <v>0</v>
      </c>
      <c r="AV15" s="12">
        <v>0</v>
      </c>
      <c r="AW15" s="12">
        <v>0</v>
      </c>
      <c r="AX15" s="12">
        <v>0</v>
      </c>
      <c r="AY15" s="12">
        <v>0</v>
      </c>
      <c r="AZ15" s="12">
        <v>0</v>
      </c>
      <c r="BA15" s="12">
        <v>0</v>
      </c>
      <c r="BB15" s="12">
        <v>0</v>
      </c>
      <c r="BC15" s="12">
        <v>0</v>
      </c>
      <c r="BD15" s="12">
        <v>0</v>
      </c>
      <c r="BE15" s="12">
        <v>0</v>
      </c>
      <c r="BF15" s="12">
        <v>0</v>
      </c>
      <c r="BG15" s="12">
        <v>0</v>
      </c>
      <c r="BH15" s="12">
        <v>0</v>
      </c>
      <c r="BI15" s="12">
        <v>0</v>
      </c>
      <c r="BJ15" s="12">
        <v>0</v>
      </c>
      <c r="BK15" s="12">
        <v>0</v>
      </c>
      <c r="BL15" s="12">
        <v>0</v>
      </c>
      <c r="BM15" s="12">
        <v>0</v>
      </c>
      <c r="BN15" s="12">
        <v>0</v>
      </c>
      <c r="BO15" s="12">
        <v>0</v>
      </c>
      <c r="BP15" s="12">
        <v>0</v>
      </c>
      <c r="BQ15" s="12">
        <v>0</v>
      </c>
      <c r="BR15" s="12">
        <v>0</v>
      </c>
      <c r="BS15" s="12">
        <v>0</v>
      </c>
    </row>
    <row r="16" spans="1:71" x14ac:dyDescent="0.2">
      <c r="A16" s="66">
        <v>11</v>
      </c>
      <c r="B16" s="12">
        <v>1.17E-2</v>
      </c>
      <c r="C16" s="12">
        <v>1.17E-2</v>
      </c>
      <c r="D16" s="12">
        <v>1.17E-2</v>
      </c>
      <c r="E16" s="12">
        <v>1.17E-2</v>
      </c>
      <c r="F16" s="12">
        <v>1.17E-2</v>
      </c>
      <c r="G16" s="12">
        <v>1.17E-2</v>
      </c>
      <c r="H16" s="12">
        <v>1.17E-2</v>
      </c>
      <c r="I16" s="12">
        <v>1.17E-2</v>
      </c>
      <c r="J16" s="12">
        <v>1.17E-2</v>
      </c>
      <c r="K16" s="12">
        <v>1.17E-2</v>
      </c>
      <c r="L16" s="12">
        <v>1.17E-2</v>
      </c>
      <c r="M16" s="12">
        <v>1.17E-2</v>
      </c>
      <c r="N16" s="12">
        <v>1.17E-2</v>
      </c>
      <c r="O16" s="12">
        <v>1.17E-2</v>
      </c>
      <c r="P16" s="12">
        <v>1.17E-2</v>
      </c>
      <c r="Q16" s="12">
        <v>1.17E-2</v>
      </c>
      <c r="R16" s="12">
        <v>1.17E-2</v>
      </c>
      <c r="S16" s="12">
        <v>1.17E-2</v>
      </c>
      <c r="T16" s="12">
        <v>1.17E-2</v>
      </c>
      <c r="U16" s="12">
        <v>1.17E-2</v>
      </c>
      <c r="V16" s="12">
        <v>1.17E-2</v>
      </c>
      <c r="W16" s="12">
        <v>1.17E-2</v>
      </c>
      <c r="X16" s="12">
        <v>1.17E-2</v>
      </c>
      <c r="Y16" s="12">
        <v>1.17E-2</v>
      </c>
      <c r="Z16" s="12">
        <v>0</v>
      </c>
      <c r="AA16" s="12">
        <v>0</v>
      </c>
      <c r="AB16" s="12">
        <v>0</v>
      </c>
      <c r="AC16" s="12">
        <v>0</v>
      </c>
      <c r="AD16" s="12">
        <v>0</v>
      </c>
      <c r="AE16" s="12">
        <v>0</v>
      </c>
      <c r="AF16" s="12">
        <v>0</v>
      </c>
      <c r="AG16" s="12">
        <v>0</v>
      </c>
      <c r="AH16" s="12">
        <v>0</v>
      </c>
      <c r="AI16" s="12">
        <v>0</v>
      </c>
      <c r="AJ16" s="12">
        <v>0</v>
      </c>
      <c r="AK16" s="12">
        <v>0</v>
      </c>
      <c r="AL16" s="12">
        <v>0</v>
      </c>
      <c r="AM16" s="12">
        <v>0</v>
      </c>
      <c r="AN16" s="12">
        <v>0</v>
      </c>
      <c r="AO16" s="12">
        <v>0</v>
      </c>
      <c r="AP16" s="12">
        <v>0</v>
      </c>
      <c r="AQ16" s="12">
        <v>0</v>
      </c>
      <c r="AR16" s="12">
        <v>0</v>
      </c>
      <c r="AS16" s="12">
        <v>0</v>
      </c>
      <c r="AT16" s="12">
        <v>0</v>
      </c>
      <c r="AU16" s="12">
        <v>0</v>
      </c>
      <c r="AV16" s="12">
        <v>0</v>
      </c>
      <c r="AW16" s="12">
        <v>0</v>
      </c>
      <c r="AX16" s="12">
        <v>0</v>
      </c>
      <c r="AY16" s="12">
        <v>0</v>
      </c>
      <c r="AZ16" s="12">
        <v>0</v>
      </c>
      <c r="BA16" s="12">
        <v>0</v>
      </c>
      <c r="BB16" s="12">
        <v>0</v>
      </c>
      <c r="BC16" s="12">
        <v>0</v>
      </c>
      <c r="BD16" s="12">
        <v>0</v>
      </c>
      <c r="BE16" s="12">
        <v>0</v>
      </c>
      <c r="BF16" s="12">
        <v>0</v>
      </c>
      <c r="BG16" s="12">
        <v>0</v>
      </c>
      <c r="BH16" s="12">
        <v>0</v>
      </c>
      <c r="BI16" s="12">
        <v>0</v>
      </c>
      <c r="BJ16" s="12">
        <v>0</v>
      </c>
      <c r="BK16" s="12">
        <v>0</v>
      </c>
      <c r="BL16" s="12">
        <v>0</v>
      </c>
      <c r="BM16" s="12">
        <v>0</v>
      </c>
      <c r="BN16" s="12">
        <v>0</v>
      </c>
      <c r="BO16" s="12">
        <v>0</v>
      </c>
      <c r="BP16" s="12">
        <v>0</v>
      </c>
      <c r="BQ16" s="12">
        <v>0</v>
      </c>
      <c r="BR16" s="12">
        <v>0</v>
      </c>
      <c r="BS16" s="12">
        <v>0</v>
      </c>
    </row>
    <row r="17" spans="1:71" x14ac:dyDescent="0.2">
      <c r="A17" s="66">
        <v>12</v>
      </c>
      <c r="B17" s="12">
        <v>1.0999999999999999E-2</v>
      </c>
      <c r="C17" s="12">
        <v>1.0999999999999999E-2</v>
      </c>
      <c r="D17" s="12">
        <v>1.0999999999999999E-2</v>
      </c>
      <c r="E17" s="12">
        <v>1.0999999999999999E-2</v>
      </c>
      <c r="F17" s="12">
        <v>1.0999999999999999E-2</v>
      </c>
      <c r="G17" s="12">
        <v>1.0999999999999999E-2</v>
      </c>
      <c r="H17" s="12">
        <v>1.0999999999999999E-2</v>
      </c>
      <c r="I17" s="12">
        <v>1.0999999999999999E-2</v>
      </c>
      <c r="J17" s="12">
        <v>1.0999999999999999E-2</v>
      </c>
      <c r="K17" s="12">
        <v>1.0999999999999999E-2</v>
      </c>
      <c r="L17" s="12">
        <v>1.0999999999999999E-2</v>
      </c>
      <c r="M17" s="12">
        <v>1.0999999999999999E-2</v>
      </c>
      <c r="N17" s="12">
        <v>1.0999999999999999E-2</v>
      </c>
      <c r="O17" s="12">
        <v>1.0999999999999999E-2</v>
      </c>
      <c r="P17" s="12">
        <v>1.0999999999999999E-2</v>
      </c>
      <c r="Q17" s="12">
        <v>1.0999999999999999E-2</v>
      </c>
      <c r="R17" s="12">
        <v>1.0999999999999999E-2</v>
      </c>
      <c r="S17" s="12">
        <v>1.0999999999999999E-2</v>
      </c>
      <c r="T17" s="12">
        <v>1.0999999999999999E-2</v>
      </c>
      <c r="U17" s="12">
        <v>1.0999999999999999E-2</v>
      </c>
      <c r="V17" s="12">
        <v>1.0999999999999999E-2</v>
      </c>
      <c r="W17" s="12">
        <v>1.0999999999999999E-2</v>
      </c>
      <c r="X17" s="12">
        <v>1.0999999999999999E-2</v>
      </c>
      <c r="Y17" s="12">
        <v>0</v>
      </c>
      <c r="Z17" s="12">
        <v>0</v>
      </c>
      <c r="AA17" s="12">
        <v>0</v>
      </c>
      <c r="AB17" s="12">
        <v>0</v>
      </c>
      <c r="AC17" s="12">
        <v>0</v>
      </c>
      <c r="AD17" s="12">
        <v>0</v>
      </c>
      <c r="AE17" s="12">
        <v>0</v>
      </c>
      <c r="AF17" s="12">
        <v>0</v>
      </c>
      <c r="AG17" s="12">
        <v>0</v>
      </c>
      <c r="AH17" s="12">
        <v>0</v>
      </c>
      <c r="AI17" s="12">
        <v>0</v>
      </c>
      <c r="AJ17" s="12">
        <v>0</v>
      </c>
      <c r="AK17" s="12">
        <v>0</v>
      </c>
      <c r="AL17" s="12">
        <v>0</v>
      </c>
      <c r="AM17" s="12">
        <v>0</v>
      </c>
      <c r="AN17" s="12">
        <v>0</v>
      </c>
      <c r="AO17" s="12">
        <v>0</v>
      </c>
      <c r="AP17" s="12">
        <v>0</v>
      </c>
      <c r="AQ17" s="12">
        <v>0</v>
      </c>
      <c r="AR17" s="12">
        <v>0</v>
      </c>
      <c r="AS17" s="12">
        <v>0</v>
      </c>
      <c r="AT17" s="12">
        <v>0</v>
      </c>
      <c r="AU17" s="12">
        <v>0</v>
      </c>
      <c r="AV17" s="12">
        <v>0</v>
      </c>
      <c r="AW17" s="12">
        <v>0</v>
      </c>
      <c r="AX17" s="12">
        <v>0</v>
      </c>
      <c r="AY17" s="12">
        <v>0</v>
      </c>
      <c r="AZ17" s="12">
        <v>0</v>
      </c>
      <c r="BA17" s="12">
        <v>0</v>
      </c>
      <c r="BB17" s="12">
        <v>0</v>
      </c>
      <c r="BC17" s="12">
        <v>0</v>
      </c>
      <c r="BD17" s="12">
        <v>0</v>
      </c>
      <c r="BE17" s="12">
        <v>0</v>
      </c>
      <c r="BF17" s="12">
        <v>0</v>
      </c>
      <c r="BG17" s="12">
        <v>0</v>
      </c>
      <c r="BH17" s="12">
        <v>0</v>
      </c>
      <c r="BI17" s="12">
        <v>0</v>
      </c>
      <c r="BJ17" s="12">
        <v>0</v>
      </c>
      <c r="BK17" s="12">
        <v>0</v>
      </c>
      <c r="BL17" s="12">
        <v>0</v>
      </c>
      <c r="BM17" s="12">
        <v>0</v>
      </c>
      <c r="BN17" s="12">
        <v>0</v>
      </c>
      <c r="BO17" s="12">
        <v>0</v>
      </c>
      <c r="BP17" s="12">
        <v>0</v>
      </c>
      <c r="BQ17" s="12">
        <v>0</v>
      </c>
      <c r="BR17" s="12">
        <v>0</v>
      </c>
      <c r="BS17" s="12">
        <v>0</v>
      </c>
    </row>
    <row r="18" spans="1:71" x14ac:dyDescent="0.2">
      <c r="A18" s="66">
        <v>13</v>
      </c>
      <c r="B18" s="12">
        <v>0.01</v>
      </c>
      <c r="C18" s="12">
        <v>0.01</v>
      </c>
      <c r="D18" s="12">
        <v>0.01</v>
      </c>
      <c r="E18" s="12">
        <v>0.01</v>
      </c>
      <c r="F18" s="12">
        <v>0.01</v>
      </c>
      <c r="G18" s="12">
        <v>0.01</v>
      </c>
      <c r="H18" s="12">
        <v>0.01</v>
      </c>
      <c r="I18" s="12">
        <v>0.01</v>
      </c>
      <c r="J18" s="12">
        <v>0.01</v>
      </c>
      <c r="K18" s="12">
        <v>0.01</v>
      </c>
      <c r="L18" s="12">
        <v>0.01</v>
      </c>
      <c r="M18" s="12">
        <v>0.01</v>
      </c>
      <c r="N18" s="12">
        <v>0.01</v>
      </c>
      <c r="O18" s="12">
        <v>0.01</v>
      </c>
      <c r="P18" s="12">
        <v>0.01</v>
      </c>
      <c r="Q18" s="12">
        <v>0.01</v>
      </c>
      <c r="R18" s="12">
        <v>0.01</v>
      </c>
      <c r="S18" s="12">
        <v>0.01</v>
      </c>
      <c r="T18" s="12">
        <v>0.01</v>
      </c>
      <c r="U18" s="12">
        <v>0.01</v>
      </c>
      <c r="V18" s="12">
        <v>0.01</v>
      </c>
      <c r="W18" s="12">
        <v>0.01</v>
      </c>
      <c r="X18" s="12">
        <v>0</v>
      </c>
      <c r="Y18" s="12">
        <v>0</v>
      </c>
      <c r="Z18" s="12">
        <v>0</v>
      </c>
      <c r="AA18" s="12">
        <v>0</v>
      </c>
      <c r="AB18" s="12">
        <v>0</v>
      </c>
      <c r="AC18" s="12">
        <v>0</v>
      </c>
      <c r="AD18" s="12">
        <v>0</v>
      </c>
      <c r="AE18" s="12">
        <v>0</v>
      </c>
      <c r="AF18" s="12">
        <v>0</v>
      </c>
      <c r="AG18" s="12">
        <v>0</v>
      </c>
      <c r="AH18" s="12">
        <v>0</v>
      </c>
      <c r="AI18" s="12">
        <v>0</v>
      </c>
      <c r="AJ18" s="12">
        <v>0</v>
      </c>
      <c r="AK18" s="12">
        <v>0</v>
      </c>
      <c r="AL18" s="12">
        <v>0</v>
      </c>
      <c r="AM18" s="12">
        <v>0</v>
      </c>
      <c r="AN18" s="12">
        <v>0</v>
      </c>
      <c r="AO18" s="12">
        <v>0</v>
      </c>
      <c r="AP18" s="12">
        <v>0</v>
      </c>
      <c r="AQ18" s="12">
        <v>0</v>
      </c>
      <c r="AR18" s="12">
        <v>0</v>
      </c>
      <c r="AS18" s="12">
        <v>0</v>
      </c>
      <c r="AT18" s="12">
        <v>0</v>
      </c>
      <c r="AU18" s="12">
        <v>0</v>
      </c>
      <c r="AV18" s="12">
        <v>0</v>
      </c>
      <c r="AW18" s="12">
        <v>0</v>
      </c>
      <c r="AX18" s="12">
        <v>0</v>
      </c>
      <c r="AY18" s="12">
        <v>0</v>
      </c>
      <c r="AZ18" s="12">
        <v>0</v>
      </c>
      <c r="BA18" s="12">
        <v>0</v>
      </c>
      <c r="BB18" s="12">
        <v>0</v>
      </c>
      <c r="BC18" s="12">
        <v>0</v>
      </c>
      <c r="BD18" s="12">
        <v>0</v>
      </c>
      <c r="BE18" s="12">
        <v>0</v>
      </c>
      <c r="BF18" s="12">
        <v>0</v>
      </c>
      <c r="BG18" s="12">
        <v>0</v>
      </c>
      <c r="BH18" s="12">
        <v>0</v>
      </c>
      <c r="BI18" s="12">
        <v>0</v>
      </c>
      <c r="BJ18" s="12">
        <v>0</v>
      </c>
      <c r="BK18" s="12">
        <v>0</v>
      </c>
      <c r="BL18" s="12">
        <v>0</v>
      </c>
      <c r="BM18" s="12">
        <v>0</v>
      </c>
      <c r="BN18" s="12">
        <v>0</v>
      </c>
      <c r="BO18" s="12">
        <v>0</v>
      </c>
      <c r="BP18" s="12">
        <v>0</v>
      </c>
      <c r="BQ18" s="12">
        <v>0</v>
      </c>
      <c r="BR18" s="12">
        <v>0</v>
      </c>
      <c r="BS18" s="12">
        <v>0</v>
      </c>
    </row>
    <row r="19" spans="1:71" x14ac:dyDescent="0.2">
      <c r="A19" s="66">
        <v>14</v>
      </c>
      <c r="B19" s="12">
        <v>9.1000000000000004E-3</v>
      </c>
      <c r="C19" s="12">
        <v>9.1000000000000004E-3</v>
      </c>
      <c r="D19" s="12">
        <v>9.1000000000000004E-3</v>
      </c>
      <c r="E19" s="12">
        <v>9.1000000000000004E-3</v>
      </c>
      <c r="F19" s="12">
        <v>9.1000000000000004E-3</v>
      </c>
      <c r="G19" s="12">
        <v>9.1000000000000004E-3</v>
      </c>
      <c r="H19" s="12">
        <v>9.1000000000000004E-3</v>
      </c>
      <c r="I19" s="12">
        <v>9.1000000000000004E-3</v>
      </c>
      <c r="J19" s="12">
        <v>9.1000000000000004E-3</v>
      </c>
      <c r="K19" s="12">
        <v>9.1000000000000004E-3</v>
      </c>
      <c r="L19" s="12">
        <v>9.1000000000000004E-3</v>
      </c>
      <c r="M19" s="12">
        <v>9.1000000000000004E-3</v>
      </c>
      <c r="N19" s="12">
        <v>9.1000000000000004E-3</v>
      </c>
      <c r="O19" s="12">
        <v>9.1000000000000004E-3</v>
      </c>
      <c r="P19" s="12">
        <v>9.1000000000000004E-3</v>
      </c>
      <c r="Q19" s="12">
        <v>9.1000000000000004E-3</v>
      </c>
      <c r="R19" s="12">
        <v>9.1000000000000004E-3</v>
      </c>
      <c r="S19" s="12">
        <v>9.1000000000000004E-3</v>
      </c>
      <c r="T19" s="12">
        <v>9.1000000000000004E-3</v>
      </c>
      <c r="U19" s="12">
        <v>9.1000000000000004E-3</v>
      </c>
      <c r="V19" s="12">
        <v>9.1000000000000004E-3</v>
      </c>
      <c r="W19" s="12">
        <v>0</v>
      </c>
      <c r="X19" s="12">
        <v>0</v>
      </c>
      <c r="Y19" s="12">
        <v>0</v>
      </c>
      <c r="Z19" s="12">
        <v>0</v>
      </c>
      <c r="AA19" s="12">
        <v>0</v>
      </c>
      <c r="AB19" s="12">
        <v>0</v>
      </c>
      <c r="AC19" s="12">
        <v>0</v>
      </c>
      <c r="AD19" s="12">
        <v>0</v>
      </c>
      <c r="AE19" s="12">
        <v>0</v>
      </c>
      <c r="AF19" s="12">
        <v>0</v>
      </c>
      <c r="AG19" s="12">
        <v>0</v>
      </c>
      <c r="AH19" s="12">
        <v>0</v>
      </c>
      <c r="AI19" s="12">
        <v>0</v>
      </c>
      <c r="AJ19" s="12">
        <v>0</v>
      </c>
      <c r="AK19" s="12">
        <v>0</v>
      </c>
      <c r="AL19" s="12">
        <v>0</v>
      </c>
      <c r="AM19" s="12">
        <v>0</v>
      </c>
      <c r="AN19" s="12">
        <v>0</v>
      </c>
      <c r="AO19" s="12">
        <v>0</v>
      </c>
      <c r="AP19" s="12">
        <v>0</v>
      </c>
      <c r="AQ19" s="12">
        <v>0</v>
      </c>
      <c r="AR19" s="12">
        <v>0</v>
      </c>
      <c r="AS19" s="12">
        <v>0</v>
      </c>
      <c r="AT19" s="12">
        <v>0</v>
      </c>
      <c r="AU19" s="12">
        <v>0</v>
      </c>
      <c r="AV19" s="12">
        <v>0</v>
      </c>
      <c r="AW19" s="12">
        <v>0</v>
      </c>
      <c r="AX19" s="12">
        <v>0</v>
      </c>
      <c r="AY19" s="12">
        <v>0</v>
      </c>
      <c r="AZ19" s="12">
        <v>0</v>
      </c>
      <c r="BA19" s="12">
        <v>0</v>
      </c>
      <c r="BB19" s="12">
        <v>0</v>
      </c>
      <c r="BC19" s="12">
        <v>0</v>
      </c>
      <c r="BD19" s="12">
        <v>0</v>
      </c>
      <c r="BE19" s="12">
        <v>0</v>
      </c>
      <c r="BF19" s="12">
        <v>0</v>
      </c>
      <c r="BG19" s="12">
        <v>0</v>
      </c>
      <c r="BH19" s="12">
        <v>0</v>
      </c>
      <c r="BI19" s="12">
        <v>0</v>
      </c>
      <c r="BJ19" s="12">
        <v>0</v>
      </c>
      <c r="BK19" s="12">
        <v>0</v>
      </c>
      <c r="BL19" s="12">
        <v>0</v>
      </c>
      <c r="BM19" s="12">
        <v>0</v>
      </c>
      <c r="BN19" s="12">
        <v>0</v>
      </c>
      <c r="BO19" s="12">
        <v>0</v>
      </c>
      <c r="BP19" s="12">
        <v>0</v>
      </c>
      <c r="BQ19" s="12">
        <v>0</v>
      </c>
      <c r="BR19" s="12">
        <v>0</v>
      </c>
      <c r="BS19" s="12">
        <v>0</v>
      </c>
    </row>
    <row r="20" spans="1:71" x14ac:dyDescent="0.2">
      <c r="A20" s="66">
        <v>15</v>
      </c>
      <c r="B20" s="12">
        <v>8.2000000000000007E-3</v>
      </c>
      <c r="C20" s="12">
        <v>8.2000000000000007E-3</v>
      </c>
      <c r="D20" s="12">
        <v>8.2000000000000007E-3</v>
      </c>
      <c r="E20" s="12">
        <v>8.2000000000000007E-3</v>
      </c>
      <c r="F20" s="12">
        <v>8.2000000000000007E-3</v>
      </c>
      <c r="G20" s="12">
        <v>8.2000000000000007E-3</v>
      </c>
      <c r="H20" s="12">
        <v>8.2000000000000007E-3</v>
      </c>
      <c r="I20" s="12">
        <v>8.2000000000000007E-3</v>
      </c>
      <c r="J20" s="12">
        <v>8.2000000000000007E-3</v>
      </c>
      <c r="K20" s="12">
        <v>8.2000000000000007E-3</v>
      </c>
      <c r="L20" s="12">
        <v>8.2000000000000007E-3</v>
      </c>
      <c r="M20" s="12">
        <v>8.2000000000000007E-3</v>
      </c>
      <c r="N20" s="12">
        <v>8.2000000000000007E-3</v>
      </c>
      <c r="O20" s="12">
        <v>8.2000000000000007E-3</v>
      </c>
      <c r="P20" s="12">
        <v>8.2000000000000007E-3</v>
      </c>
      <c r="Q20" s="12">
        <v>8.2000000000000007E-3</v>
      </c>
      <c r="R20" s="12">
        <v>8.2000000000000007E-3</v>
      </c>
      <c r="S20" s="12">
        <v>8.2000000000000007E-3</v>
      </c>
      <c r="T20" s="12">
        <v>8.2000000000000007E-3</v>
      </c>
      <c r="U20" s="12">
        <v>8.2000000000000007E-3</v>
      </c>
      <c r="V20" s="12">
        <v>0</v>
      </c>
      <c r="W20" s="12">
        <v>0</v>
      </c>
      <c r="X20" s="12">
        <v>0</v>
      </c>
      <c r="Y20" s="12">
        <v>0</v>
      </c>
      <c r="Z20" s="12">
        <v>0</v>
      </c>
      <c r="AA20" s="12">
        <v>0</v>
      </c>
      <c r="AB20" s="12">
        <v>0</v>
      </c>
      <c r="AC20" s="12">
        <v>0</v>
      </c>
      <c r="AD20" s="12">
        <v>0</v>
      </c>
      <c r="AE20" s="12">
        <v>0</v>
      </c>
      <c r="AF20" s="12">
        <v>0</v>
      </c>
      <c r="AG20" s="12">
        <v>0</v>
      </c>
      <c r="AH20" s="12">
        <v>0</v>
      </c>
      <c r="AI20" s="12">
        <v>0</v>
      </c>
      <c r="AJ20" s="12">
        <v>0</v>
      </c>
      <c r="AK20" s="12">
        <v>0</v>
      </c>
      <c r="AL20" s="12">
        <v>0</v>
      </c>
      <c r="AM20" s="12">
        <v>0</v>
      </c>
      <c r="AN20" s="12">
        <v>0</v>
      </c>
      <c r="AO20" s="12">
        <v>0</v>
      </c>
      <c r="AP20" s="12">
        <v>0</v>
      </c>
      <c r="AQ20" s="12">
        <v>0</v>
      </c>
      <c r="AR20" s="12">
        <v>0</v>
      </c>
      <c r="AS20" s="12">
        <v>0</v>
      </c>
      <c r="AT20" s="12">
        <v>0</v>
      </c>
      <c r="AU20" s="12">
        <v>0</v>
      </c>
      <c r="AV20" s="12">
        <v>0</v>
      </c>
      <c r="AW20" s="12">
        <v>0</v>
      </c>
      <c r="AX20" s="12">
        <v>0</v>
      </c>
      <c r="AY20" s="12">
        <v>0</v>
      </c>
      <c r="AZ20" s="12">
        <v>0</v>
      </c>
      <c r="BA20" s="12">
        <v>0</v>
      </c>
      <c r="BB20" s="12">
        <v>0</v>
      </c>
      <c r="BC20" s="12">
        <v>0</v>
      </c>
      <c r="BD20" s="12">
        <v>0</v>
      </c>
      <c r="BE20" s="12">
        <v>0</v>
      </c>
      <c r="BF20" s="12">
        <v>0</v>
      </c>
      <c r="BG20" s="12">
        <v>0</v>
      </c>
      <c r="BH20" s="12">
        <v>0</v>
      </c>
      <c r="BI20" s="12">
        <v>0</v>
      </c>
      <c r="BJ20" s="12">
        <v>0</v>
      </c>
      <c r="BK20" s="12">
        <v>0</v>
      </c>
      <c r="BL20" s="12">
        <v>0</v>
      </c>
      <c r="BM20" s="12">
        <v>0</v>
      </c>
      <c r="BN20" s="12">
        <v>0</v>
      </c>
      <c r="BO20" s="12">
        <v>0</v>
      </c>
      <c r="BP20" s="12">
        <v>0</v>
      </c>
      <c r="BQ20" s="12">
        <v>0</v>
      </c>
      <c r="BR20" s="12">
        <v>0</v>
      </c>
      <c r="BS20" s="12">
        <v>0</v>
      </c>
    </row>
    <row r="21" spans="1:71" x14ac:dyDescent="0.2">
      <c r="A21" s="66">
        <v>16</v>
      </c>
      <c r="B21" s="12">
        <v>7.1999999999999998E-3</v>
      </c>
      <c r="C21" s="12">
        <v>7.1999999999999998E-3</v>
      </c>
      <c r="D21" s="12">
        <v>7.1999999999999998E-3</v>
      </c>
      <c r="E21" s="12">
        <v>7.1999999999999998E-3</v>
      </c>
      <c r="F21" s="12">
        <v>7.1999999999999998E-3</v>
      </c>
      <c r="G21" s="12">
        <v>7.1999999999999998E-3</v>
      </c>
      <c r="H21" s="12">
        <v>7.1999999999999998E-3</v>
      </c>
      <c r="I21" s="12">
        <v>7.1999999999999998E-3</v>
      </c>
      <c r="J21" s="12">
        <v>7.1999999999999998E-3</v>
      </c>
      <c r="K21" s="12">
        <v>7.1999999999999998E-3</v>
      </c>
      <c r="L21" s="12">
        <v>7.1999999999999998E-3</v>
      </c>
      <c r="M21" s="12">
        <v>7.1999999999999998E-3</v>
      </c>
      <c r="N21" s="12">
        <v>7.1999999999999998E-3</v>
      </c>
      <c r="O21" s="12">
        <v>7.1999999999999998E-3</v>
      </c>
      <c r="P21" s="12">
        <v>7.1999999999999998E-3</v>
      </c>
      <c r="Q21" s="12">
        <v>7.1999999999999998E-3</v>
      </c>
      <c r="R21" s="12">
        <v>7.1999999999999998E-3</v>
      </c>
      <c r="S21" s="12">
        <v>7.1999999999999998E-3</v>
      </c>
      <c r="T21" s="12">
        <v>7.1999999999999998E-3</v>
      </c>
      <c r="U21" s="12">
        <v>0</v>
      </c>
      <c r="V21" s="12">
        <v>0</v>
      </c>
      <c r="W21" s="12">
        <v>0</v>
      </c>
      <c r="X21" s="12">
        <v>0</v>
      </c>
      <c r="Y21" s="12">
        <v>0</v>
      </c>
      <c r="Z21" s="12">
        <v>0</v>
      </c>
      <c r="AA21" s="12">
        <v>0</v>
      </c>
      <c r="AB21" s="12">
        <v>0</v>
      </c>
      <c r="AC21" s="12">
        <v>0</v>
      </c>
      <c r="AD21" s="12">
        <v>0</v>
      </c>
      <c r="AE21" s="12">
        <v>0</v>
      </c>
      <c r="AF21" s="12">
        <v>0</v>
      </c>
      <c r="AG21" s="12">
        <v>0</v>
      </c>
      <c r="AH21" s="12">
        <v>0</v>
      </c>
      <c r="AI21" s="12">
        <v>0</v>
      </c>
      <c r="AJ21" s="12">
        <v>0</v>
      </c>
      <c r="AK21" s="12">
        <v>0</v>
      </c>
      <c r="AL21" s="12">
        <v>0</v>
      </c>
      <c r="AM21" s="12">
        <v>0</v>
      </c>
      <c r="AN21" s="12">
        <v>0</v>
      </c>
      <c r="AO21" s="12">
        <v>0</v>
      </c>
      <c r="AP21" s="12">
        <v>0</v>
      </c>
      <c r="AQ21" s="12">
        <v>0</v>
      </c>
      <c r="AR21" s="12">
        <v>0</v>
      </c>
      <c r="AS21" s="12">
        <v>0</v>
      </c>
      <c r="AT21" s="12">
        <v>0</v>
      </c>
      <c r="AU21" s="12">
        <v>0</v>
      </c>
      <c r="AV21" s="12">
        <v>0</v>
      </c>
      <c r="AW21" s="12">
        <v>0</v>
      </c>
      <c r="AX21" s="12">
        <v>0</v>
      </c>
      <c r="AY21" s="12">
        <v>0</v>
      </c>
      <c r="AZ21" s="12">
        <v>0</v>
      </c>
      <c r="BA21" s="12">
        <v>0</v>
      </c>
      <c r="BB21" s="12">
        <v>0</v>
      </c>
      <c r="BC21" s="12">
        <v>0</v>
      </c>
      <c r="BD21" s="12">
        <v>0</v>
      </c>
      <c r="BE21" s="12">
        <v>0</v>
      </c>
      <c r="BF21" s="12">
        <v>0</v>
      </c>
      <c r="BG21" s="12">
        <v>0</v>
      </c>
      <c r="BH21" s="12">
        <v>0</v>
      </c>
      <c r="BI21" s="12">
        <v>0</v>
      </c>
      <c r="BJ21" s="12">
        <v>0</v>
      </c>
      <c r="BK21" s="12">
        <v>0</v>
      </c>
      <c r="BL21" s="12">
        <v>0</v>
      </c>
      <c r="BM21" s="12">
        <v>0</v>
      </c>
      <c r="BN21" s="12">
        <v>0</v>
      </c>
      <c r="BO21" s="12">
        <v>0</v>
      </c>
      <c r="BP21" s="12">
        <v>0</v>
      </c>
      <c r="BQ21" s="12">
        <v>0</v>
      </c>
      <c r="BR21" s="12">
        <v>0</v>
      </c>
      <c r="BS21" s="12">
        <v>0</v>
      </c>
    </row>
    <row r="22" spans="1:71" x14ac:dyDescent="0.2">
      <c r="A22" s="66">
        <v>17</v>
      </c>
      <c r="B22" s="12">
        <v>6.7999999999999996E-3</v>
      </c>
      <c r="C22" s="12">
        <v>6.7999999999999996E-3</v>
      </c>
      <c r="D22" s="12">
        <v>6.7999999999999996E-3</v>
      </c>
      <c r="E22" s="12">
        <v>6.7999999999999996E-3</v>
      </c>
      <c r="F22" s="12">
        <v>6.7999999999999996E-3</v>
      </c>
      <c r="G22" s="12">
        <v>6.7999999999999996E-3</v>
      </c>
      <c r="H22" s="12">
        <v>6.7999999999999996E-3</v>
      </c>
      <c r="I22" s="12">
        <v>6.7999999999999996E-3</v>
      </c>
      <c r="J22" s="12">
        <v>6.7999999999999996E-3</v>
      </c>
      <c r="K22" s="12">
        <v>6.7999999999999996E-3</v>
      </c>
      <c r="L22" s="12">
        <v>6.7999999999999996E-3</v>
      </c>
      <c r="M22" s="12">
        <v>6.7999999999999996E-3</v>
      </c>
      <c r="N22" s="12">
        <v>6.7999999999999996E-3</v>
      </c>
      <c r="O22" s="12">
        <v>6.7999999999999996E-3</v>
      </c>
      <c r="P22" s="12">
        <v>6.7999999999999996E-3</v>
      </c>
      <c r="Q22" s="12">
        <v>6.7999999999999996E-3</v>
      </c>
      <c r="R22" s="12">
        <v>6.7999999999999996E-3</v>
      </c>
      <c r="S22" s="12">
        <v>6.7999999999999996E-3</v>
      </c>
      <c r="T22" s="12">
        <v>0</v>
      </c>
      <c r="U22" s="12">
        <v>0</v>
      </c>
      <c r="V22" s="12">
        <v>0</v>
      </c>
      <c r="W22" s="12">
        <v>0</v>
      </c>
      <c r="X22" s="12">
        <v>0</v>
      </c>
      <c r="Y22" s="12">
        <v>0</v>
      </c>
      <c r="Z22" s="12">
        <v>0</v>
      </c>
      <c r="AA22" s="12">
        <v>0</v>
      </c>
      <c r="AB22" s="12">
        <v>0</v>
      </c>
      <c r="AC22" s="12">
        <v>0</v>
      </c>
      <c r="AD22" s="12">
        <v>0</v>
      </c>
      <c r="AE22" s="12">
        <v>0</v>
      </c>
      <c r="AF22" s="12">
        <v>0</v>
      </c>
      <c r="AG22" s="12">
        <v>0</v>
      </c>
      <c r="AH22" s="12">
        <v>0</v>
      </c>
      <c r="AI22" s="12">
        <v>0</v>
      </c>
      <c r="AJ22" s="12">
        <v>0</v>
      </c>
      <c r="AK22" s="12">
        <v>0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</v>
      </c>
      <c r="AR22" s="12">
        <v>0</v>
      </c>
      <c r="AS22" s="12">
        <v>0</v>
      </c>
      <c r="AT22" s="12">
        <v>0</v>
      </c>
      <c r="AU22" s="12">
        <v>0</v>
      </c>
      <c r="AV22" s="12">
        <v>0</v>
      </c>
      <c r="AW22" s="12">
        <v>0</v>
      </c>
      <c r="AX22" s="12">
        <v>0</v>
      </c>
      <c r="AY22" s="12">
        <v>0</v>
      </c>
      <c r="AZ22" s="12">
        <v>0</v>
      </c>
      <c r="BA22" s="12">
        <v>0</v>
      </c>
      <c r="BB22" s="12">
        <v>0</v>
      </c>
      <c r="BC22" s="12">
        <v>0</v>
      </c>
      <c r="BD22" s="12">
        <v>0</v>
      </c>
      <c r="BE22" s="12">
        <v>0</v>
      </c>
      <c r="BF22" s="12">
        <v>0</v>
      </c>
      <c r="BG22" s="12">
        <v>0</v>
      </c>
      <c r="BH22" s="12">
        <v>0</v>
      </c>
      <c r="BI22" s="12">
        <v>0</v>
      </c>
      <c r="BJ22" s="12">
        <v>0</v>
      </c>
      <c r="BK22" s="12">
        <v>0</v>
      </c>
      <c r="BL22" s="12">
        <v>0</v>
      </c>
      <c r="BM22" s="12">
        <v>0</v>
      </c>
      <c r="BN22" s="12">
        <v>0</v>
      </c>
      <c r="BO22" s="12">
        <v>0</v>
      </c>
      <c r="BP22" s="12">
        <v>0</v>
      </c>
      <c r="BQ22" s="12">
        <v>0</v>
      </c>
      <c r="BR22" s="12">
        <v>0</v>
      </c>
      <c r="BS22" s="12">
        <v>0</v>
      </c>
    </row>
    <row r="23" spans="1:71" x14ac:dyDescent="0.2">
      <c r="A23" s="66">
        <v>18</v>
      </c>
      <c r="B23" s="12">
        <v>6.7000000000000002E-3</v>
      </c>
      <c r="C23" s="12">
        <v>6.7000000000000002E-3</v>
      </c>
      <c r="D23" s="12">
        <v>6.7000000000000002E-3</v>
      </c>
      <c r="E23" s="12">
        <v>6.7000000000000002E-3</v>
      </c>
      <c r="F23" s="12">
        <v>6.7000000000000002E-3</v>
      </c>
      <c r="G23" s="12">
        <v>6.7000000000000002E-3</v>
      </c>
      <c r="H23" s="12">
        <v>6.7000000000000002E-3</v>
      </c>
      <c r="I23" s="12">
        <v>6.7000000000000002E-3</v>
      </c>
      <c r="J23" s="12">
        <v>6.7000000000000002E-3</v>
      </c>
      <c r="K23" s="12">
        <v>6.7000000000000002E-3</v>
      </c>
      <c r="L23" s="12">
        <v>6.7000000000000002E-3</v>
      </c>
      <c r="M23" s="12">
        <v>6.7000000000000002E-3</v>
      </c>
      <c r="N23" s="12">
        <v>6.7000000000000002E-3</v>
      </c>
      <c r="O23" s="12">
        <v>6.7000000000000002E-3</v>
      </c>
      <c r="P23" s="12">
        <v>6.7000000000000002E-3</v>
      </c>
      <c r="Q23" s="12">
        <v>6.7000000000000002E-3</v>
      </c>
      <c r="R23" s="12">
        <v>6.7000000000000002E-3</v>
      </c>
      <c r="S23" s="12">
        <v>0</v>
      </c>
      <c r="T23" s="12">
        <v>0</v>
      </c>
      <c r="U23" s="12">
        <v>0</v>
      </c>
      <c r="V23" s="12">
        <v>0</v>
      </c>
      <c r="W23" s="12">
        <v>0</v>
      </c>
      <c r="X23" s="12">
        <v>0</v>
      </c>
      <c r="Y23" s="12">
        <v>0</v>
      </c>
      <c r="Z23" s="12">
        <v>0</v>
      </c>
      <c r="AA23" s="12">
        <v>0</v>
      </c>
      <c r="AB23" s="12">
        <v>0</v>
      </c>
      <c r="AC23" s="12">
        <v>0</v>
      </c>
      <c r="AD23" s="12">
        <v>0</v>
      </c>
      <c r="AE23" s="12">
        <v>0</v>
      </c>
      <c r="AF23" s="12">
        <v>0</v>
      </c>
      <c r="AG23" s="12">
        <v>0</v>
      </c>
      <c r="AH23" s="12">
        <v>0</v>
      </c>
      <c r="AI23" s="12">
        <v>0</v>
      </c>
      <c r="AJ23" s="12">
        <v>0</v>
      </c>
      <c r="AK23" s="12">
        <v>0</v>
      </c>
      <c r="AL23" s="12">
        <v>0</v>
      </c>
      <c r="AM23" s="12">
        <v>0</v>
      </c>
      <c r="AN23" s="12">
        <v>0</v>
      </c>
      <c r="AO23" s="12">
        <v>0</v>
      </c>
      <c r="AP23" s="12">
        <v>0</v>
      </c>
      <c r="AQ23" s="12">
        <v>0</v>
      </c>
      <c r="AR23" s="12">
        <v>0</v>
      </c>
      <c r="AS23" s="12">
        <v>0</v>
      </c>
      <c r="AT23" s="12">
        <v>0</v>
      </c>
      <c r="AU23" s="12">
        <v>0</v>
      </c>
      <c r="AV23" s="12">
        <v>0</v>
      </c>
      <c r="AW23" s="12">
        <v>0</v>
      </c>
      <c r="AX23" s="12">
        <v>0</v>
      </c>
      <c r="AY23" s="12">
        <v>0</v>
      </c>
      <c r="AZ23" s="12">
        <v>0</v>
      </c>
      <c r="BA23" s="12">
        <v>0</v>
      </c>
      <c r="BB23" s="12">
        <v>0</v>
      </c>
      <c r="BC23" s="12">
        <v>0</v>
      </c>
      <c r="BD23" s="12">
        <v>0</v>
      </c>
      <c r="BE23" s="12">
        <v>0</v>
      </c>
      <c r="BF23" s="12">
        <v>0</v>
      </c>
      <c r="BG23" s="12">
        <v>0</v>
      </c>
      <c r="BH23" s="12">
        <v>0</v>
      </c>
      <c r="BI23" s="12">
        <v>0</v>
      </c>
      <c r="BJ23" s="12">
        <v>0</v>
      </c>
      <c r="BK23" s="12">
        <v>0</v>
      </c>
      <c r="BL23" s="12">
        <v>0</v>
      </c>
      <c r="BM23" s="12">
        <v>0</v>
      </c>
      <c r="BN23" s="12">
        <v>0</v>
      </c>
      <c r="BO23" s="12">
        <v>0</v>
      </c>
      <c r="BP23" s="12">
        <v>0</v>
      </c>
      <c r="BQ23" s="12">
        <v>0</v>
      </c>
      <c r="BR23" s="12">
        <v>0</v>
      </c>
      <c r="BS23" s="12">
        <v>0</v>
      </c>
    </row>
    <row r="24" spans="1:71" x14ac:dyDescent="0.2">
      <c r="A24" s="66">
        <v>19</v>
      </c>
      <c r="B24" s="12">
        <v>6.6E-3</v>
      </c>
      <c r="C24" s="12">
        <v>6.6E-3</v>
      </c>
      <c r="D24" s="12">
        <v>6.6E-3</v>
      </c>
      <c r="E24" s="12">
        <v>6.6E-3</v>
      </c>
      <c r="F24" s="12">
        <v>6.6E-3</v>
      </c>
      <c r="G24" s="12">
        <v>6.6E-3</v>
      </c>
      <c r="H24" s="12">
        <v>6.6E-3</v>
      </c>
      <c r="I24" s="12">
        <v>6.6E-3</v>
      </c>
      <c r="J24" s="12">
        <v>6.6E-3</v>
      </c>
      <c r="K24" s="12">
        <v>6.6E-3</v>
      </c>
      <c r="L24" s="12">
        <v>6.6E-3</v>
      </c>
      <c r="M24" s="12">
        <v>6.6E-3</v>
      </c>
      <c r="N24" s="12">
        <v>6.6E-3</v>
      </c>
      <c r="O24" s="12">
        <v>6.6E-3</v>
      </c>
      <c r="P24" s="12">
        <v>6.6E-3</v>
      </c>
      <c r="Q24" s="12">
        <v>6.6E-3</v>
      </c>
      <c r="R24" s="12">
        <v>0</v>
      </c>
      <c r="S24" s="12">
        <v>0</v>
      </c>
      <c r="T24" s="12">
        <v>0</v>
      </c>
      <c r="U24" s="12">
        <v>0</v>
      </c>
      <c r="V24" s="12">
        <v>0</v>
      </c>
      <c r="W24" s="12">
        <v>0</v>
      </c>
      <c r="X24" s="12">
        <v>0</v>
      </c>
      <c r="Y24" s="12">
        <v>0</v>
      </c>
      <c r="Z24" s="12">
        <v>0</v>
      </c>
      <c r="AA24" s="12">
        <v>0</v>
      </c>
      <c r="AB24" s="12">
        <v>0</v>
      </c>
      <c r="AC24" s="12">
        <v>0</v>
      </c>
      <c r="AD24" s="12">
        <v>0</v>
      </c>
      <c r="AE24" s="12">
        <v>0</v>
      </c>
      <c r="AF24" s="12">
        <v>0</v>
      </c>
      <c r="AG24" s="12">
        <v>0</v>
      </c>
      <c r="AH24" s="12">
        <v>0</v>
      </c>
      <c r="AI24" s="12">
        <v>0</v>
      </c>
      <c r="AJ24" s="12">
        <v>0</v>
      </c>
      <c r="AK24" s="12">
        <v>0</v>
      </c>
      <c r="AL24" s="12">
        <v>0</v>
      </c>
      <c r="AM24" s="12">
        <v>0</v>
      </c>
      <c r="AN24" s="12">
        <v>0</v>
      </c>
      <c r="AO24" s="12">
        <v>0</v>
      </c>
      <c r="AP24" s="12">
        <v>0</v>
      </c>
      <c r="AQ24" s="12">
        <v>0</v>
      </c>
      <c r="AR24" s="12">
        <v>0</v>
      </c>
      <c r="AS24" s="12">
        <v>0</v>
      </c>
      <c r="AT24" s="12">
        <v>0</v>
      </c>
      <c r="AU24" s="12">
        <v>0</v>
      </c>
      <c r="AV24" s="12">
        <v>0</v>
      </c>
      <c r="AW24" s="12">
        <v>0</v>
      </c>
      <c r="AX24" s="12">
        <v>0</v>
      </c>
      <c r="AY24" s="12">
        <v>0</v>
      </c>
      <c r="AZ24" s="12">
        <v>0</v>
      </c>
      <c r="BA24" s="12">
        <v>0</v>
      </c>
      <c r="BB24" s="12">
        <v>0</v>
      </c>
      <c r="BC24" s="12">
        <v>0</v>
      </c>
      <c r="BD24" s="12">
        <v>0</v>
      </c>
      <c r="BE24" s="12">
        <v>0</v>
      </c>
      <c r="BF24" s="12">
        <v>0</v>
      </c>
      <c r="BG24" s="12">
        <v>0</v>
      </c>
      <c r="BH24" s="12">
        <v>0</v>
      </c>
      <c r="BI24" s="12">
        <v>0</v>
      </c>
      <c r="BJ24" s="12">
        <v>0</v>
      </c>
      <c r="BK24" s="12">
        <v>0</v>
      </c>
      <c r="BL24" s="12">
        <v>0</v>
      </c>
      <c r="BM24" s="12">
        <v>0</v>
      </c>
      <c r="BN24" s="12">
        <v>0</v>
      </c>
      <c r="BO24" s="12">
        <v>0</v>
      </c>
      <c r="BP24" s="12">
        <v>0</v>
      </c>
      <c r="BQ24" s="12">
        <v>0</v>
      </c>
      <c r="BR24" s="12">
        <v>0</v>
      </c>
      <c r="BS24" s="12">
        <v>0</v>
      </c>
    </row>
    <row r="25" spans="1:71" x14ac:dyDescent="0.2">
      <c r="A25" s="66">
        <v>20</v>
      </c>
      <c r="B25" s="12">
        <v>6.4999999999999997E-3</v>
      </c>
      <c r="C25" s="12">
        <v>6.4999999999999997E-3</v>
      </c>
      <c r="D25" s="12">
        <v>6.4999999999999997E-3</v>
      </c>
      <c r="E25" s="12">
        <v>6.4999999999999997E-3</v>
      </c>
      <c r="F25" s="12">
        <v>6.4999999999999997E-3</v>
      </c>
      <c r="G25" s="12">
        <v>6.4999999999999997E-3</v>
      </c>
      <c r="H25" s="12">
        <v>6.4999999999999997E-3</v>
      </c>
      <c r="I25" s="12">
        <v>6.4999999999999997E-3</v>
      </c>
      <c r="J25" s="12">
        <v>6.4999999999999997E-3</v>
      </c>
      <c r="K25" s="12">
        <v>6.4999999999999997E-3</v>
      </c>
      <c r="L25" s="12">
        <v>6.4999999999999997E-3</v>
      </c>
      <c r="M25" s="12">
        <v>6.4999999999999997E-3</v>
      </c>
      <c r="N25" s="12">
        <v>6.4999999999999997E-3</v>
      </c>
      <c r="O25" s="12">
        <v>6.4999999999999997E-3</v>
      </c>
      <c r="P25" s="12">
        <v>6.4999999999999997E-3</v>
      </c>
      <c r="Q25" s="12">
        <v>0</v>
      </c>
      <c r="R25" s="12">
        <v>0</v>
      </c>
      <c r="S25" s="12">
        <v>0</v>
      </c>
      <c r="T25" s="12">
        <v>0</v>
      </c>
      <c r="U25" s="12">
        <v>0</v>
      </c>
      <c r="V25" s="12">
        <v>0</v>
      </c>
      <c r="W25" s="12">
        <v>0</v>
      </c>
      <c r="X25" s="12">
        <v>0</v>
      </c>
      <c r="Y25" s="12">
        <v>0</v>
      </c>
      <c r="Z25" s="12">
        <v>0</v>
      </c>
      <c r="AA25" s="12">
        <v>0</v>
      </c>
      <c r="AB25" s="12">
        <v>0</v>
      </c>
      <c r="AC25" s="12">
        <v>0</v>
      </c>
      <c r="AD25" s="12">
        <v>0</v>
      </c>
      <c r="AE25" s="12">
        <v>0</v>
      </c>
      <c r="AF25" s="12">
        <v>0</v>
      </c>
      <c r="AG25" s="12">
        <v>0</v>
      </c>
      <c r="AH25" s="12">
        <v>0</v>
      </c>
      <c r="AI25" s="12">
        <v>0</v>
      </c>
      <c r="AJ25" s="12">
        <v>0</v>
      </c>
      <c r="AK25" s="12">
        <v>0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s="12">
        <v>0</v>
      </c>
      <c r="AR25" s="12">
        <v>0</v>
      </c>
      <c r="AS25" s="12">
        <v>0</v>
      </c>
      <c r="AT25" s="12">
        <v>0</v>
      </c>
      <c r="AU25" s="12">
        <v>0</v>
      </c>
      <c r="AV25" s="12">
        <v>0</v>
      </c>
      <c r="AW25" s="12">
        <v>0</v>
      </c>
      <c r="AX25" s="12">
        <v>0</v>
      </c>
      <c r="AY25" s="12">
        <v>0</v>
      </c>
      <c r="AZ25" s="12">
        <v>0</v>
      </c>
      <c r="BA25" s="12">
        <v>0</v>
      </c>
      <c r="BB25" s="12">
        <v>0</v>
      </c>
      <c r="BC25" s="12">
        <v>0</v>
      </c>
      <c r="BD25" s="12">
        <v>0</v>
      </c>
      <c r="BE25" s="12">
        <v>0</v>
      </c>
      <c r="BF25" s="12">
        <v>0</v>
      </c>
      <c r="BG25" s="12">
        <v>0</v>
      </c>
      <c r="BH25" s="12">
        <v>0</v>
      </c>
      <c r="BI25" s="12">
        <v>0</v>
      </c>
      <c r="BJ25" s="12">
        <v>0</v>
      </c>
      <c r="BK25" s="12">
        <v>0</v>
      </c>
      <c r="BL25" s="12">
        <v>0</v>
      </c>
      <c r="BM25" s="12">
        <v>0</v>
      </c>
      <c r="BN25" s="12">
        <v>0</v>
      </c>
      <c r="BO25" s="12">
        <v>0</v>
      </c>
      <c r="BP25" s="12">
        <v>0</v>
      </c>
      <c r="BQ25" s="12">
        <v>0</v>
      </c>
      <c r="BR25" s="12">
        <v>0</v>
      </c>
      <c r="BS25" s="12">
        <v>0</v>
      </c>
    </row>
    <row r="26" spans="1:71" x14ac:dyDescent="0.2">
      <c r="A26" s="66">
        <v>21</v>
      </c>
      <c r="B26" s="12">
        <v>6.4000000000000003E-3</v>
      </c>
      <c r="C26" s="12">
        <v>6.4000000000000003E-3</v>
      </c>
      <c r="D26" s="12">
        <v>6.4000000000000003E-3</v>
      </c>
      <c r="E26" s="12">
        <v>6.4000000000000003E-3</v>
      </c>
      <c r="F26" s="12">
        <v>6.4000000000000003E-3</v>
      </c>
      <c r="G26" s="12">
        <v>6.4000000000000003E-3</v>
      </c>
      <c r="H26" s="12">
        <v>6.4000000000000003E-3</v>
      </c>
      <c r="I26" s="12">
        <v>6.4000000000000003E-3</v>
      </c>
      <c r="J26" s="12">
        <v>6.4000000000000003E-3</v>
      </c>
      <c r="K26" s="12">
        <v>6.4000000000000003E-3</v>
      </c>
      <c r="L26" s="12">
        <v>6.4000000000000003E-3</v>
      </c>
      <c r="M26" s="12">
        <v>6.4000000000000003E-3</v>
      </c>
      <c r="N26" s="12">
        <v>6.4000000000000003E-3</v>
      </c>
      <c r="O26" s="12">
        <v>6.4000000000000003E-3</v>
      </c>
      <c r="P26" s="12">
        <v>0</v>
      </c>
      <c r="Q26" s="12">
        <v>0</v>
      </c>
      <c r="R26" s="12">
        <v>0</v>
      </c>
      <c r="S26" s="12">
        <v>0</v>
      </c>
      <c r="T26" s="12">
        <v>0</v>
      </c>
      <c r="U26" s="12">
        <v>0</v>
      </c>
      <c r="V26" s="12">
        <v>0</v>
      </c>
      <c r="W26" s="12">
        <v>0</v>
      </c>
      <c r="X26" s="12">
        <v>0</v>
      </c>
      <c r="Y26" s="12">
        <v>0</v>
      </c>
      <c r="Z26" s="12">
        <v>0</v>
      </c>
      <c r="AA26" s="12">
        <v>0</v>
      </c>
      <c r="AB26" s="12">
        <v>0</v>
      </c>
      <c r="AC26" s="12">
        <v>0</v>
      </c>
      <c r="AD26" s="12">
        <v>0</v>
      </c>
      <c r="AE26" s="12">
        <v>0</v>
      </c>
      <c r="AF26" s="12">
        <v>0</v>
      </c>
      <c r="AG26" s="12">
        <v>0</v>
      </c>
      <c r="AH26" s="12">
        <v>0</v>
      </c>
      <c r="AI26" s="12">
        <v>0</v>
      </c>
      <c r="AJ26" s="12">
        <v>0</v>
      </c>
      <c r="AK26" s="12">
        <v>0</v>
      </c>
      <c r="AL26" s="12">
        <v>0</v>
      </c>
      <c r="AM26" s="12">
        <v>0</v>
      </c>
      <c r="AN26" s="12">
        <v>0</v>
      </c>
      <c r="AO26" s="12">
        <v>0</v>
      </c>
      <c r="AP26" s="12">
        <v>0</v>
      </c>
      <c r="AQ26" s="12">
        <v>0</v>
      </c>
      <c r="AR26" s="12">
        <v>0</v>
      </c>
      <c r="AS26" s="12">
        <v>0</v>
      </c>
      <c r="AT26" s="12">
        <v>0</v>
      </c>
      <c r="AU26" s="12">
        <v>0</v>
      </c>
      <c r="AV26" s="12">
        <v>0</v>
      </c>
      <c r="AW26" s="12">
        <v>0</v>
      </c>
      <c r="AX26" s="12">
        <v>0</v>
      </c>
      <c r="AY26" s="12">
        <v>0</v>
      </c>
      <c r="AZ26" s="12">
        <v>0</v>
      </c>
      <c r="BA26" s="12">
        <v>0</v>
      </c>
      <c r="BB26" s="12">
        <v>0</v>
      </c>
      <c r="BC26" s="12">
        <v>0</v>
      </c>
      <c r="BD26" s="12">
        <v>0</v>
      </c>
      <c r="BE26" s="12">
        <v>0</v>
      </c>
      <c r="BF26" s="12">
        <v>0</v>
      </c>
      <c r="BG26" s="12">
        <v>0</v>
      </c>
      <c r="BH26" s="12">
        <v>0</v>
      </c>
      <c r="BI26" s="12">
        <v>0</v>
      </c>
      <c r="BJ26" s="12">
        <v>0</v>
      </c>
      <c r="BK26" s="12">
        <v>0</v>
      </c>
      <c r="BL26" s="12">
        <v>0</v>
      </c>
      <c r="BM26" s="12">
        <v>0</v>
      </c>
      <c r="BN26" s="12">
        <v>0</v>
      </c>
      <c r="BO26" s="12">
        <v>0</v>
      </c>
      <c r="BP26" s="12">
        <v>0</v>
      </c>
      <c r="BQ26" s="12">
        <v>0</v>
      </c>
      <c r="BR26" s="12">
        <v>0</v>
      </c>
      <c r="BS26" s="12">
        <v>0</v>
      </c>
    </row>
    <row r="27" spans="1:71" x14ac:dyDescent="0.2">
      <c r="A27" s="66">
        <v>22</v>
      </c>
      <c r="B27" s="12">
        <v>6.3E-3</v>
      </c>
      <c r="C27" s="12">
        <v>6.3E-3</v>
      </c>
      <c r="D27" s="12">
        <v>6.3E-3</v>
      </c>
      <c r="E27" s="12">
        <v>6.3E-3</v>
      </c>
      <c r="F27" s="12">
        <v>6.3E-3</v>
      </c>
      <c r="G27" s="12">
        <v>6.3E-3</v>
      </c>
      <c r="H27" s="12">
        <v>6.3E-3</v>
      </c>
      <c r="I27" s="12">
        <v>6.3E-3</v>
      </c>
      <c r="J27" s="12">
        <v>6.3E-3</v>
      </c>
      <c r="K27" s="12">
        <v>6.3E-3</v>
      </c>
      <c r="L27" s="12">
        <v>6.3E-3</v>
      </c>
      <c r="M27" s="12">
        <v>6.3E-3</v>
      </c>
      <c r="N27" s="12">
        <v>6.3E-3</v>
      </c>
      <c r="O27" s="12">
        <v>0</v>
      </c>
      <c r="P27" s="12">
        <v>0</v>
      </c>
      <c r="Q27" s="12">
        <v>0</v>
      </c>
      <c r="R27" s="12">
        <v>0</v>
      </c>
      <c r="S27" s="12">
        <v>0</v>
      </c>
      <c r="T27" s="12">
        <v>0</v>
      </c>
      <c r="U27" s="12">
        <v>0</v>
      </c>
      <c r="V27" s="12">
        <v>0</v>
      </c>
      <c r="W27" s="12">
        <v>0</v>
      </c>
      <c r="X27" s="12">
        <v>0</v>
      </c>
      <c r="Y27" s="12">
        <v>0</v>
      </c>
      <c r="Z27" s="12">
        <v>0</v>
      </c>
      <c r="AA27" s="12">
        <v>0</v>
      </c>
      <c r="AB27" s="12">
        <v>0</v>
      </c>
      <c r="AC27" s="12">
        <v>0</v>
      </c>
      <c r="AD27" s="12">
        <v>0</v>
      </c>
      <c r="AE27" s="12">
        <v>0</v>
      </c>
      <c r="AF27" s="12">
        <v>0</v>
      </c>
      <c r="AG27" s="12">
        <v>0</v>
      </c>
      <c r="AH27" s="12">
        <v>0</v>
      </c>
      <c r="AI27" s="12">
        <v>0</v>
      </c>
      <c r="AJ27" s="12">
        <v>0</v>
      </c>
      <c r="AK27" s="12">
        <v>0</v>
      </c>
      <c r="AL27" s="12">
        <v>0</v>
      </c>
      <c r="AM27" s="12">
        <v>0</v>
      </c>
      <c r="AN27" s="12">
        <v>0</v>
      </c>
      <c r="AO27" s="12">
        <v>0</v>
      </c>
      <c r="AP27" s="12">
        <v>0</v>
      </c>
      <c r="AQ27" s="12">
        <v>0</v>
      </c>
      <c r="AR27" s="12">
        <v>0</v>
      </c>
      <c r="AS27" s="12">
        <v>0</v>
      </c>
      <c r="AT27" s="12">
        <v>0</v>
      </c>
      <c r="AU27" s="12">
        <v>0</v>
      </c>
      <c r="AV27" s="12">
        <v>0</v>
      </c>
      <c r="AW27" s="12">
        <v>0</v>
      </c>
      <c r="AX27" s="12">
        <v>0</v>
      </c>
      <c r="AY27" s="12">
        <v>0</v>
      </c>
      <c r="AZ27" s="12">
        <v>0</v>
      </c>
      <c r="BA27" s="12">
        <v>0</v>
      </c>
      <c r="BB27" s="12">
        <v>0</v>
      </c>
      <c r="BC27" s="12">
        <v>0</v>
      </c>
      <c r="BD27" s="12">
        <v>0</v>
      </c>
      <c r="BE27" s="12">
        <v>0</v>
      </c>
      <c r="BF27" s="12">
        <v>0</v>
      </c>
      <c r="BG27" s="12">
        <v>0</v>
      </c>
      <c r="BH27" s="12">
        <v>0</v>
      </c>
      <c r="BI27" s="12">
        <v>0</v>
      </c>
      <c r="BJ27" s="12">
        <v>0</v>
      </c>
      <c r="BK27" s="12">
        <v>0</v>
      </c>
      <c r="BL27" s="12">
        <v>0</v>
      </c>
      <c r="BM27" s="12">
        <v>0</v>
      </c>
      <c r="BN27" s="12">
        <v>0</v>
      </c>
      <c r="BO27" s="12">
        <v>0</v>
      </c>
      <c r="BP27" s="12">
        <v>0</v>
      </c>
      <c r="BQ27" s="12">
        <v>0</v>
      </c>
      <c r="BR27" s="12">
        <v>0</v>
      </c>
      <c r="BS27" s="12">
        <v>0</v>
      </c>
    </row>
    <row r="28" spans="1:71" x14ac:dyDescent="0.2">
      <c r="A28" s="66">
        <v>23</v>
      </c>
      <c r="B28" s="12">
        <v>6.1000000000000004E-3</v>
      </c>
      <c r="C28" s="12">
        <v>6.1000000000000004E-3</v>
      </c>
      <c r="D28" s="12">
        <v>6.1000000000000004E-3</v>
      </c>
      <c r="E28" s="12">
        <v>6.1000000000000004E-3</v>
      </c>
      <c r="F28" s="12">
        <v>6.1000000000000004E-3</v>
      </c>
      <c r="G28" s="12">
        <v>6.1000000000000004E-3</v>
      </c>
      <c r="H28" s="12">
        <v>6.1000000000000004E-3</v>
      </c>
      <c r="I28" s="12">
        <v>6.1000000000000004E-3</v>
      </c>
      <c r="J28" s="12">
        <v>6.1000000000000004E-3</v>
      </c>
      <c r="K28" s="12">
        <v>6.1000000000000004E-3</v>
      </c>
      <c r="L28" s="12">
        <v>6.1000000000000004E-3</v>
      </c>
      <c r="M28" s="12">
        <v>6.1000000000000004E-3</v>
      </c>
      <c r="N28" s="12">
        <v>0</v>
      </c>
      <c r="O28" s="12">
        <v>0</v>
      </c>
      <c r="P28" s="12">
        <v>0</v>
      </c>
      <c r="Q28" s="12">
        <v>0</v>
      </c>
      <c r="R28" s="12">
        <v>0</v>
      </c>
      <c r="S28" s="12">
        <v>0</v>
      </c>
      <c r="T28" s="12">
        <v>0</v>
      </c>
      <c r="U28" s="12">
        <v>0</v>
      </c>
      <c r="V28" s="12">
        <v>0</v>
      </c>
      <c r="W28" s="12">
        <v>0</v>
      </c>
      <c r="X28" s="12">
        <v>0</v>
      </c>
      <c r="Y28" s="12">
        <v>0</v>
      </c>
      <c r="Z28" s="12">
        <v>0</v>
      </c>
      <c r="AA28" s="12">
        <v>0</v>
      </c>
      <c r="AB28" s="12">
        <v>0</v>
      </c>
      <c r="AC28" s="12">
        <v>0</v>
      </c>
      <c r="AD28" s="12">
        <v>0</v>
      </c>
      <c r="AE28" s="12">
        <v>0</v>
      </c>
      <c r="AF28" s="12">
        <v>0</v>
      </c>
      <c r="AG28" s="12">
        <v>0</v>
      </c>
      <c r="AH28" s="12">
        <v>0</v>
      </c>
      <c r="AI28" s="12">
        <v>0</v>
      </c>
      <c r="AJ28" s="12">
        <v>0</v>
      </c>
      <c r="AK28" s="12">
        <v>0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</v>
      </c>
      <c r="AR28" s="12">
        <v>0</v>
      </c>
      <c r="AS28" s="12">
        <v>0</v>
      </c>
      <c r="AT28" s="12">
        <v>0</v>
      </c>
      <c r="AU28" s="12">
        <v>0</v>
      </c>
      <c r="AV28" s="12">
        <v>0</v>
      </c>
      <c r="AW28" s="12">
        <v>0</v>
      </c>
      <c r="AX28" s="12">
        <v>0</v>
      </c>
      <c r="AY28" s="12">
        <v>0</v>
      </c>
      <c r="AZ28" s="12">
        <v>0</v>
      </c>
      <c r="BA28" s="12">
        <v>0</v>
      </c>
      <c r="BB28" s="12">
        <v>0</v>
      </c>
      <c r="BC28" s="12">
        <v>0</v>
      </c>
      <c r="BD28" s="12">
        <v>0</v>
      </c>
      <c r="BE28" s="12">
        <v>0</v>
      </c>
      <c r="BF28" s="12">
        <v>0</v>
      </c>
      <c r="BG28" s="12">
        <v>0</v>
      </c>
      <c r="BH28" s="12">
        <v>0</v>
      </c>
      <c r="BI28" s="12">
        <v>0</v>
      </c>
      <c r="BJ28" s="12">
        <v>0</v>
      </c>
      <c r="BK28" s="12">
        <v>0</v>
      </c>
      <c r="BL28" s="12">
        <v>0</v>
      </c>
      <c r="BM28" s="12">
        <v>0</v>
      </c>
      <c r="BN28" s="12">
        <v>0</v>
      </c>
      <c r="BO28" s="12">
        <v>0</v>
      </c>
      <c r="BP28" s="12">
        <v>0</v>
      </c>
      <c r="BQ28" s="12">
        <v>0</v>
      </c>
      <c r="BR28" s="12">
        <v>0</v>
      </c>
      <c r="BS28" s="12">
        <v>0</v>
      </c>
    </row>
    <row r="29" spans="1:71" x14ac:dyDescent="0.2">
      <c r="A29" s="66">
        <v>24</v>
      </c>
      <c r="B29" s="12">
        <v>6.0000000000000001E-3</v>
      </c>
      <c r="C29" s="12">
        <v>6.0000000000000001E-3</v>
      </c>
      <c r="D29" s="12">
        <v>6.0000000000000001E-3</v>
      </c>
      <c r="E29" s="12">
        <v>6.0000000000000001E-3</v>
      </c>
      <c r="F29" s="12">
        <v>6.0000000000000001E-3</v>
      </c>
      <c r="G29" s="12">
        <v>6.0000000000000001E-3</v>
      </c>
      <c r="H29" s="12">
        <v>6.0000000000000001E-3</v>
      </c>
      <c r="I29" s="12">
        <v>6.0000000000000001E-3</v>
      </c>
      <c r="J29" s="12">
        <v>6.0000000000000001E-3</v>
      </c>
      <c r="K29" s="12">
        <v>6.0000000000000001E-3</v>
      </c>
      <c r="L29" s="12">
        <v>6.0000000000000001E-3</v>
      </c>
      <c r="M29" s="12">
        <v>0</v>
      </c>
      <c r="N29" s="12">
        <v>0</v>
      </c>
      <c r="O29" s="12">
        <v>0</v>
      </c>
      <c r="P29" s="12">
        <v>0</v>
      </c>
      <c r="Q29" s="12">
        <v>0</v>
      </c>
      <c r="R29" s="12">
        <v>0</v>
      </c>
      <c r="S29" s="12">
        <v>0</v>
      </c>
      <c r="T29" s="12">
        <v>0</v>
      </c>
      <c r="U29" s="12">
        <v>0</v>
      </c>
      <c r="V29" s="12">
        <v>0</v>
      </c>
      <c r="W29" s="12">
        <v>0</v>
      </c>
      <c r="X29" s="12">
        <v>0</v>
      </c>
      <c r="Y29" s="12">
        <v>0</v>
      </c>
      <c r="Z29" s="12">
        <v>0</v>
      </c>
      <c r="AA29" s="12">
        <v>0</v>
      </c>
      <c r="AB29" s="12">
        <v>0</v>
      </c>
      <c r="AC29" s="12">
        <v>0</v>
      </c>
      <c r="AD29" s="12">
        <v>0</v>
      </c>
      <c r="AE29" s="12">
        <v>0</v>
      </c>
      <c r="AF29" s="12">
        <v>0</v>
      </c>
      <c r="AG29" s="12">
        <v>0</v>
      </c>
      <c r="AH29" s="12">
        <v>0</v>
      </c>
      <c r="AI29" s="12">
        <v>0</v>
      </c>
      <c r="AJ29" s="12">
        <v>0</v>
      </c>
      <c r="AK29" s="12">
        <v>0</v>
      </c>
      <c r="AL29" s="12">
        <v>0</v>
      </c>
      <c r="AM29" s="12">
        <v>0</v>
      </c>
      <c r="AN29" s="12">
        <v>0</v>
      </c>
      <c r="AO29" s="12">
        <v>0</v>
      </c>
      <c r="AP29" s="12">
        <v>0</v>
      </c>
      <c r="AQ29" s="12">
        <v>0</v>
      </c>
      <c r="AR29" s="12">
        <v>0</v>
      </c>
      <c r="AS29" s="12">
        <v>0</v>
      </c>
      <c r="AT29" s="12">
        <v>0</v>
      </c>
      <c r="AU29" s="12">
        <v>0</v>
      </c>
      <c r="AV29" s="12">
        <v>0</v>
      </c>
      <c r="AW29" s="12">
        <v>0</v>
      </c>
      <c r="AX29" s="12">
        <v>0</v>
      </c>
      <c r="AY29" s="12">
        <v>0</v>
      </c>
      <c r="AZ29" s="12">
        <v>0</v>
      </c>
      <c r="BA29" s="12">
        <v>0</v>
      </c>
      <c r="BB29" s="12">
        <v>0</v>
      </c>
      <c r="BC29" s="12">
        <v>0</v>
      </c>
      <c r="BD29" s="12">
        <v>0</v>
      </c>
      <c r="BE29" s="12">
        <v>0</v>
      </c>
      <c r="BF29" s="12">
        <v>0</v>
      </c>
      <c r="BG29" s="12">
        <v>0</v>
      </c>
      <c r="BH29" s="12">
        <v>0</v>
      </c>
      <c r="BI29" s="12">
        <v>0</v>
      </c>
      <c r="BJ29" s="12">
        <v>0</v>
      </c>
      <c r="BK29" s="12">
        <v>0</v>
      </c>
      <c r="BL29" s="12">
        <v>0</v>
      </c>
      <c r="BM29" s="12">
        <v>0</v>
      </c>
      <c r="BN29" s="12">
        <v>0</v>
      </c>
      <c r="BO29" s="12">
        <v>0</v>
      </c>
      <c r="BP29" s="12">
        <v>0</v>
      </c>
      <c r="BQ29" s="12">
        <v>0</v>
      </c>
      <c r="BR29" s="12">
        <v>0</v>
      </c>
      <c r="BS29" s="12">
        <v>0</v>
      </c>
    </row>
    <row r="30" spans="1:71" x14ac:dyDescent="0.2">
      <c r="A30" s="66">
        <v>25</v>
      </c>
      <c r="B30" s="12">
        <v>5.7999999999999996E-3</v>
      </c>
      <c r="C30" s="12">
        <v>5.7999999999999996E-3</v>
      </c>
      <c r="D30" s="12">
        <v>5.7999999999999996E-3</v>
      </c>
      <c r="E30" s="12">
        <v>5.7999999999999996E-3</v>
      </c>
      <c r="F30" s="12">
        <v>5.7999999999999996E-3</v>
      </c>
      <c r="G30" s="12">
        <v>5.7999999999999996E-3</v>
      </c>
      <c r="H30" s="12">
        <v>5.7999999999999996E-3</v>
      </c>
      <c r="I30" s="12">
        <v>5.7999999999999996E-3</v>
      </c>
      <c r="J30" s="12">
        <v>5.7999999999999996E-3</v>
      </c>
      <c r="K30" s="12">
        <v>5.7999999999999996E-3</v>
      </c>
      <c r="L30" s="12">
        <v>0</v>
      </c>
      <c r="M30" s="12">
        <v>0</v>
      </c>
      <c r="N30" s="12">
        <v>0</v>
      </c>
      <c r="O30" s="12">
        <v>0</v>
      </c>
      <c r="P30" s="12">
        <v>0</v>
      </c>
      <c r="Q30" s="12">
        <v>0</v>
      </c>
      <c r="R30" s="12">
        <v>0</v>
      </c>
      <c r="S30" s="12">
        <v>0</v>
      </c>
      <c r="T30" s="12">
        <v>0</v>
      </c>
      <c r="U30" s="12">
        <v>0</v>
      </c>
      <c r="V30" s="12">
        <v>0</v>
      </c>
      <c r="W30" s="12">
        <v>0</v>
      </c>
      <c r="X30" s="12">
        <v>0</v>
      </c>
      <c r="Y30" s="12">
        <v>0</v>
      </c>
      <c r="Z30" s="12">
        <v>0</v>
      </c>
      <c r="AA30" s="12">
        <v>0</v>
      </c>
      <c r="AB30" s="12">
        <v>0</v>
      </c>
      <c r="AC30" s="12">
        <v>0</v>
      </c>
      <c r="AD30" s="12">
        <v>0</v>
      </c>
      <c r="AE30" s="12">
        <v>0</v>
      </c>
      <c r="AF30" s="12">
        <v>0</v>
      </c>
      <c r="AG30" s="12">
        <v>0</v>
      </c>
      <c r="AH30" s="12">
        <v>0</v>
      </c>
      <c r="AI30" s="12">
        <v>0</v>
      </c>
      <c r="AJ30" s="12">
        <v>0</v>
      </c>
      <c r="AK30" s="12">
        <v>0</v>
      </c>
      <c r="AL30" s="12">
        <v>0</v>
      </c>
      <c r="AM30" s="12">
        <v>0</v>
      </c>
      <c r="AN30" s="12">
        <v>0</v>
      </c>
      <c r="AO30" s="12">
        <v>0</v>
      </c>
      <c r="AP30" s="12">
        <v>0</v>
      </c>
      <c r="AQ30" s="12">
        <v>0</v>
      </c>
      <c r="AR30" s="12">
        <v>0</v>
      </c>
      <c r="AS30" s="12">
        <v>0</v>
      </c>
      <c r="AT30" s="12">
        <v>0</v>
      </c>
      <c r="AU30" s="12">
        <v>0</v>
      </c>
      <c r="AV30" s="12">
        <v>0</v>
      </c>
      <c r="AW30" s="12">
        <v>0</v>
      </c>
      <c r="AX30" s="12">
        <v>0</v>
      </c>
      <c r="AY30" s="12">
        <v>0</v>
      </c>
      <c r="AZ30" s="12">
        <v>0</v>
      </c>
      <c r="BA30" s="12">
        <v>0</v>
      </c>
      <c r="BB30" s="12">
        <v>0</v>
      </c>
      <c r="BC30" s="12">
        <v>0</v>
      </c>
      <c r="BD30" s="12">
        <v>0</v>
      </c>
      <c r="BE30" s="12">
        <v>0</v>
      </c>
      <c r="BF30" s="12">
        <v>0</v>
      </c>
      <c r="BG30" s="12">
        <v>0</v>
      </c>
      <c r="BH30" s="12">
        <v>0</v>
      </c>
      <c r="BI30" s="12">
        <v>0</v>
      </c>
      <c r="BJ30" s="12">
        <v>0</v>
      </c>
      <c r="BK30" s="12">
        <v>0</v>
      </c>
      <c r="BL30" s="12">
        <v>0</v>
      </c>
      <c r="BM30" s="12">
        <v>0</v>
      </c>
      <c r="BN30" s="12">
        <v>0</v>
      </c>
      <c r="BO30" s="12">
        <v>0</v>
      </c>
      <c r="BP30" s="12">
        <v>0</v>
      </c>
      <c r="BQ30" s="12">
        <v>0</v>
      </c>
      <c r="BR30" s="12">
        <v>0</v>
      </c>
      <c r="BS30" s="12">
        <v>0</v>
      </c>
    </row>
    <row r="31" spans="1:71" x14ac:dyDescent="0.2">
      <c r="A31" s="66">
        <v>26</v>
      </c>
      <c r="B31" s="12">
        <v>5.7000000000000002E-3</v>
      </c>
      <c r="C31" s="12">
        <v>5.7000000000000002E-3</v>
      </c>
      <c r="D31" s="12">
        <v>5.7000000000000002E-3</v>
      </c>
      <c r="E31" s="12">
        <v>5.7000000000000002E-3</v>
      </c>
      <c r="F31" s="12">
        <v>5.7000000000000002E-3</v>
      </c>
      <c r="G31" s="12">
        <v>5.7000000000000002E-3</v>
      </c>
      <c r="H31" s="12">
        <v>5.7000000000000002E-3</v>
      </c>
      <c r="I31" s="12">
        <v>5.7000000000000002E-3</v>
      </c>
      <c r="J31" s="12">
        <v>5.7000000000000002E-3</v>
      </c>
      <c r="K31" s="12">
        <v>0</v>
      </c>
      <c r="L31" s="12">
        <v>0</v>
      </c>
      <c r="M31" s="12">
        <v>0</v>
      </c>
      <c r="N31" s="12">
        <v>0</v>
      </c>
      <c r="O31" s="12">
        <v>0</v>
      </c>
      <c r="P31" s="12">
        <v>0</v>
      </c>
      <c r="Q31" s="12">
        <v>0</v>
      </c>
      <c r="R31" s="12">
        <v>0</v>
      </c>
      <c r="S31" s="12">
        <v>0</v>
      </c>
      <c r="T31" s="12">
        <v>0</v>
      </c>
      <c r="U31" s="12">
        <v>0</v>
      </c>
      <c r="V31" s="12">
        <v>0</v>
      </c>
      <c r="W31" s="12">
        <v>0</v>
      </c>
      <c r="X31" s="12">
        <v>0</v>
      </c>
      <c r="Y31" s="12">
        <v>0</v>
      </c>
      <c r="Z31" s="12">
        <v>0</v>
      </c>
      <c r="AA31" s="12">
        <v>0</v>
      </c>
      <c r="AB31" s="12">
        <v>0</v>
      </c>
      <c r="AC31" s="12">
        <v>0</v>
      </c>
      <c r="AD31" s="12">
        <v>0</v>
      </c>
      <c r="AE31" s="12">
        <v>0</v>
      </c>
      <c r="AF31" s="12">
        <v>0</v>
      </c>
      <c r="AG31" s="12">
        <v>0</v>
      </c>
      <c r="AH31" s="12">
        <v>0</v>
      </c>
      <c r="AI31" s="12">
        <v>0</v>
      </c>
      <c r="AJ31" s="12">
        <v>0</v>
      </c>
      <c r="AK31" s="12">
        <v>0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s="12">
        <v>0</v>
      </c>
      <c r="AS31" s="12">
        <v>0</v>
      </c>
      <c r="AT31" s="12">
        <v>0</v>
      </c>
      <c r="AU31" s="12">
        <v>0</v>
      </c>
      <c r="AV31" s="12">
        <v>0</v>
      </c>
      <c r="AW31" s="12">
        <v>0</v>
      </c>
      <c r="AX31" s="12">
        <v>0</v>
      </c>
      <c r="AY31" s="12">
        <v>0</v>
      </c>
      <c r="AZ31" s="12">
        <v>0</v>
      </c>
      <c r="BA31" s="12">
        <v>0</v>
      </c>
      <c r="BB31" s="12">
        <v>0</v>
      </c>
      <c r="BC31" s="12">
        <v>0</v>
      </c>
      <c r="BD31" s="12">
        <v>0</v>
      </c>
      <c r="BE31" s="12">
        <v>0</v>
      </c>
      <c r="BF31" s="12">
        <v>0</v>
      </c>
      <c r="BG31" s="12">
        <v>0</v>
      </c>
      <c r="BH31" s="12">
        <v>0</v>
      </c>
      <c r="BI31" s="12">
        <v>0</v>
      </c>
      <c r="BJ31" s="12">
        <v>0</v>
      </c>
      <c r="BK31" s="12">
        <v>0</v>
      </c>
      <c r="BL31" s="12">
        <v>0</v>
      </c>
      <c r="BM31" s="12">
        <v>0</v>
      </c>
      <c r="BN31" s="12">
        <v>0</v>
      </c>
      <c r="BO31" s="12">
        <v>0</v>
      </c>
      <c r="BP31" s="12">
        <v>0</v>
      </c>
      <c r="BQ31" s="12">
        <v>0</v>
      </c>
      <c r="BR31" s="12">
        <v>0</v>
      </c>
      <c r="BS31" s="12">
        <v>0</v>
      </c>
    </row>
    <row r="32" spans="1:71" x14ac:dyDescent="0.2">
      <c r="A32" s="66">
        <v>27</v>
      </c>
      <c r="B32" s="12">
        <v>5.5999999999999999E-3</v>
      </c>
      <c r="C32" s="12">
        <v>5.5999999999999999E-3</v>
      </c>
      <c r="D32" s="12">
        <v>5.5999999999999999E-3</v>
      </c>
      <c r="E32" s="12">
        <v>5.5999999999999999E-3</v>
      </c>
      <c r="F32" s="12">
        <v>5.5999999999999999E-3</v>
      </c>
      <c r="G32" s="12">
        <v>5.5999999999999999E-3</v>
      </c>
      <c r="H32" s="12">
        <v>5.5999999999999999E-3</v>
      </c>
      <c r="I32" s="12">
        <v>5.5999999999999999E-3</v>
      </c>
      <c r="J32" s="12">
        <v>0</v>
      </c>
      <c r="K32" s="12">
        <v>0</v>
      </c>
      <c r="L32" s="12">
        <v>0</v>
      </c>
      <c r="M32" s="12">
        <v>0</v>
      </c>
      <c r="N32" s="12">
        <v>0</v>
      </c>
      <c r="O32" s="12">
        <v>0</v>
      </c>
      <c r="P32" s="12">
        <v>0</v>
      </c>
      <c r="Q32" s="12">
        <v>0</v>
      </c>
      <c r="R32" s="12">
        <v>0</v>
      </c>
      <c r="S32" s="12">
        <v>0</v>
      </c>
      <c r="T32" s="12">
        <v>0</v>
      </c>
      <c r="U32" s="12">
        <v>0</v>
      </c>
      <c r="V32" s="12">
        <v>0</v>
      </c>
      <c r="W32" s="12">
        <v>0</v>
      </c>
      <c r="X32" s="12">
        <v>0</v>
      </c>
      <c r="Y32" s="12">
        <v>0</v>
      </c>
      <c r="Z32" s="12">
        <v>0</v>
      </c>
      <c r="AA32" s="12">
        <v>0</v>
      </c>
      <c r="AB32" s="12">
        <v>0</v>
      </c>
      <c r="AC32" s="12">
        <v>0</v>
      </c>
      <c r="AD32" s="12">
        <v>0</v>
      </c>
      <c r="AE32" s="12">
        <v>0</v>
      </c>
      <c r="AF32" s="12">
        <v>0</v>
      </c>
      <c r="AG32" s="12">
        <v>0</v>
      </c>
      <c r="AH32" s="12">
        <v>0</v>
      </c>
      <c r="AI32" s="12">
        <v>0</v>
      </c>
      <c r="AJ32" s="12">
        <v>0</v>
      </c>
      <c r="AK32" s="12">
        <v>0</v>
      </c>
      <c r="AL32" s="12">
        <v>0</v>
      </c>
      <c r="AM32" s="12">
        <v>0</v>
      </c>
      <c r="AN32" s="12">
        <v>0</v>
      </c>
      <c r="AO32" s="12">
        <v>0</v>
      </c>
      <c r="AP32" s="12">
        <v>0</v>
      </c>
      <c r="AQ32" s="12">
        <v>0</v>
      </c>
      <c r="AR32" s="12">
        <v>0</v>
      </c>
      <c r="AS32" s="12">
        <v>0</v>
      </c>
      <c r="AT32" s="12">
        <v>0</v>
      </c>
      <c r="AU32" s="12">
        <v>0</v>
      </c>
      <c r="AV32" s="12">
        <v>0</v>
      </c>
      <c r="AW32" s="12">
        <v>0</v>
      </c>
      <c r="AX32" s="12">
        <v>0</v>
      </c>
      <c r="AY32" s="12">
        <v>0</v>
      </c>
      <c r="AZ32" s="12">
        <v>0</v>
      </c>
      <c r="BA32" s="12">
        <v>0</v>
      </c>
      <c r="BB32" s="12">
        <v>0</v>
      </c>
      <c r="BC32" s="12">
        <v>0</v>
      </c>
      <c r="BD32" s="12">
        <v>0</v>
      </c>
      <c r="BE32" s="12">
        <v>0</v>
      </c>
      <c r="BF32" s="12">
        <v>0</v>
      </c>
      <c r="BG32" s="12">
        <v>0</v>
      </c>
      <c r="BH32" s="12">
        <v>0</v>
      </c>
      <c r="BI32" s="12">
        <v>0</v>
      </c>
      <c r="BJ32" s="12">
        <v>0</v>
      </c>
      <c r="BK32" s="12">
        <v>0</v>
      </c>
      <c r="BL32" s="12">
        <v>0</v>
      </c>
      <c r="BM32" s="12">
        <v>0</v>
      </c>
      <c r="BN32" s="12">
        <v>0</v>
      </c>
      <c r="BO32" s="12">
        <v>0</v>
      </c>
      <c r="BP32" s="12">
        <v>0</v>
      </c>
      <c r="BQ32" s="12">
        <v>0</v>
      </c>
      <c r="BR32" s="12">
        <v>0</v>
      </c>
      <c r="BS32" s="12">
        <v>0</v>
      </c>
    </row>
    <row r="33" spans="1:71" x14ac:dyDescent="0.2">
      <c r="A33" s="66">
        <v>28</v>
      </c>
      <c r="B33" s="12">
        <v>5.5999999999999999E-3</v>
      </c>
      <c r="C33" s="12">
        <v>5.5999999999999999E-3</v>
      </c>
      <c r="D33" s="12">
        <v>5.5999999999999999E-3</v>
      </c>
      <c r="E33" s="12">
        <v>5.5999999999999999E-3</v>
      </c>
      <c r="F33" s="12">
        <v>5.5999999999999999E-3</v>
      </c>
      <c r="G33" s="12">
        <v>5.5999999999999999E-3</v>
      </c>
      <c r="H33" s="12">
        <v>5.5999999999999999E-3</v>
      </c>
      <c r="I33" s="12">
        <v>0</v>
      </c>
      <c r="J33" s="12">
        <v>0</v>
      </c>
      <c r="K33" s="12">
        <v>0</v>
      </c>
      <c r="L33" s="12">
        <v>0</v>
      </c>
      <c r="M33" s="12">
        <v>0</v>
      </c>
      <c r="N33" s="12">
        <v>0</v>
      </c>
      <c r="O33" s="12">
        <v>0</v>
      </c>
      <c r="P33" s="12">
        <v>0</v>
      </c>
      <c r="Q33" s="12">
        <v>0</v>
      </c>
      <c r="R33" s="12">
        <v>0</v>
      </c>
      <c r="S33" s="12">
        <v>0</v>
      </c>
      <c r="T33" s="12">
        <v>0</v>
      </c>
      <c r="U33" s="12">
        <v>0</v>
      </c>
      <c r="V33" s="12">
        <v>0</v>
      </c>
      <c r="W33" s="12">
        <v>0</v>
      </c>
      <c r="X33" s="12">
        <v>0</v>
      </c>
      <c r="Y33" s="12">
        <v>0</v>
      </c>
      <c r="Z33" s="12">
        <v>0</v>
      </c>
      <c r="AA33" s="12">
        <v>0</v>
      </c>
      <c r="AB33" s="12">
        <v>0</v>
      </c>
      <c r="AC33" s="12">
        <v>0</v>
      </c>
      <c r="AD33" s="12">
        <v>0</v>
      </c>
      <c r="AE33" s="12">
        <v>0</v>
      </c>
      <c r="AF33" s="12">
        <v>0</v>
      </c>
      <c r="AG33" s="12">
        <v>0</v>
      </c>
      <c r="AH33" s="12">
        <v>0</v>
      </c>
      <c r="AI33" s="12">
        <v>0</v>
      </c>
      <c r="AJ33" s="12">
        <v>0</v>
      </c>
      <c r="AK33" s="12">
        <v>0</v>
      </c>
      <c r="AL33" s="12">
        <v>0</v>
      </c>
      <c r="AM33" s="12">
        <v>0</v>
      </c>
      <c r="AN33" s="12">
        <v>0</v>
      </c>
      <c r="AO33" s="12">
        <v>0</v>
      </c>
      <c r="AP33" s="12">
        <v>0</v>
      </c>
      <c r="AQ33" s="12">
        <v>0</v>
      </c>
      <c r="AR33" s="12">
        <v>0</v>
      </c>
      <c r="AS33" s="12">
        <v>0</v>
      </c>
      <c r="AT33" s="12">
        <v>0</v>
      </c>
      <c r="AU33" s="12">
        <v>0</v>
      </c>
      <c r="AV33" s="12">
        <v>0</v>
      </c>
      <c r="AW33" s="12">
        <v>0</v>
      </c>
      <c r="AX33" s="12">
        <v>0</v>
      </c>
      <c r="AY33" s="12">
        <v>0</v>
      </c>
      <c r="AZ33" s="12">
        <v>0</v>
      </c>
      <c r="BA33" s="12">
        <v>0</v>
      </c>
      <c r="BB33" s="12">
        <v>0</v>
      </c>
      <c r="BC33" s="12">
        <v>0</v>
      </c>
      <c r="BD33" s="12">
        <v>0</v>
      </c>
      <c r="BE33" s="12">
        <v>0</v>
      </c>
      <c r="BF33" s="12">
        <v>0</v>
      </c>
      <c r="BG33" s="12">
        <v>0</v>
      </c>
      <c r="BH33" s="12">
        <v>0</v>
      </c>
      <c r="BI33" s="12">
        <v>0</v>
      </c>
      <c r="BJ33" s="12">
        <v>0</v>
      </c>
      <c r="BK33" s="12">
        <v>0</v>
      </c>
      <c r="BL33" s="12">
        <v>0</v>
      </c>
      <c r="BM33" s="12">
        <v>0</v>
      </c>
      <c r="BN33" s="12">
        <v>0</v>
      </c>
      <c r="BO33" s="12">
        <v>0</v>
      </c>
      <c r="BP33" s="12">
        <v>0</v>
      </c>
      <c r="BQ33" s="12">
        <v>0</v>
      </c>
      <c r="BR33" s="12">
        <v>0</v>
      </c>
      <c r="BS33" s="12">
        <v>0</v>
      </c>
    </row>
    <row r="34" spans="1:71" x14ac:dyDescent="0.2">
      <c r="A34" s="66">
        <v>29</v>
      </c>
      <c r="B34" s="12">
        <v>5.5999999999999999E-3</v>
      </c>
      <c r="C34" s="12">
        <v>5.5999999999999999E-3</v>
      </c>
      <c r="D34" s="12">
        <v>5.5999999999999999E-3</v>
      </c>
      <c r="E34" s="12">
        <v>5.5999999999999999E-3</v>
      </c>
      <c r="F34" s="12">
        <v>5.5999999999999999E-3</v>
      </c>
      <c r="G34" s="12">
        <v>5.5999999999999999E-3</v>
      </c>
      <c r="H34" s="12">
        <v>0</v>
      </c>
      <c r="I34" s="12">
        <v>0</v>
      </c>
      <c r="J34" s="12">
        <v>0</v>
      </c>
      <c r="K34" s="12">
        <v>0</v>
      </c>
      <c r="L34" s="12">
        <v>0</v>
      </c>
      <c r="M34" s="12">
        <v>0</v>
      </c>
      <c r="N34" s="12">
        <v>0</v>
      </c>
      <c r="O34" s="12">
        <v>0</v>
      </c>
      <c r="P34" s="12">
        <v>0</v>
      </c>
      <c r="Q34" s="12">
        <v>0</v>
      </c>
      <c r="R34" s="12">
        <v>0</v>
      </c>
      <c r="S34" s="12">
        <v>0</v>
      </c>
      <c r="T34" s="12">
        <v>0</v>
      </c>
      <c r="U34" s="12">
        <v>0</v>
      </c>
      <c r="V34" s="12">
        <v>0</v>
      </c>
      <c r="W34" s="12">
        <v>0</v>
      </c>
      <c r="X34" s="12">
        <v>0</v>
      </c>
      <c r="Y34" s="12">
        <v>0</v>
      </c>
      <c r="Z34" s="12">
        <v>0</v>
      </c>
      <c r="AA34" s="12">
        <v>0</v>
      </c>
      <c r="AB34" s="12">
        <v>0</v>
      </c>
      <c r="AC34" s="12">
        <v>0</v>
      </c>
      <c r="AD34" s="12">
        <v>0</v>
      </c>
      <c r="AE34" s="12">
        <v>0</v>
      </c>
      <c r="AF34" s="12">
        <v>0</v>
      </c>
      <c r="AG34" s="12">
        <v>0</v>
      </c>
      <c r="AH34" s="12">
        <v>0</v>
      </c>
      <c r="AI34" s="12">
        <v>0</v>
      </c>
      <c r="AJ34" s="12">
        <v>0</v>
      </c>
      <c r="AK34" s="12">
        <v>0</v>
      </c>
      <c r="AL34" s="12">
        <v>0</v>
      </c>
      <c r="AM34" s="12">
        <v>0</v>
      </c>
      <c r="AN34" s="12">
        <v>0</v>
      </c>
      <c r="AO34" s="12">
        <v>0</v>
      </c>
      <c r="AP34" s="12">
        <v>0</v>
      </c>
      <c r="AQ34" s="12">
        <v>0</v>
      </c>
      <c r="AR34" s="12">
        <v>0</v>
      </c>
      <c r="AS34" s="12">
        <v>0</v>
      </c>
      <c r="AT34" s="12">
        <v>0</v>
      </c>
      <c r="AU34" s="12">
        <v>0</v>
      </c>
      <c r="AV34" s="12">
        <v>0</v>
      </c>
      <c r="AW34" s="12">
        <v>0</v>
      </c>
      <c r="AX34" s="12">
        <v>0</v>
      </c>
      <c r="AY34" s="12">
        <v>0</v>
      </c>
      <c r="AZ34" s="12">
        <v>0</v>
      </c>
      <c r="BA34" s="12">
        <v>0</v>
      </c>
      <c r="BB34" s="12">
        <v>0</v>
      </c>
      <c r="BC34" s="12">
        <v>0</v>
      </c>
      <c r="BD34" s="12">
        <v>0</v>
      </c>
      <c r="BE34" s="12">
        <v>0</v>
      </c>
      <c r="BF34" s="12">
        <v>0</v>
      </c>
      <c r="BG34" s="12">
        <v>0</v>
      </c>
      <c r="BH34" s="12">
        <v>0</v>
      </c>
      <c r="BI34" s="12">
        <v>0</v>
      </c>
      <c r="BJ34" s="12">
        <v>0</v>
      </c>
      <c r="BK34" s="12">
        <v>0</v>
      </c>
      <c r="BL34" s="12">
        <v>0</v>
      </c>
      <c r="BM34" s="12">
        <v>0</v>
      </c>
      <c r="BN34" s="12">
        <v>0</v>
      </c>
      <c r="BO34" s="12">
        <v>0</v>
      </c>
      <c r="BP34" s="12">
        <v>0</v>
      </c>
      <c r="BQ34" s="12">
        <v>0</v>
      </c>
      <c r="BR34" s="12">
        <v>0</v>
      </c>
      <c r="BS34" s="12">
        <v>0</v>
      </c>
    </row>
    <row r="35" spans="1:71" x14ac:dyDescent="0.2">
      <c r="A35" s="66">
        <v>30</v>
      </c>
      <c r="B35" s="12">
        <v>5.5999999999999999E-3</v>
      </c>
      <c r="C35" s="12">
        <v>5.5999999999999999E-3</v>
      </c>
      <c r="D35" s="12">
        <v>5.5999999999999999E-3</v>
      </c>
      <c r="E35" s="12">
        <v>5.5999999999999999E-3</v>
      </c>
      <c r="F35" s="12">
        <v>5.5999999999999999E-3</v>
      </c>
      <c r="G35" s="12">
        <v>0</v>
      </c>
      <c r="H35" s="12">
        <v>0</v>
      </c>
      <c r="I35" s="12">
        <v>0</v>
      </c>
      <c r="J35" s="12">
        <v>0</v>
      </c>
      <c r="K35" s="12">
        <v>0</v>
      </c>
      <c r="L35" s="12">
        <v>0</v>
      </c>
      <c r="M35" s="12">
        <v>0</v>
      </c>
      <c r="N35" s="12">
        <v>0</v>
      </c>
      <c r="O35" s="12">
        <v>0</v>
      </c>
      <c r="P35" s="12">
        <v>0</v>
      </c>
      <c r="Q35" s="12">
        <v>0</v>
      </c>
      <c r="R35" s="12">
        <v>0</v>
      </c>
      <c r="S35" s="12">
        <v>0</v>
      </c>
      <c r="T35" s="12">
        <v>0</v>
      </c>
      <c r="U35" s="12">
        <v>0</v>
      </c>
      <c r="V35" s="12">
        <v>0</v>
      </c>
      <c r="W35" s="12">
        <v>0</v>
      </c>
      <c r="X35" s="12">
        <v>0</v>
      </c>
      <c r="Y35" s="12">
        <v>0</v>
      </c>
      <c r="Z35" s="12">
        <v>0</v>
      </c>
      <c r="AA35" s="12">
        <v>0</v>
      </c>
      <c r="AB35" s="12">
        <v>0</v>
      </c>
      <c r="AC35" s="12">
        <v>0</v>
      </c>
      <c r="AD35" s="12">
        <v>0</v>
      </c>
      <c r="AE35" s="12">
        <v>0</v>
      </c>
      <c r="AF35" s="12">
        <v>0</v>
      </c>
      <c r="AG35" s="12">
        <v>0</v>
      </c>
      <c r="AH35" s="12">
        <v>0</v>
      </c>
      <c r="AI35" s="12">
        <v>0</v>
      </c>
      <c r="AJ35" s="12">
        <v>0</v>
      </c>
      <c r="AK35" s="12">
        <v>0</v>
      </c>
      <c r="AL35" s="12">
        <v>0</v>
      </c>
      <c r="AM35" s="12">
        <v>0</v>
      </c>
      <c r="AN35" s="12">
        <v>0</v>
      </c>
      <c r="AO35" s="12">
        <v>0</v>
      </c>
      <c r="AP35" s="12">
        <v>0</v>
      </c>
      <c r="AQ35" s="12">
        <v>0</v>
      </c>
      <c r="AR35" s="12">
        <v>0</v>
      </c>
      <c r="AS35" s="12">
        <v>0</v>
      </c>
      <c r="AT35" s="12">
        <v>0</v>
      </c>
      <c r="AU35" s="12">
        <v>0</v>
      </c>
      <c r="AV35" s="12">
        <v>0</v>
      </c>
      <c r="AW35" s="12">
        <v>0</v>
      </c>
      <c r="AX35" s="12">
        <v>0</v>
      </c>
      <c r="AY35" s="12">
        <v>0</v>
      </c>
      <c r="AZ35" s="12">
        <v>0</v>
      </c>
      <c r="BA35" s="12">
        <v>0</v>
      </c>
      <c r="BB35" s="12">
        <v>0</v>
      </c>
      <c r="BC35" s="12">
        <v>0</v>
      </c>
      <c r="BD35" s="12">
        <v>0</v>
      </c>
      <c r="BE35" s="12">
        <v>0</v>
      </c>
      <c r="BF35" s="12">
        <v>0</v>
      </c>
      <c r="BG35" s="12">
        <v>0</v>
      </c>
      <c r="BH35" s="12">
        <v>0</v>
      </c>
      <c r="BI35" s="12">
        <v>0</v>
      </c>
      <c r="BJ35" s="12">
        <v>0</v>
      </c>
      <c r="BK35" s="12">
        <v>0</v>
      </c>
      <c r="BL35" s="12">
        <v>0</v>
      </c>
      <c r="BM35" s="12">
        <v>0</v>
      </c>
      <c r="BN35" s="12">
        <v>0</v>
      </c>
      <c r="BO35" s="12">
        <v>0</v>
      </c>
      <c r="BP35" s="12">
        <v>0</v>
      </c>
      <c r="BQ35" s="12">
        <v>0</v>
      </c>
      <c r="BR35" s="12">
        <v>0</v>
      </c>
      <c r="BS35" s="12">
        <v>0</v>
      </c>
    </row>
    <row r="36" spans="1:71" x14ac:dyDescent="0.2">
      <c r="A36" s="66">
        <v>31</v>
      </c>
      <c r="B36" s="12">
        <v>5.5999999999999999E-3</v>
      </c>
      <c r="C36" s="12">
        <v>5.5999999999999999E-3</v>
      </c>
      <c r="D36" s="12">
        <v>5.5999999999999999E-3</v>
      </c>
      <c r="E36" s="12">
        <v>5.5999999999999999E-3</v>
      </c>
      <c r="F36" s="12">
        <v>0</v>
      </c>
      <c r="G36" s="12">
        <v>0</v>
      </c>
      <c r="H36" s="12">
        <v>0</v>
      </c>
      <c r="I36" s="12">
        <v>0</v>
      </c>
      <c r="J36" s="12">
        <v>0</v>
      </c>
      <c r="K36" s="12">
        <v>0</v>
      </c>
      <c r="L36" s="12">
        <v>0</v>
      </c>
      <c r="M36" s="12">
        <v>0</v>
      </c>
      <c r="N36" s="12">
        <v>0</v>
      </c>
      <c r="O36" s="12">
        <v>0</v>
      </c>
      <c r="P36" s="12">
        <v>0</v>
      </c>
      <c r="Q36" s="12">
        <v>0</v>
      </c>
      <c r="R36" s="12">
        <v>0</v>
      </c>
      <c r="S36" s="12">
        <v>0</v>
      </c>
      <c r="T36" s="12">
        <v>0</v>
      </c>
      <c r="U36" s="12">
        <v>0</v>
      </c>
      <c r="V36" s="12">
        <v>0</v>
      </c>
      <c r="W36" s="12">
        <v>0</v>
      </c>
      <c r="X36" s="12">
        <v>0</v>
      </c>
      <c r="Y36" s="12">
        <v>0</v>
      </c>
      <c r="Z36" s="12">
        <v>0</v>
      </c>
      <c r="AA36" s="12">
        <v>0</v>
      </c>
      <c r="AB36" s="12">
        <v>0</v>
      </c>
      <c r="AC36" s="12">
        <v>0</v>
      </c>
      <c r="AD36" s="12">
        <v>0</v>
      </c>
      <c r="AE36" s="12">
        <v>0</v>
      </c>
      <c r="AF36" s="12">
        <v>0</v>
      </c>
      <c r="AG36" s="12">
        <v>0</v>
      </c>
      <c r="AH36" s="12">
        <v>0</v>
      </c>
      <c r="AI36" s="12">
        <v>0</v>
      </c>
      <c r="AJ36" s="12">
        <v>0</v>
      </c>
      <c r="AK36" s="12">
        <v>0</v>
      </c>
      <c r="AL36" s="12">
        <v>0</v>
      </c>
      <c r="AM36" s="12">
        <v>0</v>
      </c>
      <c r="AN36" s="12">
        <v>0</v>
      </c>
      <c r="AO36" s="12">
        <v>0</v>
      </c>
      <c r="AP36" s="12">
        <v>0</v>
      </c>
      <c r="AQ36" s="12">
        <v>0</v>
      </c>
      <c r="AR36" s="12">
        <v>0</v>
      </c>
      <c r="AS36" s="12">
        <v>0</v>
      </c>
      <c r="AT36" s="12">
        <v>0</v>
      </c>
      <c r="AU36" s="12">
        <v>0</v>
      </c>
      <c r="AV36" s="12">
        <v>0</v>
      </c>
      <c r="AW36" s="12">
        <v>0</v>
      </c>
      <c r="AX36" s="12">
        <v>0</v>
      </c>
      <c r="AY36" s="12">
        <v>0</v>
      </c>
      <c r="AZ36" s="12">
        <v>0</v>
      </c>
      <c r="BA36" s="12">
        <v>0</v>
      </c>
      <c r="BB36" s="12">
        <v>0</v>
      </c>
      <c r="BC36" s="12">
        <v>0</v>
      </c>
      <c r="BD36" s="12">
        <v>0</v>
      </c>
      <c r="BE36" s="12">
        <v>0</v>
      </c>
      <c r="BF36" s="12">
        <v>0</v>
      </c>
      <c r="BG36" s="12">
        <v>0</v>
      </c>
      <c r="BH36" s="12">
        <v>0</v>
      </c>
      <c r="BI36" s="12">
        <v>0</v>
      </c>
      <c r="BJ36" s="12">
        <v>0</v>
      </c>
      <c r="BK36" s="12">
        <v>0</v>
      </c>
      <c r="BL36" s="12">
        <v>0</v>
      </c>
      <c r="BM36" s="12">
        <v>0</v>
      </c>
      <c r="BN36" s="12">
        <v>0</v>
      </c>
      <c r="BO36" s="12">
        <v>0</v>
      </c>
      <c r="BP36" s="12">
        <v>0</v>
      </c>
      <c r="BQ36" s="12">
        <v>0</v>
      </c>
      <c r="BR36" s="12">
        <v>0</v>
      </c>
      <c r="BS36" s="12">
        <v>0</v>
      </c>
    </row>
    <row r="37" spans="1:71" x14ac:dyDescent="0.2">
      <c r="A37" s="66">
        <v>32</v>
      </c>
      <c r="B37" s="12">
        <v>5.5999999999999999E-3</v>
      </c>
      <c r="C37" s="12">
        <v>5.5999999999999999E-3</v>
      </c>
      <c r="D37" s="12">
        <v>5.5999999999999999E-3</v>
      </c>
      <c r="E37" s="12">
        <v>0</v>
      </c>
      <c r="F37" s="12">
        <v>0</v>
      </c>
      <c r="G37" s="12">
        <v>0</v>
      </c>
      <c r="H37" s="12">
        <v>0</v>
      </c>
      <c r="I37" s="12">
        <v>0</v>
      </c>
      <c r="J37" s="12">
        <v>0</v>
      </c>
      <c r="K37" s="12">
        <v>0</v>
      </c>
      <c r="L37" s="12">
        <v>0</v>
      </c>
      <c r="M37" s="12">
        <v>0</v>
      </c>
      <c r="N37" s="12">
        <v>0</v>
      </c>
      <c r="O37" s="12">
        <v>0</v>
      </c>
      <c r="P37" s="12">
        <v>0</v>
      </c>
      <c r="Q37" s="12">
        <v>0</v>
      </c>
      <c r="R37" s="12">
        <v>0</v>
      </c>
      <c r="S37" s="12">
        <v>0</v>
      </c>
      <c r="T37" s="12">
        <v>0</v>
      </c>
      <c r="U37" s="12">
        <v>0</v>
      </c>
      <c r="V37" s="12">
        <v>0</v>
      </c>
      <c r="W37" s="12">
        <v>0</v>
      </c>
      <c r="X37" s="12">
        <v>0</v>
      </c>
      <c r="Y37" s="12">
        <v>0</v>
      </c>
      <c r="Z37" s="12">
        <v>0</v>
      </c>
      <c r="AA37" s="12">
        <v>0</v>
      </c>
      <c r="AB37" s="12">
        <v>0</v>
      </c>
      <c r="AC37" s="12">
        <v>0</v>
      </c>
      <c r="AD37" s="12">
        <v>0</v>
      </c>
      <c r="AE37" s="12">
        <v>0</v>
      </c>
      <c r="AF37" s="12">
        <v>0</v>
      </c>
      <c r="AG37" s="12">
        <v>0</v>
      </c>
      <c r="AH37" s="12">
        <v>0</v>
      </c>
      <c r="AI37" s="12">
        <v>0</v>
      </c>
      <c r="AJ37" s="12">
        <v>0</v>
      </c>
      <c r="AK37" s="12">
        <v>0</v>
      </c>
      <c r="AL37" s="12">
        <v>0</v>
      </c>
      <c r="AM37" s="12">
        <v>0</v>
      </c>
      <c r="AN37" s="12">
        <v>0</v>
      </c>
      <c r="AO37" s="12">
        <v>0</v>
      </c>
      <c r="AP37" s="12">
        <v>0</v>
      </c>
      <c r="AQ37" s="12">
        <v>0</v>
      </c>
      <c r="AR37" s="12">
        <v>0</v>
      </c>
      <c r="AS37" s="12">
        <v>0</v>
      </c>
      <c r="AT37" s="12">
        <v>0</v>
      </c>
      <c r="AU37" s="12">
        <v>0</v>
      </c>
      <c r="AV37" s="12">
        <v>0</v>
      </c>
      <c r="AW37" s="12">
        <v>0</v>
      </c>
      <c r="AX37" s="12">
        <v>0</v>
      </c>
      <c r="AY37" s="12">
        <v>0</v>
      </c>
      <c r="AZ37" s="12">
        <v>0</v>
      </c>
      <c r="BA37" s="12">
        <v>0</v>
      </c>
      <c r="BB37" s="12">
        <v>0</v>
      </c>
      <c r="BC37" s="12">
        <v>0</v>
      </c>
      <c r="BD37" s="12">
        <v>0</v>
      </c>
      <c r="BE37" s="12">
        <v>0</v>
      </c>
      <c r="BF37" s="12">
        <v>0</v>
      </c>
      <c r="BG37" s="12">
        <v>0</v>
      </c>
      <c r="BH37" s="12">
        <v>0</v>
      </c>
      <c r="BI37" s="12">
        <v>0</v>
      </c>
      <c r="BJ37" s="12">
        <v>0</v>
      </c>
      <c r="BK37" s="12">
        <v>0</v>
      </c>
      <c r="BL37" s="12">
        <v>0</v>
      </c>
      <c r="BM37" s="12">
        <v>0</v>
      </c>
      <c r="BN37" s="12">
        <v>0</v>
      </c>
      <c r="BO37" s="12">
        <v>0</v>
      </c>
      <c r="BP37" s="12">
        <v>0</v>
      </c>
      <c r="BQ37" s="12">
        <v>0</v>
      </c>
      <c r="BR37" s="12">
        <v>0</v>
      </c>
      <c r="BS37" s="12">
        <v>0</v>
      </c>
    </row>
    <row r="38" spans="1:71" x14ac:dyDescent="0.2">
      <c r="A38" s="66">
        <v>33</v>
      </c>
      <c r="B38" s="12">
        <v>5.5999999999999999E-3</v>
      </c>
      <c r="C38" s="12">
        <v>5.5999999999999999E-3</v>
      </c>
      <c r="D38" s="12">
        <v>0</v>
      </c>
      <c r="E38" s="12">
        <v>0</v>
      </c>
      <c r="F38" s="12">
        <v>0</v>
      </c>
      <c r="G38" s="12">
        <v>0</v>
      </c>
      <c r="H38" s="12">
        <v>0</v>
      </c>
      <c r="I38" s="12">
        <v>0</v>
      </c>
      <c r="J38" s="12">
        <v>0</v>
      </c>
      <c r="K38" s="12">
        <v>0</v>
      </c>
      <c r="L38" s="12">
        <v>0</v>
      </c>
      <c r="M38" s="12">
        <v>0</v>
      </c>
      <c r="N38" s="12">
        <v>0</v>
      </c>
      <c r="O38" s="12">
        <v>0</v>
      </c>
      <c r="P38" s="12">
        <v>0</v>
      </c>
      <c r="Q38" s="12">
        <v>0</v>
      </c>
      <c r="R38" s="12">
        <v>0</v>
      </c>
      <c r="S38" s="12">
        <v>0</v>
      </c>
      <c r="T38" s="12">
        <v>0</v>
      </c>
      <c r="U38" s="12">
        <v>0</v>
      </c>
      <c r="V38" s="12">
        <v>0</v>
      </c>
      <c r="W38" s="12">
        <v>0</v>
      </c>
      <c r="X38" s="12">
        <v>0</v>
      </c>
      <c r="Y38" s="12">
        <v>0</v>
      </c>
      <c r="Z38" s="12">
        <v>0</v>
      </c>
      <c r="AA38" s="12">
        <v>0</v>
      </c>
      <c r="AB38" s="12">
        <v>0</v>
      </c>
      <c r="AC38" s="12">
        <v>0</v>
      </c>
      <c r="AD38" s="12">
        <v>0</v>
      </c>
      <c r="AE38" s="12">
        <v>0</v>
      </c>
      <c r="AF38" s="12">
        <v>0</v>
      </c>
      <c r="AG38" s="12">
        <v>0</v>
      </c>
      <c r="AH38" s="12">
        <v>0</v>
      </c>
      <c r="AI38" s="12">
        <v>0</v>
      </c>
      <c r="AJ38" s="12">
        <v>0</v>
      </c>
      <c r="AK38" s="12">
        <v>0</v>
      </c>
      <c r="AL38" s="12">
        <v>0</v>
      </c>
      <c r="AM38" s="12">
        <v>0</v>
      </c>
      <c r="AN38" s="12">
        <v>0</v>
      </c>
      <c r="AO38" s="12">
        <v>0</v>
      </c>
      <c r="AP38" s="12">
        <v>0</v>
      </c>
      <c r="AQ38" s="12">
        <v>0</v>
      </c>
      <c r="AR38" s="12">
        <v>0</v>
      </c>
      <c r="AS38" s="12">
        <v>0</v>
      </c>
      <c r="AT38" s="12">
        <v>0</v>
      </c>
      <c r="AU38" s="12">
        <v>0</v>
      </c>
      <c r="AV38" s="12">
        <v>0</v>
      </c>
      <c r="AW38" s="12">
        <v>0</v>
      </c>
      <c r="AX38" s="12">
        <v>0</v>
      </c>
      <c r="AY38" s="12">
        <v>0</v>
      </c>
      <c r="AZ38" s="12">
        <v>0</v>
      </c>
      <c r="BA38" s="12">
        <v>0</v>
      </c>
      <c r="BB38" s="12">
        <v>0</v>
      </c>
      <c r="BC38" s="12">
        <v>0</v>
      </c>
      <c r="BD38" s="12">
        <v>0</v>
      </c>
      <c r="BE38" s="12">
        <v>0</v>
      </c>
      <c r="BF38" s="12">
        <v>0</v>
      </c>
      <c r="BG38" s="12">
        <v>0</v>
      </c>
      <c r="BH38" s="12">
        <v>0</v>
      </c>
      <c r="BI38" s="12">
        <v>0</v>
      </c>
      <c r="BJ38" s="12">
        <v>0</v>
      </c>
      <c r="BK38" s="12">
        <v>0</v>
      </c>
      <c r="BL38" s="12">
        <v>0</v>
      </c>
      <c r="BM38" s="12">
        <v>0</v>
      </c>
      <c r="BN38" s="12">
        <v>0</v>
      </c>
      <c r="BO38" s="12">
        <v>0</v>
      </c>
      <c r="BP38" s="12">
        <v>0</v>
      </c>
      <c r="BQ38" s="12">
        <v>0</v>
      </c>
      <c r="BR38" s="12">
        <v>0</v>
      </c>
      <c r="BS38" s="12">
        <v>0</v>
      </c>
    </row>
    <row r="39" spans="1:71" x14ac:dyDescent="0.2">
      <c r="A39" s="66">
        <v>34</v>
      </c>
      <c r="B39" s="12">
        <v>5.5999999999999999E-3</v>
      </c>
      <c r="C39" s="12">
        <v>0</v>
      </c>
      <c r="D39" s="12">
        <v>0</v>
      </c>
      <c r="E39" s="12">
        <v>0</v>
      </c>
      <c r="F39" s="12">
        <v>0</v>
      </c>
      <c r="G39" s="12">
        <v>0</v>
      </c>
      <c r="H39" s="12">
        <v>0</v>
      </c>
      <c r="I39" s="12">
        <v>0</v>
      </c>
      <c r="J39" s="12">
        <v>0</v>
      </c>
      <c r="K39" s="12">
        <v>0</v>
      </c>
      <c r="L39" s="12">
        <v>0</v>
      </c>
      <c r="M39" s="12">
        <v>0</v>
      </c>
      <c r="N39" s="12">
        <v>0</v>
      </c>
      <c r="O39" s="12">
        <v>0</v>
      </c>
      <c r="P39" s="12">
        <v>0</v>
      </c>
      <c r="Q39" s="12">
        <v>0</v>
      </c>
      <c r="R39" s="12">
        <v>0</v>
      </c>
      <c r="S39" s="12">
        <v>0</v>
      </c>
      <c r="T39" s="12">
        <v>0</v>
      </c>
      <c r="U39" s="12">
        <v>0</v>
      </c>
      <c r="V39" s="12">
        <v>0</v>
      </c>
      <c r="W39" s="12">
        <v>0</v>
      </c>
      <c r="X39" s="12">
        <v>0</v>
      </c>
      <c r="Y39" s="12">
        <v>0</v>
      </c>
      <c r="Z39" s="12">
        <v>0</v>
      </c>
      <c r="AA39" s="12">
        <v>0</v>
      </c>
      <c r="AB39" s="12">
        <v>0</v>
      </c>
      <c r="AC39" s="12">
        <v>0</v>
      </c>
      <c r="AD39" s="12">
        <v>0</v>
      </c>
      <c r="AE39" s="12">
        <v>0</v>
      </c>
      <c r="AF39" s="12">
        <v>0</v>
      </c>
      <c r="AG39" s="12">
        <v>0</v>
      </c>
      <c r="AH39" s="12">
        <v>0</v>
      </c>
      <c r="AI39" s="12">
        <v>0</v>
      </c>
      <c r="AJ39" s="12">
        <v>0</v>
      </c>
      <c r="AK39" s="12">
        <v>0</v>
      </c>
      <c r="AL39" s="12">
        <v>0</v>
      </c>
      <c r="AM39" s="12">
        <v>0</v>
      </c>
      <c r="AN39" s="12">
        <v>0</v>
      </c>
      <c r="AO39" s="12">
        <v>0</v>
      </c>
      <c r="AP39" s="12">
        <v>0</v>
      </c>
      <c r="AQ39" s="12">
        <v>0</v>
      </c>
      <c r="AR39" s="12">
        <v>0</v>
      </c>
      <c r="AS39" s="12">
        <v>0</v>
      </c>
      <c r="AT39" s="12">
        <v>0</v>
      </c>
      <c r="AU39" s="12">
        <v>0</v>
      </c>
      <c r="AV39" s="12">
        <v>0</v>
      </c>
      <c r="AW39" s="12">
        <v>0</v>
      </c>
      <c r="AX39" s="12">
        <v>0</v>
      </c>
      <c r="AY39" s="12">
        <v>0</v>
      </c>
      <c r="AZ39" s="12">
        <v>0</v>
      </c>
      <c r="BA39" s="12">
        <v>0</v>
      </c>
      <c r="BB39" s="12">
        <v>0</v>
      </c>
      <c r="BC39" s="12">
        <v>0</v>
      </c>
      <c r="BD39" s="12">
        <v>0</v>
      </c>
      <c r="BE39" s="12">
        <v>0</v>
      </c>
      <c r="BF39" s="12">
        <v>0</v>
      </c>
      <c r="BG39" s="12">
        <v>0</v>
      </c>
      <c r="BH39" s="12">
        <v>0</v>
      </c>
      <c r="BI39" s="12">
        <v>0</v>
      </c>
      <c r="BJ39" s="12">
        <v>0</v>
      </c>
      <c r="BK39" s="12">
        <v>0</v>
      </c>
      <c r="BL39" s="12">
        <v>0</v>
      </c>
      <c r="BM39" s="12">
        <v>0</v>
      </c>
      <c r="BN39" s="12">
        <v>0</v>
      </c>
      <c r="BO39" s="12">
        <v>0</v>
      </c>
      <c r="BP39" s="12">
        <v>0</v>
      </c>
      <c r="BQ39" s="12">
        <v>0</v>
      </c>
      <c r="BR39" s="12">
        <v>0</v>
      </c>
      <c r="BS39" s="12">
        <v>0</v>
      </c>
    </row>
    <row r="40" spans="1:71" x14ac:dyDescent="0.2">
      <c r="A40" s="66">
        <v>35</v>
      </c>
      <c r="B40" s="12">
        <v>0</v>
      </c>
      <c r="C40" s="12">
        <v>0</v>
      </c>
      <c r="D40" s="12">
        <v>0</v>
      </c>
      <c r="E40" s="12">
        <v>0</v>
      </c>
      <c r="F40" s="12">
        <v>0</v>
      </c>
      <c r="G40" s="12">
        <v>0</v>
      </c>
      <c r="H40" s="12">
        <v>0</v>
      </c>
      <c r="I40" s="12">
        <v>0</v>
      </c>
      <c r="J40" s="12">
        <v>0</v>
      </c>
      <c r="K40" s="12">
        <v>0</v>
      </c>
      <c r="L40" s="12">
        <v>0</v>
      </c>
      <c r="M40" s="12">
        <v>0</v>
      </c>
      <c r="N40" s="12">
        <v>0</v>
      </c>
      <c r="O40" s="12">
        <v>0</v>
      </c>
      <c r="P40" s="12">
        <v>0</v>
      </c>
      <c r="Q40" s="12">
        <v>0</v>
      </c>
      <c r="R40" s="12">
        <v>0</v>
      </c>
      <c r="S40" s="12">
        <v>0</v>
      </c>
      <c r="T40" s="12">
        <v>0</v>
      </c>
      <c r="U40" s="12">
        <v>0</v>
      </c>
      <c r="V40" s="12">
        <v>0</v>
      </c>
      <c r="W40" s="12">
        <v>0</v>
      </c>
      <c r="X40" s="12">
        <v>0</v>
      </c>
      <c r="Y40" s="12">
        <v>0</v>
      </c>
      <c r="Z40" s="12">
        <v>0</v>
      </c>
      <c r="AA40" s="12">
        <v>0</v>
      </c>
      <c r="AB40" s="12">
        <v>0</v>
      </c>
      <c r="AC40" s="12">
        <v>0</v>
      </c>
      <c r="AD40" s="12">
        <v>0</v>
      </c>
      <c r="AE40" s="12">
        <v>0</v>
      </c>
      <c r="AF40" s="12">
        <v>0</v>
      </c>
      <c r="AG40" s="12">
        <v>0</v>
      </c>
      <c r="AH40" s="12">
        <v>0</v>
      </c>
      <c r="AI40" s="12">
        <v>0</v>
      </c>
      <c r="AJ40" s="12">
        <v>0</v>
      </c>
      <c r="AK40" s="12">
        <v>0</v>
      </c>
      <c r="AL40" s="12">
        <v>0</v>
      </c>
      <c r="AM40" s="12">
        <v>0</v>
      </c>
      <c r="AN40" s="12">
        <v>0</v>
      </c>
      <c r="AO40" s="12">
        <v>0</v>
      </c>
      <c r="AP40" s="12">
        <v>0</v>
      </c>
      <c r="AQ40" s="12">
        <v>0</v>
      </c>
      <c r="AR40" s="12">
        <v>0</v>
      </c>
      <c r="AS40" s="12">
        <v>0</v>
      </c>
      <c r="AT40" s="12">
        <v>0</v>
      </c>
      <c r="AU40" s="12">
        <v>0</v>
      </c>
      <c r="AV40" s="12">
        <v>0</v>
      </c>
      <c r="AW40" s="12">
        <v>0</v>
      </c>
      <c r="AX40" s="12">
        <v>0</v>
      </c>
      <c r="AY40" s="12">
        <v>0</v>
      </c>
      <c r="AZ40" s="12">
        <v>0</v>
      </c>
      <c r="BA40" s="12">
        <v>0</v>
      </c>
      <c r="BB40" s="12">
        <v>0</v>
      </c>
      <c r="BC40" s="12">
        <v>0</v>
      </c>
      <c r="BD40" s="12">
        <v>0</v>
      </c>
      <c r="BE40" s="12">
        <v>0</v>
      </c>
      <c r="BF40" s="12">
        <v>0</v>
      </c>
      <c r="BG40" s="12">
        <v>0</v>
      </c>
      <c r="BH40" s="12">
        <v>0</v>
      </c>
      <c r="BI40" s="12">
        <v>0</v>
      </c>
      <c r="BJ40" s="12">
        <v>0</v>
      </c>
      <c r="BK40" s="12">
        <v>0</v>
      </c>
      <c r="BL40" s="12">
        <v>0</v>
      </c>
      <c r="BM40" s="12">
        <v>0</v>
      </c>
      <c r="BN40" s="12">
        <v>0</v>
      </c>
      <c r="BO40" s="12">
        <v>0</v>
      </c>
      <c r="BP40" s="12">
        <v>0</v>
      </c>
      <c r="BQ40" s="12">
        <v>0</v>
      </c>
      <c r="BR40" s="12">
        <v>0</v>
      </c>
      <c r="BS40" s="12">
        <v>0</v>
      </c>
    </row>
    <row r="41" spans="1:71" x14ac:dyDescent="0.2">
      <c r="A41" s="66">
        <v>36</v>
      </c>
      <c r="B41" s="12">
        <v>0</v>
      </c>
      <c r="C41" s="12">
        <v>0</v>
      </c>
      <c r="D41" s="12">
        <v>0</v>
      </c>
      <c r="E41" s="12">
        <v>0</v>
      </c>
      <c r="F41" s="12">
        <v>0</v>
      </c>
      <c r="G41" s="12">
        <v>0</v>
      </c>
      <c r="H41" s="12">
        <v>0</v>
      </c>
      <c r="I41" s="12">
        <v>0</v>
      </c>
      <c r="J41" s="12">
        <v>0</v>
      </c>
      <c r="K41" s="12">
        <v>0</v>
      </c>
      <c r="L41" s="12">
        <v>0</v>
      </c>
      <c r="M41" s="12">
        <v>0</v>
      </c>
      <c r="N41" s="12">
        <v>0</v>
      </c>
      <c r="O41" s="12">
        <v>0</v>
      </c>
      <c r="P41" s="12">
        <v>0</v>
      </c>
      <c r="Q41" s="12">
        <v>0</v>
      </c>
      <c r="R41" s="12">
        <v>0</v>
      </c>
      <c r="S41" s="12">
        <v>0</v>
      </c>
      <c r="T41" s="12">
        <v>0</v>
      </c>
      <c r="U41" s="12">
        <v>0</v>
      </c>
      <c r="V41" s="12">
        <v>0</v>
      </c>
      <c r="W41" s="12">
        <v>0</v>
      </c>
      <c r="X41" s="12">
        <v>0</v>
      </c>
      <c r="Y41" s="12">
        <v>0</v>
      </c>
      <c r="Z41" s="12">
        <v>0</v>
      </c>
      <c r="AA41" s="12">
        <v>0</v>
      </c>
      <c r="AB41" s="12">
        <v>0</v>
      </c>
      <c r="AC41" s="12">
        <v>0</v>
      </c>
      <c r="AD41" s="12">
        <v>0</v>
      </c>
      <c r="AE41" s="12">
        <v>0</v>
      </c>
      <c r="AF41" s="12">
        <v>0</v>
      </c>
      <c r="AG41" s="12">
        <v>0</v>
      </c>
      <c r="AH41" s="12">
        <v>0</v>
      </c>
      <c r="AI41" s="12">
        <v>0</v>
      </c>
      <c r="AJ41" s="12">
        <v>0</v>
      </c>
      <c r="AK41" s="12">
        <v>0</v>
      </c>
      <c r="AL41" s="12">
        <v>0</v>
      </c>
      <c r="AM41" s="12">
        <v>0</v>
      </c>
      <c r="AN41" s="12">
        <v>0</v>
      </c>
      <c r="AO41" s="12">
        <v>0</v>
      </c>
      <c r="AP41" s="12">
        <v>0</v>
      </c>
      <c r="AQ41" s="12">
        <v>0</v>
      </c>
      <c r="AR41" s="12">
        <v>0</v>
      </c>
      <c r="AS41" s="12">
        <v>0</v>
      </c>
      <c r="AT41" s="12">
        <v>0</v>
      </c>
      <c r="AU41" s="12">
        <v>0</v>
      </c>
      <c r="AV41" s="12">
        <v>0</v>
      </c>
      <c r="AW41" s="12">
        <v>0</v>
      </c>
      <c r="AX41" s="12">
        <v>0</v>
      </c>
      <c r="AY41" s="12">
        <v>0</v>
      </c>
      <c r="AZ41" s="12">
        <v>0</v>
      </c>
      <c r="BA41" s="12">
        <v>0</v>
      </c>
      <c r="BB41" s="12">
        <v>0</v>
      </c>
      <c r="BC41" s="12">
        <v>0</v>
      </c>
      <c r="BD41" s="12">
        <v>0</v>
      </c>
      <c r="BE41" s="12">
        <v>0</v>
      </c>
      <c r="BF41" s="12">
        <v>0</v>
      </c>
      <c r="BG41" s="12">
        <v>0</v>
      </c>
      <c r="BH41" s="12">
        <v>0</v>
      </c>
      <c r="BI41" s="12">
        <v>0</v>
      </c>
      <c r="BJ41" s="12">
        <v>0</v>
      </c>
      <c r="BK41" s="12">
        <v>0</v>
      </c>
      <c r="BL41" s="12">
        <v>0</v>
      </c>
      <c r="BM41" s="12">
        <v>0</v>
      </c>
      <c r="BN41" s="12">
        <v>0</v>
      </c>
      <c r="BO41" s="12">
        <v>0</v>
      </c>
      <c r="BP41" s="12">
        <v>0</v>
      </c>
      <c r="BQ41" s="12">
        <v>0</v>
      </c>
      <c r="BR41" s="12">
        <v>0</v>
      </c>
      <c r="BS41" s="12">
        <v>0</v>
      </c>
    </row>
    <row r="42" spans="1:71" x14ac:dyDescent="0.2">
      <c r="A42" s="66">
        <v>37</v>
      </c>
      <c r="B42" s="12">
        <v>0</v>
      </c>
      <c r="C42" s="12">
        <v>0</v>
      </c>
      <c r="D42" s="12">
        <v>0</v>
      </c>
      <c r="E42" s="12">
        <v>0</v>
      </c>
      <c r="F42" s="12">
        <v>0</v>
      </c>
      <c r="G42" s="12">
        <v>0</v>
      </c>
      <c r="H42" s="12">
        <v>0</v>
      </c>
      <c r="I42" s="12">
        <v>0</v>
      </c>
      <c r="J42" s="12">
        <v>0</v>
      </c>
      <c r="K42" s="12">
        <v>0</v>
      </c>
      <c r="L42" s="12">
        <v>0</v>
      </c>
      <c r="M42" s="12">
        <v>0</v>
      </c>
      <c r="N42" s="12">
        <v>0</v>
      </c>
      <c r="O42" s="12">
        <v>0</v>
      </c>
      <c r="P42" s="12">
        <v>0</v>
      </c>
      <c r="Q42" s="12">
        <v>0</v>
      </c>
      <c r="R42" s="12">
        <v>0</v>
      </c>
      <c r="S42" s="12">
        <v>0</v>
      </c>
      <c r="T42" s="12">
        <v>0</v>
      </c>
      <c r="U42" s="12">
        <v>0</v>
      </c>
      <c r="V42" s="12">
        <v>0</v>
      </c>
      <c r="W42" s="12">
        <v>0</v>
      </c>
      <c r="X42" s="12">
        <v>0</v>
      </c>
      <c r="Y42" s="12">
        <v>0</v>
      </c>
      <c r="Z42" s="12">
        <v>0</v>
      </c>
      <c r="AA42" s="12">
        <v>0</v>
      </c>
      <c r="AB42" s="12">
        <v>0</v>
      </c>
      <c r="AC42" s="12">
        <v>0</v>
      </c>
      <c r="AD42" s="12">
        <v>0</v>
      </c>
      <c r="AE42" s="12">
        <v>0</v>
      </c>
      <c r="AF42" s="12">
        <v>0</v>
      </c>
      <c r="AG42" s="12">
        <v>0</v>
      </c>
      <c r="AH42" s="12">
        <v>0</v>
      </c>
      <c r="AI42" s="12">
        <v>0</v>
      </c>
      <c r="AJ42" s="12">
        <v>0</v>
      </c>
      <c r="AK42" s="12">
        <v>0</v>
      </c>
      <c r="AL42" s="12">
        <v>0</v>
      </c>
      <c r="AM42" s="12">
        <v>0</v>
      </c>
      <c r="AN42" s="12">
        <v>0</v>
      </c>
      <c r="AO42" s="12">
        <v>0</v>
      </c>
      <c r="AP42" s="12">
        <v>0</v>
      </c>
      <c r="AQ42" s="12">
        <v>0</v>
      </c>
      <c r="AR42" s="12">
        <v>0</v>
      </c>
      <c r="AS42" s="12">
        <v>0</v>
      </c>
      <c r="AT42" s="12">
        <v>0</v>
      </c>
      <c r="AU42" s="12">
        <v>0</v>
      </c>
      <c r="AV42" s="12">
        <v>0</v>
      </c>
      <c r="AW42" s="12">
        <v>0</v>
      </c>
      <c r="AX42" s="12">
        <v>0</v>
      </c>
      <c r="AY42" s="12">
        <v>0</v>
      </c>
      <c r="AZ42" s="12">
        <v>0</v>
      </c>
      <c r="BA42" s="12">
        <v>0</v>
      </c>
      <c r="BB42" s="12">
        <v>0</v>
      </c>
      <c r="BC42" s="12">
        <v>0</v>
      </c>
      <c r="BD42" s="12">
        <v>0</v>
      </c>
      <c r="BE42" s="12">
        <v>0</v>
      </c>
      <c r="BF42" s="12">
        <v>0</v>
      </c>
      <c r="BG42" s="12">
        <v>0</v>
      </c>
      <c r="BH42" s="12">
        <v>0</v>
      </c>
      <c r="BI42" s="12">
        <v>0</v>
      </c>
      <c r="BJ42" s="12">
        <v>0</v>
      </c>
      <c r="BK42" s="12">
        <v>0</v>
      </c>
      <c r="BL42" s="12">
        <v>0</v>
      </c>
      <c r="BM42" s="12">
        <v>0</v>
      </c>
      <c r="BN42" s="12">
        <v>0</v>
      </c>
      <c r="BO42" s="12">
        <v>0</v>
      </c>
      <c r="BP42" s="12">
        <v>0</v>
      </c>
      <c r="BQ42" s="12">
        <v>0</v>
      </c>
      <c r="BR42" s="12">
        <v>0</v>
      </c>
      <c r="BS42" s="12">
        <v>0</v>
      </c>
    </row>
    <row r="43" spans="1:71" x14ac:dyDescent="0.2">
      <c r="A43" s="66">
        <v>38</v>
      </c>
      <c r="B43" s="12">
        <v>0</v>
      </c>
      <c r="C43" s="12">
        <v>0</v>
      </c>
      <c r="D43" s="12">
        <v>0</v>
      </c>
      <c r="E43" s="12">
        <v>0</v>
      </c>
      <c r="F43" s="12">
        <v>0</v>
      </c>
      <c r="G43" s="12">
        <v>0</v>
      </c>
      <c r="H43" s="12">
        <v>0</v>
      </c>
      <c r="I43" s="12">
        <v>0</v>
      </c>
      <c r="J43" s="12">
        <v>0</v>
      </c>
      <c r="K43" s="12">
        <v>0</v>
      </c>
      <c r="L43" s="12">
        <v>0</v>
      </c>
      <c r="M43" s="12">
        <v>0</v>
      </c>
      <c r="N43" s="12">
        <v>0</v>
      </c>
      <c r="O43" s="12">
        <v>0</v>
      </c>
      <c r="P43" s="12">
        <v>0</v>
      </c>
      <c r="Q43" s="12">
        <v>0</v>
      </c>
      <c r="R43" s="12">
        <v>0</v>
      </c>
      <c r="S43" s="12">
        <v>0</v>
      </c>
      <c r="T43" s="12">
        <v>0</v>
      </c>
      <c r="U43" s="12">
        <v>0</v>
      </c>
      <c r="V43" s="12">
        <v>0</v>
      </c>
      <c r="W43" s="12">
        <v>0</v>
      </c>
      <c r="X43" s="12">
        <v>0</v>
      </c>
      <c r="Y43" s="12">
        <v>0</v>
      </c>
      <c r="Z43" s="12">
        <v>0</v>
      </c>
      <c r="AA43" s="12">
        <v>0</v>
      </c>
      <c r="AB43" s="12">
        <v>0</v>
      </c>
      <c r="AC43" s="12">
        <v>0</v>
      </c>
      <c r="AD43" s="12">
        <v>0</v>
      </c>
      <c r="AE43" s="12">
        <v>0</v>
      </c>
      <c r="AF43" s="12">
        <v>0</v>
      </c>
      <c r="AG43" s="12">
        <v>0</v>
      </c>
      <c r="AH43" s="12">
        <v>0</v>
      </c>
      <c r="AI43" s="12">
        <v>0</v>
      </c>
      <c r="AJ43" s="12">
        <v>0</v>
      </c>
      <c r="AK43" s="12">
        <v>0</v>
      </c>
      <c r="AL43" s="12">
        <v>0</v>
      </c>
      <c r="AM43" s="12">
        <v>0</v>
      </c>
      <c r="AN43" s="12">
        <v>0</v>
      </c>
      <c r="AO43" s="12">
        <v>0</v>
      </c>
      <c r="AP43" s="12">
        <v>0</v>
      </c>
      <c r="AQ43" s="12">
        <v>0</v>
      </c>
      <c r="AR43" s="12">
        <v>0</v>
      </c>
      <c r="AS43" s="12">
        <v>0</v>
      </c>
      <c r="AT43" s="12">
        <v>0</v>
      </c>
      <c r="AU43" s="12">
        <v>0</v>
      </c>
      <c r="AV43" s="12">
        <v>0</v>
      </c>
      <c r="AW43" s="12">
        <v>0</v>
      </c>
      <c r="AX43" s="12">
        <v>0</v>
      </c>
      <c r="AY43" s="12">
        <v>0</v>
      </c>
      <c r="AZ43" s="12">
        <v>0</v>
      </c>
      <c r="BA43" s="12">
        <v>0</v>
      </c>
      <c r="BB43" s="12">
        <v>0</v>
      </c>
      <c r="BC43" s="12">
        <v>0</v>
      </c>
      <c r="BD43" s="12">
        <v>0</v>
      </c>
      <c r="BE43" s="12">
        <v>0</v>
      </c>
      <c r="BF43" s="12">
        <v>0</v>
      </c>
      <c r="BG43" s="12">
        <v>0</v>
      </c>
      <c r="BH43" s="12">
        <v>0</v>
      </c>
      <c r="BI43" s="12">
        <v>0</v>
      </c>
      <c r="BJ43" s="12">
        <v>0</v>
      </c>
      <c r="BK43" s="12">
        <v>0</v>
      </c>
      <c r="BL43" s="12">
        <v>0</v>
      </c>
      <c r="BM43" s="12">
        <v>0</v>
      </c>
      <c r="BN43" s="12">
        <v>0</v>
      </c>
      <c r="BO43" s="12">
        <v>0</v>
      </c>
      <c r="BP43" s="12">
        <v>0</v>
      </c>
      <c r="BQ43" s="12">
        <v>0</v>
      </c>
      <c r="BR43" s="12">
        <v>0</v>
      </c>
      <c r="BS43" s="12">
        <v>0</v>
      </c>
    </row>
    <row r="44" spans="1:7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0</v>
      </c>
      <c r="G44" s="12">
        <v>0</v>
      </c>
      <c r="H44" s="12">
        <v>0</v>
      </c>
      <c r="I44" s="12">
        <v>0</v>
      </c>
      <c r="J44" s="12">
        <v>0</v>
      </c>
      <c r="K44" s="12">
        <v>0</v>
      </c>
      <c r="L44" s="12">
        <v>0</v>
      </c>
      <c r="M44" s="12">
        <v>0</v>
      </c>
      <c r="N44" s="12">
        <v>0</v>
      </c>
      <c r="O44" s="12">
        <v>0</v>
      </c>
      <c r="P44" s="12">
        <v>0</v>
      </c>
      <c r="Q44" s="12">
        <v>0</v>
      </c>
      <c r="R44" s="12">
        <v>0</v>
      </c>
      <c r="S44" s="12">
        <v>0</v>
      </c>
      <c r="T44" s="12">
        <v>0</v>
      </c>
      <c r="U44" s="12">
        <v>0</v>
      </c>
      <c r="V44" s="12">
        <v>0</v>
      </c>
      <c r="W44" s="12">
        <v>0</v>
      </c>
      <c r="X44" s="12">
        <v>0</v>
      </c>
      <c r="Y44" s="12">
        <v>0</v>
      </c>
      <c r="Z44" s="12">
        <v>0</v>
      </c>
      <c r="AA44" s="12">
        <v>0</v>
      </c>
      <c r="AB44" s="12">
        <v>0</v>
      </c>
      <c r="AC44" s="12">
        <v>0</v>
      </c>
      <c r="AD44" s="12">
        <v>0</v>
      </c>
      <c r="AE44" s="12">
        <v>0</v>
      </c>
      <c r="AF44" s="12">
        <v>0</v>
      </c>
      <c r="AG44" s="12">
        <v>0</v>
      </c>
      <c r="AH44" s="12">
        <v>0</v>
      </c>
      <c r="AI44" s="12">
        <v>0</v>
      </c>
      <c r="AJ44" s="12">
        <v>0</v>
      </c>
      <c r="AK44" s="12">
        <v>0</v>
      </c>
      <c r="AL44" s="12">
        <v>0</v>
      </c>
      <c r="AM44" s="12">
        <v>0</v>
      </c>
      <c r="AN44" s="12">
        <v>0</v>
      </c>
      <c r="AO44" s="12">
        <v>0</v>
      </c>
      <c r="AP44" s="12">
        <v>0</v>
      </c>
      <c r="AQ44" s="12">
        <v>0</v>
      </c>
      <c r="AR44" s="12">
        <v>0</v>
      </c>
      <c r="AS44" s="12">
        <v>0</v>
      </c>
      <c r="AT44" s="12">
        <v>0</v>
      </c>
      <c r="AU44" s="12">
        <v>0</v>
      </c>
      <c r="AV44" s="12">
        <v>0</v>
      </c>
      <c r="AW44" s="12">
        <v>0</v>
      </c>
      <c r="AX44" s="12">
        <v>0</v>
      </c>
      <c r="AY44" s="12">
        <v>0</v>
      </c>
      <c r="AZ44" s="12">
        <v>0</v>
      </c>
      <c r="BA44" s="12">
        <v>0</v>
      </c>
      <c r="BB44" s="12">
        <v>0</v>
      </c>
      <c r="BC44" s="12">
        <v>0</v>
      </c>
      <c r="BD44" s="12">
        <v>0</v>
      </c>
      <c r="BE44" s="12">
        <v>0</v>
      </c>
      <c r="BF44" s="12">
        <v>0</v>
      </c>
      <c r="BG44" s="12">
        <v>0</v>
      </c>
      <c r="BH44" s="12">
        <v>0</v>
      </c>
      <c r="BI44" s="12">
        <v>0</v>
      </c>
      <c r="BJ44" s="12">
        <v>0</v>
      </c>
      <c r="BK44" s="12">
        <v>0</v>
      </c>
      <c r="BL44" s="12">
        <v>0</v>
      </c>
      <c r="BM44" s="12">
        <v>0</v>
      </c>
      <c r="BN44" s="12">
        <v>0</v>
      </c>
      <c r="BO44" s="12">
        <v>0</v>
      </c>
      <c r="BP44" s="12">
        <v>0</v>
      </c>
      <c r="BQ44" s="12">
        <v>0</v>
      </c>
      <c r="BR44" s="12">
        <v>0</v>
      </c>
      <c r="BS44" s="12">
        <v>0</v>
      </c>
    </row>
    <row r="45" spans="1:7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</v>
      </c>
      <c r="H45" s="12">
        <v>0</v>
      </c>
      <c r="I45" s="12">
        <v>0</v>
      </c>
      <c r="J45" s="12">
        <v>0</v>
      </c>
      <c r="K45" s="12">
        <v>0</v>
      </c>
      <c r="L45" s="12">
        <v>0</v>
      </c>
      <c r="M45" s="12">
        <v>0</v>
      </c>
      <c r="N45" s="12">
        <v>0</v>
      </c>
      <c r="O45" s="12">
        <v>0</v>
      </c>
      <c r="P45" s="12">
        <v>0</v>
      </c>
      <c r="Q45" s="12">
        <v>0</v>
      </c>
      <c r="R45" s="12">
        <v>0</v>
      </c>
      <c r="S45" s="12">
        <v>0</v>
      </c>
      <c r="T45" s="12">
        <v>0</v>
      </c>
      <c r="U45" s="12">
        <v>0</v>
      </c>
      <c r="V45" s="12">
        <v>0</v>
      </c>
      <c r="W45" s="12">
        <v>0</v>
      </c>
      <c r="X45" s="12">
        <v>0</v>
      </c>
      <c r="Y45" s="12">
        <v>0</v>
      </c>
      <c r="Z45" s="12">
        <v>0</v>
      </c>
      <c r="AA45" s="12">
        <v>0</v>
      </c>
      <c r="AB45" s="12">
        <v>0</v>
      </c>
      <c r="AC45" s="12">
        <v>0</v>
      </c>
      <c r="AD45" s="12">
        <v>0</v>
      </c>
      <c r="AE45" s="12">
        <v>0</v>
      </c>
      <c r="AF45" s="12">
        <v>0</v>
      </c>
      <c r="AG45" s="12">
        <v>0</v>
      </c>
      <c r="AH45" s="12">
        <v>0</v>
      </c>
      <c r="AI45" s="12">
        <v>0</v>
      </c>
      <c r="AJ45" s="12">
        <v>0</v>
      </c>
      <c r="AK45" s="12">
        <v>0</v>
      </c>
      <c r="AL45" s="12">
        <v>0</v>
      </c>
      <c r="AM45" s="12">
        <v>0</v>
      </c>
      <c r="AN45" s="12">
        <v>0</v>
      </c>
      <c r="AO45" s="12">
        <v>0</v>
      </c>
      <c r="AP45" s="12">
        <v>0</v>
      </c>
      <c r="AQ45" s="12">
        <v>0</v>
      </c>
      <c r="AR45" s="12">
        <v>0</v>
      </c>
      <c r="AS45" s="12">
        <v>0</v>
      </c>
      <c r="AT45" s="12">
        <v>0</v>
      </c>
      <c r="AU45" s="12">
        <v>0</v>
      </c>
      <c r="AV45" s="12">
        <v>0</v>
      </c>
      <c r="AW45" s="12">
        <v>0</v>
      </c>
      <c r="AX45" s="12">
        <v>0</v>
      </c>
      <c r="AY45" s="12">
        <v>0</v>
      </c>
      <c r="AZ45" s="12">
        <v>0</v>
      </c>
      <c r="BA45" s="12">
        <v>0</v>
      </c>
      <c r="BB45" s="12">
        <v>0</v>
      </c>
      <c r="BC45" s="12">
        <v>0</v>
      </c>
      <c r="BD45" s="12">
        <v>0</v>
      </c>
      <c r="BE45" s="12">
        <v>0</v>
      </c>
      <c r="BF45" s="12">
        <v>0</v>
      </c>
      <c r="BG45" s="12">
        <v>0</v>
      </c>
      <c r="BH45" s="12">
        <v>0</v>
      </c>
      <c r="BI45" s="12">
        <v>0</v>
      </c>
      <c r="BJ45" s="12">
        <v>0</v>
      </c>
      <c r="BK45" s="12">
        <v>0</v>
      </c>
      <c r="BL45" s="12">
        <v>0</v>
      </c>
      <c r="BM45" s="12">
        <v>0</v>
      </c>
      <c r="BN45" s="12">
        <v>0</v>
      </c>
      <c r="BO45" s="12">
        <v>0</v>
      </c>
      <c r="BP45" s="12">
        <v>0</v>
      </c>
      <c r="BQ45" s="12">
        <v>0</v>
      </c>
      <c r="BR45" s="12">
        <v>0</v>
      </c>
      <c r="BS45" s="12">
        <v>0</v>
      </c>
    </row>
    <row r="46" spans="1:7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</v>
      </c>
      <c r="I46" s="12">
        <v>0</v>
      </c>
      <c r="J46" s="12">
        <v>0</v>
      </c>
      <c r="K46" s="12">
        <v>0</v>
      </c>
      <c r="L46" s="12">
        <v>0</v>
      </c>
      <c r="M46" s="12">
        <v>0</v>
      </c>
      <c r="N46" s="12">
        <v>0</v>
      </c>
      <c r="O46" s="12">
        <v>0</v>
      </c>
      <c r="P46" s="12">
        <v>0</v>
      </c>
      <c r="Q46" s="12">
        <v>0</v>
      </c>
      <c r="R46" s="12">
        <v>0</v>
      </c>
      <c r="S46" s="12">
        <v>0</v>
      </c>
      <c r="T46" s="12">
        <v>0</v>
      </c>
      <c r="U46" s="12">
        <v>0</v>
      </c>
      <c r="V46" s="12">
        <v>0</v>
      </c>
      <c r="W46" s="12">
        <v>0</v>
      </c>
      <c r="X46" s="12">
        <v>0</v>
      </c>
      <c r="Y46" s="12">
        <v>0</v>
      </c>
      <c r="Z46" s="12">
        <v>0</v>
      </c>
      <c r="AA46" s="12">
        <v>0</v>
      </c>
      <c r="AB46" s="12">
        <v>0</v>
      </c>
      <c r="AC46" s="12">
        <v>0</v>
      </c>
      <c r="AD46" s="12">
        <v>0</v>
      </c>
      <c r="AE46" s="12">
        <v>0</v>
      </c>
      <c r="AF46" s="12">
        <v>0</v>
      </c>
      <c r="AG46" s="12">
        <v>0</v>
      </c>
      <c r="AH46" s="12">
        <v>0</v>
      </c>
      <c r="AI46" s="12">
        <v>0</v>
      </c>
      <c r="AJ46" s="12">
        <v>0</v>
      </c>
      <c r="AK46" s="12">
        <v>0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</v>
      </c>
      <c r="AR46" s="12">
        <v>0</v>
      </c>
      <c r="AS46" s="12">
        <v>0</v>
      </c>
      <c r="AT46" s="12">
        <v>0</v>
      </c>
      <c r="AU46" s="12">
        <v>0</v>
      </c>
      <c r="AV46" s="12">
        <v>0</v>
      </c>
      <c r="AW46" s="12">
        <v>0</v>
      </c>
      <c r="AX46" s="12">
        <v>0</v>
      </c>
      <c r="AY46" s="12">
        <v>0</v>
      </c>
      <c r="AZ46" s="12">
        <v>0</v>
      </c>
      <c r="BA46" s="12">
        <v>0</v>
      </c>
      <c r="BB46" s="12">
        <v>0</v>
      </c>
      <c r="BC46" s="12">
        <v>0</v>
      </c>
      <c r="BD46" s="12">
        <v>0</v>
      </c>
      <c r="BE46" s="12">
        <v>0</v>
      </c>
      <c r="BF46" s="12">
        <v>0</v>
      </c>
      <c r="BG46" s="12">
        <v>0</v>
      </c>
      <c r="BH46" s="12">
        <v>0</v>
      </c>
      <c r="BI46" s="12">
        <v>0</v>
      </c>
      <c r="BJ46" s="12">
        <v>0</v>
      </c>
      <c r="BK46" s="12">
        <v>0</v>
      </c>
      <c r="BL46" s="12">
        <v>0</v>
      </c>
      <c r="BM46" s="12">
        <v>0</v>
      </c>
      <c r="BN46" s="12">
        <v>0</v>
      </c>
      <c r="BO46" s="12">
        <v>0</v>
      </c>
      <c r="BP46" s="12">
        <v>0</v>
      </c>
      <c r="BQ46" s="12">
        <v>0</v>
      </c>
      <c r="BR46" s="12">
        <v>0</v>
      </c>
      <c r="BS46" s="12">
        <v>0</v>
      </c>
    </row>
    <row r="47" spans="1:7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</v>
      </c>
      <c r="J47" s="12">
        <v>0</v>
      </c>
      <c r="K47" s="12">
        <v>0</v>
      </c>
      <c r="L47" s="12">
        <v>0</v>
      </c>
      <c r="M47" s="12">
        <v>0</v>
      </c>
      <c r="N47" s="12">
        <v>0</v>
      </c>
      <c r="O47" s="12">
        <v>0</v>
      </c>
      <c r="P47" s="12">
        <v>0</v>
      </c>
      <c r="Q47" s="12">
        <v>0</v>
      </c>
      <c r="R47" s="12">
        <v>0</v>
      </c>
      <c r="S47" s="12">
        <v>0</v>
      </c>
      <c r="T47" s="12">
        <v>0</v>
      </c>
      <c r="U47" s="12">
        <v>0</v>
      </c>
      <c r="V47" s="12">
        <v>0</v>
      </c>
      <c r="W47" s="12">
        <v>0</v>
      </c>
      <c r="X47" s="12">
        <v>0</v>
      </c>
      <c r="Y47" s="12">
        <v>0</v>
      </c>
      <c r="Z47" s="12">
        <v>0</v>
      </c>
      <c r="AA47" s="12">
        <v>0</v>
      </c>
      <c r="AB47" s="12">
        <v>0</v>
      </c>
      <c r="AC47" s="12">
        <v>0</v>
      </c>
      <c r="AD47" s="12">
        <v>0</v>
      </c>
      <c r="AE47" s="12">
        <v>0</v>
      </c>
      <c r="AF47" s="12">
        <v>0</v>
      </c>
      <c r="AG47" s="12">
        <v>0</v>
      </c>
      <c r="AH47" s="12">
        <v>0</v>
      </c>
      <c r="AI47" s="12">
        <v>0</v>
      </c>
      <c r="AJ47" s="12">
        <v>0</v>
      </c>
      <c r="AK47" s="12">
        <v>0</v>
      </c>
      <c r="AL47" s="12">
        <v>0</v>
      </c>
      <c r="AM47" s="12">
        <v>0</v>
      </c>
      <c r="AN47" s="12">
        <v>0</v>
      </c>
      <c r="AO47" s="12">
        <v>0</v>
      </c>
      <c r="AP47" s="12">
        <v>0</v>
      </c>
      <c r="AQ47" s="12">
        <v>0</v>
      </c>
      <c r="AR47" s="12">
        <v>0</v>
      </c>
      <c r="AS47" s="12">
        <v>0</v>
      </c>
      <c r="AT47" s="12">
        <v>0</v>
      </c>
      <c r="AU47" s="12">
        <v>0</v>
      </c>
      <c r="AV47" s="12">
        <v>0</v>
      </c>
      <c r="AW47" s="12">
        <v>0</v>
      </c>
      <c r="AX47" s="12">
        <v>0</v>
      </c>
      <c r="AY47" s="12">
        <v>0</v>
      </c>
      <c r="AZ47" s="12">
        <v>0</v>
      </c>
      <c r="BA47" s="12">
        <v>0</v>
      </c>
      <c r="BB47" s="12">
        <v>0</v>
      </c>
      <c r="BC47" s="12">
        <v>0</v>
      </c>
      <c r="BD47" s="12">
        <v>0</v>
      </c>
      <c r="BE47" s="12">
        <v>0</v>
      </c>
      <c r="BF47" s="12">
        <v>0</v>
      </c>
      <c r="BG47" s="12">
        <v>0</v>
      </c>
      <c r="BH47" s="12">
        <v>0</v>
      </c>
      <c r="BI47" s="12">
        <v>0</v>
      </c>
      <c r="BJ47" s="12">
        <v>0</v>
      </c>
      <c r="BK47" s="12">
        <v>0</v>
      </c>
      <c r="BL47" s="12">
        <v>0</v>
      </c>
      <c r="BM47" s="12">
        <v>0</v>
      </c>
      <c r="BN47" s="12">
        <v>0</v>
      </c>
      <c r="BO47" s="12">
        <v>0</v>
      </c>
      <c r="BP47" s="12">
        <v>0</v>
      </c>
      <c r="BQ47" s="12">
        <v>0</v>
      </c>
      <c r="BR47" s="12">
        <v>0</v>
      </c>
      <c r="BS47" s="12">
        <v>0</v>
      </c>
    </row>
    <row r="48" spans="1:7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</v>
      </c>
      <c r="K48" s="12">
        <v>0</v>
      </c>
      <c r="L48" s="12">
        <v>0</v>
      </c>
      <c r="M48" s="12">
        <v>0</v>
      </c>
      <c r="N48" s="12">
        <v>0</v>
      </c>
      <c r="O48" s="12">
        <v>0</v>
      </c>
      <c r="P48" s="12">
        <v>0</v>
      </c>
      <c r="Q48" s="12">
        <v>0</v>
      </c>
      <c r="R48" s="12">
        <v>0</v>
      </c>
      <c r="S48" s="12">
        <v>0</v>
      </c>
      <c r="T48" s="12">
        <v>0</v>
      </c>
      <c r="U48" s="12">
        <v>0</v>
      </c>
      <c r="V48" s="12">
        <v>0</v>
      </c>
      <c r="W48" s="12">
        <v>0</v>
      </c>
      <c r="X48" s="12">
        <v>0</v>
      </c>
      <c r="Y48" s="12">
        <v>0</v>
      </c>
      <c r="Z48" s="12">
        <v>0</v>
      </c>
      <c r="AA48" s="12">
        <v>0</v>
      </c>
      <c r="AB48" s="12">
        <v>0</v>
      </c>
      <c r="AC48" s="12">
        <v>0</v>
      </c>
      <c r="AD48" s="12">
        <v>0</v>
      </c>
      <c r="AE48" s="12">
        <v>0</v>
      </c>
      <c r="AF48" s="12">
        <v>0</v>
      </c>
      <c r="AG48" s="12">
        <v>0</v>
      </c>
      <c r="AH48" s="12">
        <v>0</v>
      </c>
      <c r="AI48" s="12">
        <v>0</v>
      </c>
      <c r="AJ48" s="12">
        <v>0</v>
      </c>
      <c r="AK48" s="12">
        <v>0</v>
      </c>
      <c r="AL48" s="12">
        <v>0</v>
      </c>
      <c r="AM48" s="12">
        <v>0</v>
      </c>
      <c r="AN48" s="12">
        <v>0</v>
      </c>
      <c r="AO48" s="12">
        <v>0</v>
      </c>
      <c r="AP48" s="12">
        <v>0</v>
      </c>
      <c r="AQ48" s="12">
        <v>0</v>
      </c>
      <c r="AR48" s="12">
        <v>0</v>
      </c>
      <c r="AS48" s="12">
        <v>0</v>
      </c>
      <c r="AT48" s="12">
        <v>0</v>
      </c>
      <c r="AU48" s="12">
        <v>0</v>
      </c>
      <c r="AV48" s="12">
        <v>0</v>
      </c>
      <c r="AW48" s="12">
        <v>0</v>
      </c>
      <c r="AX48" s="12">
        <v>0</v>
      </c>
      <c r="AY48" s="12">
        <v>0</v>
      </c>
      <c r="AZ48" s="12">
        <v>0</v>
      </c>
      <c r="BA48" s="12">
        <v>0</v>
      </c>
      <c r="BB48" s="12">
        <v>0</v>
      </c>
      <c r="BC48" s="12">
        <v>0</v>
      </c>
      <c r="BD48" s="12">
        <v>0</v>
      </c>
      <c r="BE48" s="12">
        <v>0</v>
      </c>
      <c r="BF48" s="12">
        <v>0</v>
      </c>
      <c r="BG48" s="12">
        <v>0</v>
      </c>
      <c r="BH48" s="12">
        <v>0</v>
      </c>
      <c r="BI48" s="12">
        <v>0</v>
      </c>
      <c r="BJ48" s="12">
        <v>0</v>
      </c>
      <c r="BK48" s="12">
        <v>0</v>
      </c>
      <c r="BL48" s="12">
        <v>0</v>
      </c>
      <c r="BM48" s="12">
        <v>0</v>
      </c>
      <c r="BN48" s="12">
        <v>0</v>
      </c>
      <c r="BO48" s="12">
        <v>0</v>
      </c>
      <c r="BP48" s="12">
        <v>0</v>
      </c>
      <c r="BQ48" s="12">
        <v>0</v>
      </c>
      <c r="BR48" s="12">
        <v>0</v>
      </c>
      <c r="BS48" s="12">
        <v>0</v>
      </c>
    </row>
    <row r="49" spans="1:7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</v>
      </c>
      <c r="L49" s="12">
        <v>0</v>
      </c>
      <c r="M49" s="12">
        <v>0</v>
      </c>
      <c r="N49" s="12">
        <v>0</v>
      </c>
      <c r="O49" s="12">
        <v>0</v>
      </c>
      <c r="P49" s="12">
        <v>0</v>
      </c>
      <c r="Q49" s="12">
        <v>0</v>
      </c>
      <c r="R49" s="12">
        <v>0</v>
      </c>
      <c r="S49" s="12">
        <v>0</v>
      </c>
      <c r="T49" s="12">
        <v>0</v>
      </c>
      <c r="U49" s="12">
        <v>0</v>
      </c>
      <c r="V49" s="12">
        <v>0</v>
      </c>
      <c r="W49" s="12">
        <v>0</v>
      </c>
      <c r="X49" s="12">
        <v>0</v>
      </c>
      <c r="Y49" s="12">
        <v>0</v>
      </c>
      <c r="Z49" s="12">
        <v>0</v>
      </c>
      <c r="AA49" s="12">
        <v>0</v>
      </c>
      <c r="AB49" s="12">
        <v>0</v>
      </c>
      <c r="AC49" s="12">
        <v>0</v>
      </c>
      <c r="AD49" s="12">
        <v>0</v>
      </c>
      <c r="AE49" s="12">
        <v>0</v>
      </c>
      <c r="AF49" s="12">
        <v>0</v>
      </c>
      <c r="AG49" s="12">
        <v>0</v>
      </c>
      <c r="AH49" s="12">
        <v>0</v>
      </c>
      <c r="AI49" s="12">
        <v>0</v>
      </c>
      <c r="AJ49" s="12">
        <v>0</v>
      </c>
      <c r="AK49" s="12">
        <v>0</v>
      </c>
      <c r="AL49" s="12">
        <v>0</v>
      </c>
      <c r="AM49" s="12">
        <v>0</v>
      </c>
      <c r="AN49" s="12">
        <v>0</v>
      </c>
      <c r="AO49" s="12">
        <v>0</v>
      </c>
      <c r="AP49" s="12">
        <v>0</v>
      </c>
      <c r="AQ49" s="12">
        <v>0</v>
      </c>
      <c r="AR49" s="12">
        <v>0</v>
      </c>
      <c r="AS49" s="12">
        <v>0</v>
      </c>
      <c r="AT49" s="12">
        <v>0</v>
      </c>
      <c r="AU49" s="12">
        <v>0</v>
      </c>
      <c r="AV49" s="12">
        <v>0</v>
      </c>
      <c r="AW49" s="12">
        <v>0</v>
      </c>
      <c r="AX49" s="12">
        <v>0</v>
      </c>
      <c r="AY49" s="12">
        <v>0</v>
      </c>
      <c r="AZ49" s="12">
        <v>0</v>
      </c>
      <c r="BA49" s="12">
        <v>0</v>
      </c>
      <c r="BB49" s="12">
        <v>0</v>
      </c>
      <c r="BC49" s="12">
        <v>0</v>
      </c>
      <c r="BD49" s="12">
        <v>0</v>
      </c>
      <c r="BE49" s="12">
        <v>0</v>
      </c>
      <c r="BF49" s="12">
        <v>0</v>
      </c>
      <c r="BG49" s="12">
        <v>0</v>
      </c>
      <c r="BH49" s="12">
        <v>0</v>
      </c>
      <c r="BI49" s="12">
        <v>0</v>
      </c>
      <c r="BJ49" s="12">
        <v>0</v>
      </c>
      <c r="BK49" s="12">
        <v>0</v>
      </c>
      <c r="BL49" s="12">
        <v>0</v>
      </c>
      <c r="BM49" s="12">
        <v>0</v>
      </c>
      <c r="BN49" s="12">
        <v>0</v>
      </c>
      <c r="BO49" s="12">
        <v>0</v>
      </c>
      <c r="BP49" s="12">
        <v>0</v>
      </c>
      <c r="BQ49" s="12">
        <v>0</v>
      </c>
      <c r="BR49" s="12">
        <v>0</v>
      </c>
      <c r="BS49" s="12">
        <v>0</v>
      </c>
    </row>
    <row r="50" spans="1:7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</v>
      </c>
      <c r="M50" s="12">
        <v>0</v>
      </c>
      <c r="N50" s="12">
        <v>0</v>
      </c>
      <c r="O50" s="12">
        <v>0</v>
      </c>
      <c r="P50" s="12">
        <v>0</v>
      </c>
      <c r="Q50" s="12">
        <v>0</v>
      </c>
      <c r="R50" s="12">
        <v>0</v>
      </c>
      <c r="S50" s="12">
        <v>0</v>
      </c>
      <c r="T50" s="12">
        <v>0</v>
      </c>
      <c r="U50" s="12">
        <v>0</v>
      </c>
      <c r="V50" s="12">
        <v>0</v>
      </c>
      <c r="W50" s="12">
        <v>0</v>
      </c>
      <c r="X50" s="12">
        <v>0</v>
      </c>
      <c r="Y50" s="12">
        <v>0</v>
      </c>
      <c r="Z50" s="12">
        <v>0</v>
      </c>
      <c r="AA50" s="12">
        <v>0</v>
      </c>
      <c r="AB50" s="12">
        <v>0</v>
      </c>
      <c r="AC50" s="12">
        <v>0</v>
      </c>
      <c r="AD50" s="12">
        <v>0</v>
      </c>
      <c r="AE50" s="12">
        <v>0</v>
      </c>
      <c r="AF50" s="12">
        <v>0</v>
      </c>
      <c r="AG50" s="12">
        <v>0</v>
      </c>
      <c r="AH50" s="12">
        <v>0</v>
      </c>
      <c r="AI50" s="12">
        <v>0</v>
      </c>
      <c r="AJ50" s="12">
        <v>0</v>
      </c>
      <c r="AK50" s="12">
        <v>0</v>
      </c>
      <c r="AL50" s="12">
        <v>0</v>
      </c>
      <c r="AM50" s="12">
        <v>0</v>
      </c>
      <c r="AN50" s="12">
        <v>0</v>
      </c>
      <c r="AO50" s="12">
        <v>0</v>
      </c>
      <c r="AP50" s="12">
        <v>0</v>
      </c>
      <c r="AQ50" s="12">
        <v>0</v>
      </c>
      <c r="AR50" s="12">
        <v>0</v>
      </c>
      <c r="AS50" s="12">
        <v>0</v>
      </c>
      <c r="AT50" s="12">
        <v>0</v>
      </c>
      <c r="AU50" s="12">
        <v>0</v>
      </c>
      <c r="AV50" s="12">
        <v>0</v>
      </c>
      <c r="AW50" s="12">
        <v>0</v>
      </c>
      <c r="AX50" s="12">
        <v>0</v>
      </c>
      <c r="AY50" s="12">
        <v>0</v>
      </c>
      <c r="AZ50" s="12">
        <v>0</v>
      </c>
      <c r="BA50" s="12">
        <v>0</v>
      </c>
      <c r="BB50" s="12">
        <v>0</v>
      </c>
      <c r="BC50" s="12">
        <v>0</v>
      </c>
      <c r="BD50" s="12">
        <v>0</v>
      </c>
      <c r="BE50" s="12">
        <v>0</v>
      </c>
      <c r="BF50" s="12">
        <v>0</v>
      </c>
      <c r="BG50" s="12">
        <v>0</v>
      </c>
      <c r="BH50" s="12">
        <v>0</v>
      </c>
      <c r="BI50" s="12">
        <v>0</v>
      </c>
      <c r="BJ50" s="12">
        <v>0</v>
      </c>
      <c r="BK50" s="12">
        <v>0</v>
      </c>
      <c r="BL50" s="12">
        <v>0</v>
      </c>
      <c r="BM50" s="12">
        <v>0</v>
      </c>
      <c r="BN50" s="12">
        <v>0</v>
      </c>
      <c r="BO50" s="12">
        <v>0</v>
      </c>
      <c r="BP50" s="12">
        <v>0</v>
      </c>
      <c r="BQ50" s="12">
        <v>0</v>
      </c>
      <c r="BR50" s="12">
        <v>0</v>
      </c>
      <c r="BS50" s="12">
        <v>0</v>
      </c>
    </row>
    <row r="51" spans="1:7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</v>
      </c>
      <c r="N51" s="12">
        <v>0</v>
      </c>
      <c r="O51" s="12">
        <v>0</v>
      </c>
      <c r="P51" s="12">
        <v>0</v>
      </c>
      <c r="Q51" s="12">
        <v>0</v>
      </c>
      <c r="R51" s="12">
        <v>0</v>
      </c>
      <c r="S51" s="12">
        <v>0</v>
      </c>
      <c r="T51" s="12">
        <v>0</v>
      </c>
      <c r="U51" s="12">
        <v>0</v>
      </c>
      <c r="V51" s="12">
        <v>0</v>
      </c>
      <c r="W51" s="12">
        <v>0</v>
      </c>
      <c r="X51" s="12">
        <v>0</v>
      </c>
      <c r="Y51" s="12">
        <v>0</v>
      </c>
      <c r="Z51" s="12">
        <v>0</v>
      </c>
      <c r="AA51" s="12">
        <v>0</v>
      </c>
      <c r="AB51" s="12">
        <v>0</v>
      </c>
      <c r="AC51" s="12">
        <v>0</v>
      </c>
      <c r="AD51" s="12">
        <v>0</v>
      </c>
      <c r="AE51" s="12">
        <v>0</v>
      </c>
      <c r="AF51" s="12">
        <v>0</v>
      </c>
      <c r="AG51" s="12">
        <v>0</v>
      </c>
      <c r="AH51" s="12">
        <v>0</v>
      </c>
      <c r="AI51" s="12">
        <v>0</v>
      </c>
      <c r="AJ51" s="12">
        <v>0</v>
      </c>
      <c r="AK51" s="12">
        <v>0</v>
      </c>
      <c r="AL51" s="12">
        <v>0</v>
      </c>
      <c r="AM51" s="12">
        <v>0</v>
      </c>
      <c r="AN51" s="12">
        <v>0</v>
      </c>
      <c r="AO51" s="12">
        <v>0</v>
      </c>
      <c r="AP51" s="12">
        <v>0</v>
      </c>
      <c r="AQ51" s="12">
        <v>0</v>
      </c>
      <c r="AR51" s="12">
        <v>0</v>
      </c>
      <c r="AS51" s="12">
        <v>0</v>
      </c>
      <c r="AT51" s="12">
        <v>0</v>
      </c>
      <c r="AU51" s="12">
        <v>0</v>
      </c>
      <c r="AV51" s="12">
        <v>0</v>
      </c>
      <c r="AW51" s="12">
        <v>0</v>
      </c>
      <c r="AX51" s="12">
        <v>0</v>
      </c>
      <c r="AY51" s="12">
        <v>0</v>
      </c>
      <c r="AZ51" s="12">
        <v>0</v>
      </c>
      <c r="BA51" s="12">
        <v>0</v>
      </c>
      <c r="BB51" s="12">
        <v>0</v>
      </c>
      <c r="BC51" s="12">
        <v>0</v>
      </c>
      <c r="BD51" s="12">
        <v>0</v>
      </c>
      <c r="BE51" s="12">
        <v>0</v>
      </c>
      <c r="BF51" s="12">
        <v>0</v>
      </c>
      <c r="BG51" s="12">
        <v>0</v>
      </c>
      <c r="BH51" s="12">
        <v>0</v>
      </c>
      <c r="BI51" s="12">
        <v>0</v>
      </c>
      <c r="BJ51" s="12">
        <v>0</v>
      </c>
      <c r="BK51" s="12">
        <v>0</v>
      </c>
      <c r="BL51" s="12">
        <v>0</v>
      </c>
      <c r="BM51" s="12">
        <v>0</v>
      </c>
      <c r="BN51" s="12">
        <v>0</v>
      </c>
      <c r="BO51" s="12">
        <v>0</v>
      </c>
      <c r="BP51" s="12">
        <v>0</v>
      </c>
      <c r="BQ51" s="12">
        <v>0</v>
      </c>
      <c r="BR51" s="12">
        <v>0</v>
      </c>
      <c r="BS51" s="12">
        <v>0</v>
      </c>
    </row>
    <row r="52" spans="1:7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</v>
      </c>
      <c r="O52" s="12">
        <v>0</v>
      </c>
      <c r="P52" s="12">
        <v>0</v>
      </c>
      <c r="Q52" s="12">
        <v>0</v>
      </c>
      <c r="R52" s="12">
        <v>0</v>
      </c>
      <c r="S52" s="12">
        <v>0</v>
      </c>
      <c r="T52" s="12">
        <v>0</v>
      </c>
      <c r="U52" s="12">
        <v>0</v>
      </c>
      <c r="V52" s="12">
        <v>0</v>
      </c>
      <c r="W52" s="12">
        <v>0</v>
      </c>
      <c r="X52" s="12">
        <v>0</v>
      </c>
      <c r="Y52" s="12">
        <v>0</v>
      </c>
      <c r="Z52" s="12">
        <v>0</v>
      </c>
      <c r="AA52" s="12">
        <v>0</v>
      </c>
      <c r="AB52" s="12">
        <v>0</v>
      </c>
      <c r="AC52" s="12">
        <v>0</v>
      </c>
      <c r="AD52" s="12">
        <v>0</v>
      </c>
      <c r="AE52" s="12">
        <v>0</v>
      </c>
      <c r="AF52" s="12">
        <v>0</v>
      </c>
      <c r="AG52" s="12">
        <v>0</v>
      </c>
      <c r="AH52" s="12">
        <v>0</v>
      </c>
      <c r="AI52" s="12">
        <v>0</v>
      </c>
      <c r="AJ52" s="12">
        <v>0</v>
      </c>
      <c r="AK52" s="12">
        <v>0</v>
      </c>
      <c r="AL52" s="12">
        <v>0</v>
      </c>
      <c r="AM52" s="12">
        <v>0</v>
      </c>
      <c r="AN52" s="12">
        <v>0</v>
      </c>
      <c r="AO52" s="12">
        <v>0</v>
      </c>
      <c r="AP52" s="12">
        <v>0</v>
      </c>
      <c r="AQ52" s="12">
        <v>0</v>
      </c>
      <c r="AR52" s="12">
        <v>0</v>
      </c>
      <c r="AS52" s="12">
        <v>0</v>
      </c>
      <c r="AT52" s="12">
        <v>0</v>
      </c>
      <c r="AU52" s="12">
        <v>0</v>
      </c>
      <c r="AV52" s="12">
        <v>0</v>
      </c>
      <c r="AW52" s="12">
        <v>0</v>
      </c>
      <c r="AX52" s="12">
        <v>0</v>
      </c>
      <c r="AY52" s="12">
        <v>0</v>
      </c>
      <c r="AZ52" s="12">
        <v>0</v>
      </c>
      <c r="BA52" s="12">
        <v>0</v>
      </c>
      <c r="BB52" s="12">
        <v>0</v>
      </c>
      <c r="BC52" s="12">
        <v>0</v>
      </c>
      <c r="BD52" s="12">
        <v>0</v>
      </c>
      <c r="BE52" s="12">
        <v>0</v>
      </c>
      <c r="BF52" s="12">
        <v>0</v>
      </c>
      <c r="BG52" s="12">
        <v>0</v>
      </c>
      <c r="BH52" s="12">
        <v>0</v>
      </c>
      <c r="BI52" s="12">
        <v>0</v>
      </c>
      <c r="BJ52" s="12">
        <v>0</v>
      </c>
      <c r="BK52" s="12">
        <v>0</v>
      </c>
      <c r="BL52" s="12">
        <v>0</v>
      </c>
      <c r="BM52" s="12">
        <v>0</v>
      </c>
      <c r="BN52" s="12">
        <v>0</v>
      </c>
      <c r="BO52" s="12">
        <v>0</v>
      </c>
      <c r="BP52" s="12">
        <v>0</v>
      </c>
      <c r="BQ52" s="12">
        <v>0</v>
      </c>
      <c r="BR52" s="12">
        <v>0</v>
      </c>
      <c r="BS52" s="12">
        <v>0</v>
      </c>
    </row>
    <row r="53" spans="1:7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</v>
      </c>
      <c r="P53" s="12">
        <v>0</v>
      </c>
      <c r="Q53" s="12">
        <v>0</v>
      </c>
      <c r="R53" s="12">
        <v>0</v>
      </c>
      <c r="S53" s="12">
        <v>0</v>
      </c>
      <c r="T53" s="12">
        <v>0</v>
      </c>
      <c r="U53" s="12">
        <v>0</v>
      </c>
      <c r="V53" s="12">
        <v>0</v>
      </c>
      <c r="W53" s="12">
        <v>0</v>
      </c>
      <c r="X53" s="12">
        <v>0</v>
      </c>
      <c r="Y53" s="12">
        <v>0</v>
      </c>
      <c r="Z53" s="12">
        <v>0</v>
      </c>
      <c r="AA53" s="12">
        <v>0</v>
      </c>
      <c r="AB53" s="12">
        <v>0</v>
      </c>
      <c r="AC53" s="12">
        <v>0</v>
      </c>
      <c r="AD53" s="12">
        <v>0</v>
      </c>
      <c r="AE53" s="12">
        <v>0</v>
      </c>
      <c r="AF53" s="12">
        <v>0</v>
      </c>
      <c r="AG53" s="12">
        <v>0</v>
      </c>
      <c r="AH53" s="12">
        <v>0</v>
      </c>
      <c r="AI53" s="12">
        <v>0</v>
      </c>
      <c r="AJ53" s="12">
        <v>0</v>
      </c>
      <c r="AK53" s="12">
        <v>0</v>
      </c>
      <c r="AL53" s="12">
        <v>0</v>
      </c>
      <c r="AM53" s="12">
        <v>0</v>
      </c>
      <c r="AN53" s="12">
        <v>0</v>
      </c>
      <c r="AO53" s="12">
        <v>0</v>
      </c>
      <c r="AP53" s="12">
        <v>0</v>
      </c>
      <c r="AQ53" s="12">
        <v>0</v>
      </c>
      <c r="AR53" s="12">
        <v>0</v>
      </c>
      <c r="AS53" s="12">
        <v>0</v>
      </c>
      <c r="AT53" s="12">
        <v>0</v>
      </c>
      <c r="AU53" s="12">
        <v>0</v>
      </c>
      <c r="AV53" s="12">
        <v>0</v>
      </c>
      <c r="AW53" s="12">
        <v>0</v>
      </c>
      <c r="AX53" s="12">
        <v>0</v>
      </c>
      <c r="AY53" s="12">
        <v>0</v>
      </c>
      <c r="AZ53" s="12">
        <v>0</v>
      </c>
      <c r="BA53" s="12">
        <v>0</v>
      </c>
      <c r="BB53" s="12">
        <v>0</v>
      </c>
      <c r="BC53" s="12">
        <v>0</v>
      </c>
      <c r="BD53" s="12">
        <v>0</v>
      </c>
      <c r="BE53" s="12">
        <v>0</v>
      </c>
      <c r="BF53" s="12">
        <v>0</v>
      </c>
      <c r="BG53" s="12">
        <v>0</v>
      </c>
      <c r="BH53" s="12">
        <v>0</v>
      </c>
      <c r="BI53" s="12">
        <v>0</v>
      </c>
      <c r="BJ53" s="12">
        <v>0</v>
      </c>
      <c r="BK53" s="12">
        <v>0</v>
      </c>
      <c r="BL53" s="12">
        <v>0</v>
      </c>
      <c r="BM53" s="12">
        <v>0</v>
      </c>
      <c r="BN53" s="12">
        <v>0</v>
      </c>
      <c r="BO53" s="12">
        <v>0</v>
      </c>
      <c r="BP53" s="12">
        <v>0</v>
      </c>
      <c r="BQ53" s="12">
        <v>0</v>
      </c>
      <c r="BR53" s="12">
        <v>0</v>
      </c>
      <c r="BS53" s="12">
        <v>0</v>
      </c>
    </row>
    <row r="54" spans="1:7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</v>
      </c>
      <c r="Q54" s="12">
        <v>0</v>
      </c>
      <c r="R54" s="12">
        <v>0</v>
      </c>
      <c r="S54" s="12">
        <v>0</v>
      </c>
      <c r="T54" s="12">
        <v>0</v>
      </c>
      <c r="U54" s="12">
        <v>0</v>
      </c>
      <c r="V54" s="12">
        <v>0</v>
      </c>
      <c r="W54" s="12">
        <v>0</v>
      </c>
      <c r="X54" s="12">
        <v>0</v>
      </c>
      <c r="Y54" s="12">
        <v>0</v>
      </c>
      <c r="Z54" s="12">
        <v>0</v>
      </c>
      <c r="AA54" s="12">
        <v>0</v>
      </c>
      <c r="AB54" s="12">
        <v>0</v>
      </c>
      <c r="AC54" s="12">
        <v>0</v>
      </c>
      <c r="AD54" s="12">
        <v>0</v>
      </c>
      <c r="AE54" s="12">
        <v>0</v>
      </c>
      <c r="AF54" s="12">
        <v>0</v>
      </c>
      <c r="AG54" s="12">
        <v>0</v>
      </c>
      <c r="AH54" s="12">
        <v>0</v>
      </c>
      <c r="AI54" s="12">
        <v>0</v>
      </c>
      <c r="AJ54" s="12">
        <v>0</v>
      </c>
      <c r="AK54" s="12">
        <v>0</v>
      </c>
      <c r="AL54" s="12">
        <v>0</v>
      </c>
      <c r="AM54" s="12">
        <v>0</v>
      </c>
      <c r="AN54" s="12">
        <v>0</v>
      </c>
      <c r="AO54" s="12">
        <v>0</v>
      </c>
      <c r="AP54" s="12">
        <v>0</v>
      </c>
      <c r="AQ54" s="12">
        <v>0</v>
      </c>
      <c r="AR54" s="12">
        <v>0</v>
      </c>
      <c r="AS54" s="12">
        <v>0</v>
      </c>
      <c r="AT54" s="12">
        <v>0</v>
      </c>
      <c r="AU54" s="12">
        <v>0</v>
      </c>
      <c r="AV54" s="12">
        <v>0</v>
      </c>
      <c r="AW54" s="12">
        <v>0</v>
      </c>
      <c r="AX54" s="12">
        <v>0</v>
      </c>
      <c r="AY54" s="12">
        <v>0</v>
      </c>
      <c r="AZ54" s="12">
        <v>0</v>
      </c>
      <c r="BA54" s="12">
        <v>0</v>
      </c>
      <c r="BB54" s="12">
        <v>0</v>
      </c>
      <c r="BC54" s="12">
        <v>0</v>
      </c>
      <c r="BD54" s="12">
        <v>0</v>
      </c>
      <c r="BE54" s="12">
        <v>0</v>
      </c>
      <c r="BF54" s="12">
        <v>0</v>
      </c>
      <c r="BG54" s="12">
        <v>0</v>
      </c>
      <c r="BH54" s="12">
        <v>0</v>
      </c>
      <c r="BI54" s="12">
        <v>0</v>
      </c>
      <c r="BJ54" s="12">
        <v>0</v>
      </c>
      <c r="BK54" s="12">
        <v>0</v>
      </c>
      <c r="BL54" s="12">
        <v>0</v>
      </c>
      <c r="BM54" s="12">
        <v>0</v>
      </c>
      <c r="BN54" s="12">
        <v>0</v>
      </c>
      <c r="BO54" s="12">
        <v>0</v>
      </c>
      <c r="BP54" s="12">
        <v>0</v>
      </c>
      <c r="BQ54" s="12">
        <v>0</v>
      </c>
      <c r="BR54" s="12">
        <v>0</v>
      </c>
      <c r="BS54" s="12">
        <v>0</v>
      </c>
    </row>
    <row r="55" spans="1:7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0</v>
      </c>
      <c r="R55" s="13">
        <v>0</v>
      </c>
      <c r="S55" s="13">
        <v>0</v>
      </c>
      <c r="T55" s="13">
        <v>0</v>
      </c>
      <c r="U55" s="13">
        <v>0</v>
      </c>
      <c r="V55" s="13">
        <v>0</v>
      </c>
      <c r="W55" s="13">
        <v>0</v>
      </c>
      <c r="X55" s="13">
        <v>0</v>
      </c>
      <c r="Y55" s="13">
        <v>0</v>
      </c>
      <c r="Z55" s="13">
        <v>0</v>
      </c>
      <c r="AA55" s="13">
        <v>0</v>
      </c>
      <c r="AB55" s="13">
        <v>0</v>
      </c>
      <c r="AC55" s="13">
        <v>0</v>
      </c>
      <c r="AD55" s="13">
        <v>0</v>
      </c>
      <c r="AE55" s="13">
        <v>0</v>
      </c>
      <c r="AF55" s="13">
        <v>0</v>
      </c>
      <c r="AG55" s="13">
        <v>0</v>
      </c>
      <c r="AH55" s="13">
        <v>0</v>
      </c>
      <c r="AI55" s="13">
        <v>0</v>
      </c>
      <c r="AJ55" s="13">
        <v>0</v>
      </c>
      <c r="AK55" s="13">
        <v>0</v>
      </c>
      <c r="AL55" s="13">
        <v>0</v>
      </c>
      <c r="AM55" s="13">
        <v>0</v>
      </c>
      <c r="AN55" s="13">
        <v>0</v>
      </c>
      <c r="AO55" s="13">
        <v>0</v>
      </c>
      <c r="AP55" s="13">
        <v>0</v>
      </c>
      <c r="AQ55" s="13">
        <v>0</v>
      </c>
      <c r="AR55" s="13">
        <v>0</v>
      </c>
      <c r="AS55" s="13">
        <v>0</v>
      </c>
      <c r="AT55" s="13">
        <v>0</v>
      </c>
      <c r="AU55" s="13">
        <v>0</v>
      </c>
      <c r="AV55" s="13">
        <v>0</v>
      </c>
      <c r="AW55" s="13">
        <v>0</v>
      </c>
      <c r="AX55" s="13">
        <v>0</v>
      </c>
      <c r="AY55" s="13">
        <v>0</v>
      </c>
      <c r="AZ55" s="13">
        <v>0</v>
      </c>
      <c r="BA55" s="13">
        <v>0</v>
      </c>
      <c r="BB55" s="13">
        <v>0</v>
      </c>
      <c r="BC55" s="13">
        <v>0</v>
      </c>
      <c r="BD55" s="13">
        <v>0</v>
      </c>
      <c r="BE55" s="13">
        <v>0</v>
      </c>
      <c r="BF55" s="13">
        <v>0</v>
      </c>
      <c r="BG55" s="13">
        <v>0</v>
      </c>
      <c r="BH55" s="13">
        <v>0</v>
      </c>
      <c r="BI55" s="13">
        <v>0</v>
      </c>
      <c r="BJ55" s="13">
        <v>0</v>
      </c>
      <c r="BK55" s="13">
        <v>0</v>
      </c>
      <c r="BL55" s="13">
        <v>0</v>
      </c>
      <c r="BM55" s="13">
        <v>0</v>
      </c>
      <c r="BN55" s="13">
        <v>0</v>
      </c>
      <c r="BO55" s="13">
        <v>0</v>
      </c>
      <c r="BP55" s="13">
        <v>0</v>
      </c>
      <c r="BQ55" s="13">
        <v>0</v>
      </c>
      <c r="BR55" s="13">
        <v>0</v>
      </c>
      <c r="BS55" s="13">
        <v>0</v>
      </c>
    </row>
    <row r="56" spans="1:71" x14ac:dyDescent="0.2">
      <c r="B56" t="s">
        <v>12</v>
      </c>
    </row>
    <row r="57" spans="1:71" x14ac:dyDescent="0.2">
      <c r="B57" t="s">
        <v>13</v>
      </c>
    </row>
  </sheetData>
  <phoneticPr fontId="5" type="noConversion"/>
  <pageMargins left="0.2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56" man="1"/>
    <brk id="47" max="1048575" man="1"/>
  </colBreaks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5"/>
  <dimension ref="A1:BS57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C8" sqref="C8"/>
    </sheetView>
  </sheetViews>
  <sheetFormatPr defaultRowHeight="12.75" x14ac:dyDescent="0.2"/>
  <cols>
    <col min="1" max="1" width="7.140625" customWidth="1"/>
    <col min="2" max="71" width="9" customWidth="1"/>
  </cols>
  <sheetData>
    <row r="1" spans="1:71" ht="15.75" x14ac:dyDescent="0.25">
      <c r="B1" s="16" t="s">
        <v>71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71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6"/>
      <c r="AU1" s="16"/>
      <c r="AV1" s="16" t="s">
        <v>71</v>
      </c>
      <c r="AW1" s="16"/>
      <c r="AX1" s="16"/>
      <c r="AY1" s="16"/>
      <c r="AZ1" s="16"/>
      <c r="BA1" s="16"/>
      <c r="BB1" s="16"/>
      <c r="BC1" s="16"/>
      <c r="BD1" s="16"/>
      <c r="BE1" s="16"/>
      <c r="BF1" s="16"/>
      <c r="BG1" s="16"/>
      <c r="BH1" s="16"/>
      <c r="BI1" s="16"/>
      <c r="BJ1" s="16"/>
      <c r="BK1" s="16"/>
      <c r="BL1" s="16"/>
      <c r="BM1" s="16"/>
      <c r="BN1" s="16"/>
      <c r="BO1" s="16"/>
      <c r="BP1" s="16"/>
      <c r="BQ1" s="16"/>
      <c r="BR1" s="16"/>
    </row>
    <row r="2" spans="1:71" x14ac:dyDescent="0.2">
      <c r="B2" s="18" t="s">
        <v>79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79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  <c r="AV2" s="18" t="s">
        <v>79</v>
      </c>
      <c r="AW2" s="18"/>
      <c r="AX2" s="18"/>
      <c r="AY2" s="18"/>
      <c r="AZ2" s="18"/>
      <c r="BA2" s="18"/>
      <c r="BB2" s="18"/>
      <c r="BC2" s="18"/>
      <c r="BD2" s="18"/>
      <c r="BE2" s="18"/>
      <c r="BF2" s="18"/>
      <c r="BG2" s="18"/>
      <c r="BH2" s="18"/>
      <c r="BI2" s="18"/>
      <c r="BJ2" s="18"/>
      <c r="BK2" s="18"/>
      <c r="BL2" s="18"/>
      <c r="BM2" s="18"/>
      <c r="BN2" s="18"/>
      <c r="BO2" s="18"/>
      <c r="BP2" s="18"/>
      <c r="BQ2" s="18"/>
      <c r="BR2" s="18"/>
    </row>
    <row r="3" spans="1:71" ht="13.5" thickBot="1" x14ac:dyDescent="0.25">
      <c r="A3" t="s">
        <v>16</v>
      </c>
      <c r="B3" t="s">
        <v>23</v>
      </c>
      <c r="Y3" t="s">
        <v>23</v>
      </c>
      <c r="AV3" t="s">
        <v>23</v>
      </c>
    </row>
    <row r="4" spans="1:71" ht="13.5" thickBot="1" x14ac:dyDescent="0.25">
      <c r="A4" s="66" t="s">
        <v>17</v>
      </c>
      <c r="B4" s="3">
        <v>15</v>
      </c>
      <c r="C4" s="3">
        <v>16</v>
      </c>
      <c r="D4" s="3">
        <v>17</v>
      </c>
      <c r="E4" s="3">
        <v>18</v>
      </c>
      <c r="F4" s="3">
        <v>19</v>
      </c>
      <c r="G4" s="3">
        <v>20</v>
      </c>
      <c r="H4" s="3">
        <v>21</v>
      </c>
      <c r="I4" s="3">
        <v>22</v>
      </c>
      <c r="J4" s="3">
        <v>23</v>
      </c>
      <c r="K4" s="3">
        <v>24</v>
      </c>
      <c r="L4" s="3">
        <v>25</v>
      </c>
      <c r="M4" s="3">
        <v>26</v>
      </c>
      <c r="N4" s="3">
        <v>27</v>
      </c>
      <c r="O4" s="3">
        <v>28</v>
      </c>
      <c r="P4" s="3">
        <v>29</v>
      </c>
      <c r="Q4" s="3">
        <v>30</v>
      </c>
      <c r="R4" s="3">
        <v>31</v>
      </c>
      <c r="S4" s="3">
        <v>32</v>
      </c>
      <c r="T4" s="3">
        <v>33</v>
      </c>
      <c r="U4" s="3">
        <v>34</v>
      </c>
      <c r="V4" s="3">
        <v>35</v>
      </c>
      <c r="W4" s="3">
        <v>36</v>
      </c>
      <c r="X4" s="3">
        <v>37</v>
      </c>
      <c r="Y4" s="3">
        <v>38</v>
      </c>
      <c r="Z4" s="3">
        <v>39</v>
      </c>
      <c r="AA4" s="3">
        <v>40</v>
      </c>
      <c r="AB4" s="3">
        <v>41</v>
      </c>
      <c r="AC4" s="3">
        <v>42</v>
      </c>
      <c r="AD4" s="3">
        <v>43</v>
      </c>
      <c r="AE4" s="3">
        <v>44</v>
      </c>
      <c r="AF4" s="3">
        <v>45</v>
      </c>
      <c r="AG4" s="3">
        <v>46</v>
      </c>
      <c r="AH4" s="3">
        <v>47</v>
      </c>
      <c r="AI4" s="3">
        <v>48</v>
      </c>
      <c r="AJ4" s="3">
        <v>49</v>
      </c>
      <c r="AK4" s="3">
        <v>50</v>
      </c>
      <c r="AL4" s="3">
        <v>51</v>
      </c>
      <c r="AM4" s="3">
        <v>52</v>
      </c>
      <c r="AN4" s="3">
        <v>53</v>
      </c>
      <c r="AO4" s="3">
        <v>54</v>
      </c>
      <c r="AP4" s="3">
        <v>55</v>
      </c>
      <c r="AQ4" s="3">
        <v>56</v>
      </c>
      <c r="AR4" s="3">
        <v>57</v>
      </c>
      <c r="AS4" s="3">
        <v>58</v>
      </c>
      <c r="AT4" s="3">
        <v>59</v>
      </c>
      <c r="AU4" s="3">
        <v>60</v>
      </c>
      <c r="AV4" s="3">
        <v>61</v>
      </c>
      <c r="AW4" s="3">
        <v>62</v>
      </c>
      <c r="AX4" s="3">
        <v>63</v>
      </c>
      <c r="AY4" s="3">
        <v>64</v>
      </c>
      <c r="AZ4" s="3">
        <v>65</v>
      </c>
      <c r="BA4" s="3">
        <v>66</v>
      </c>
      <c r="BB4" s="3">
        <v>67</v>
      </c>
      <c r="BC4" s="3">
        <v>68</v>
      </c>
      <c r="BD4" s="3">
        <v>69</v>
      </c>
      <c r="BE4" s="3">
        <v>70</v>
      </c>
      <c r="BF4" s="3">
        <v>71</v>
      </c>
      <c r="BG4" s="3">
        <v>72</v>
      </c>
      <c r="BH4" s="3">
        <v>73</v>
      </c>
      <c r="BI4" s="3">
        <v>74</v>
      </c>
      <c r="BJ4" s="3">
        <v>75</v>
      </c>
      <c r="BK4" s="3">
        <v>76</v>
      </c>
      <c r="BL4" s="3">
        <v>77</v>
      </c>
      <c r="BM4" s="3">
        <v>78</v>
      </c>
      <c r="BN4" s="3">
        <v>79</v>
      </c>
      <c r="BO4" s="3">
        <v>80</v>
      </c>
      <c r="BP4" s="3">
        <v>81</v>
      </c>
      <c r="BQ4" s="3">
        <v>82</v>
      </c>
      <c r="BR4" s="3">
        <v>83</v>
      </c>
      <c r="BS4" s="3">
        <v>84</v>
      </c>
    </row>
    <row r="5" spans="1:71" ht="12.6" customHeight="1" x14ac:dyDescent="0.2">
      <c r="A5" s="66">
        <v>0</v>
      </c>
      <c r="B5" s="12">
        <v>0</v>
      </c>
      <c r="C5" s="12">
        <v>0</v>
      </c>
      <c r="D5" s="12">
        <v>0</v>
      </c>
      <c r="E5" s="12">
        <v>0</v>
      </c>
      <c r="F5" s="12">
        <v>0</v>
      </c>
      <c r="G5" s="12">
        <v>0</v>
      </c>
      <c r="H5" s="12">
        <v>0</v>
      </c>
      <c r="I5" s="12">
        <v>0</v>
      </c>
      <c r="J5" s="12">
        <v>0</v>
      </c>
      <c r="K5" s="12">
        <v>0</v>
      </c>
      <c r="L5" s="12">
        <v>0</v>
      </c>
      <c r="M5" s="12">
        <v>0</v>
      </c>
      <c r="N5" s="12">
        <v>0</v>
      </c>
      <c r="O5" s="12">
        <v>0</v>
      </c>
      <c r="P5" s="12">
        <v>0</v>
      </c>
      <c r="Q5" s="12">
        <v>0</v>
      </c>
      <c r="R5" s="12">
        <v>0</v>
      </c>
      <c r="S5" s="12">
        <v>0</v>
      </c>
      <c r="T5" s="12">
        <v>0</v>
      </c>
      <c r="U5" s="12">
        <v>0</v>
      </c>
      <c r="V5" s="12">
        <v>0</v>
      </c>
      <c r="W5" s="12">
        <v>0</v>
      </c>
      <c r="X5" s="12">
        <v>0</v>
      </c>
      <c r="Y5" s="12">
        <v>0</v>
      </c>
      <c r="Z5" s="12">
        <v>0</v>
      </c>
      <c r="AA5" s="12">
        <v>0</v>
      </c>
      <c r="AB5" s="12">
        <v>0</v>
      </c>
      <c r="AC5" s="12">
        <v>0</v>
      </c>
      <c r="AD5" s="12">
        <v>0</v>
      </c>
      <c r="AE5" s="12">
        <v>0</v>
      </c>
      <c r="AF5" s="12">
        <v>0</v>
      </c>
      <c r="AG5" s="12">
        <v>0</v>
      </c>
      <c r="AH5" s="12">
        <v>0</v>
      </c>
      <c r="AI5" s="12">
        <v>0</v>
      </c>
      <c r="AJ5" s="12">
        <v>0</v>
      </c>
      <c r="AK5" s="12">
        <v>0</v>
      </c>
      <c r="AL5" s="12">
        <v>0</v>
      </c>
      <c r="AM5" s="12">
        <v>0</v>
      </c>
      <c r="AN5" s="12">
        <v>0</v>
      </c>
      <c r="AO5" s="12">
        <v>0</v>
      </c>
      <c r="AP5" s="12">
        <v>0</v>
      </c>
      <c r="AQ5" s="12">
        <v>0</v>
      </c>
      <c r="AR5" s="12">
        <v>0</v>
      </c>
      <c r="AS5" s="12">
        <v>0</v>
      </c>
      <c r="AT5" s="12">
        <v>0</v>
      </c>
      <c r="AU5" s="12">
        <v>0</v>
      </c>
      <c r="AV5" s="12">
        <v>0</v>
      </c>
      <c r="AW5" s="12">
        <v>0</v>
      </c>
      <c r="AX5" s="12">
        <v>0</v>
      </c>
      <c r="AY5" s="12">
        <v>0</v>
      </c>
      <c r="AZ5" s="12">
        <v>0</v>
      </c>
      <c r="BA5" s="12">
        <v>0</v>
      </c>
      <c r="BB5" s="12">
        <v>0</v>
      </c>
      <c r="BC5" s="12">
        <v>0</v>
      </c>
      <c r="BD5" s="12">
        <v>0</v>
      </c>
      <c r="BE5" s="12">
        <v>0</v>
      </c>
      <c r="BF5" s="12">
        <v>0</v>
      </c>
      <c r="BG5" s="12">
        <v>0</v>
      </c>
      <c r="BH5" s="12">
        <v>0</v>
      </c>
      <c r="BI5" s="12">
        <v>0</v>
      </c>
      <c r="BJ5" s="12">
        <v>0</v>
      </c>
      <c r="BK5" s="12">
        <v>0</v>
      </c>
      <c r="BL5" s="12">
        <v>0</v>
      </c>
      <c r="BM5" s="12">
        <v>0</v>
      </c>
      <c r="BN5" s="12">
        <v>0</v>
      </c>
      <c r="BO5" s="12">
        <v>0</v>
      </c>
      <c r="BP5" s="12">
        <v>0</v>
      </c>
      <c r="BQ5" s="12">
        <v>0</v>
      </c>
      <c r="BR5" s="12">
        <v>0</v>
      </c>
      <c r="BS5" s="12">
        <v>0</v>
      </c>
    </row>
    <row r="6" spans="1:7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  <c r="AF6" s="12">
        <v>0</v>
      </c>
      <c r="AG6" s="12">
        <v>0</v>
      </c>
      <c r="AH6" s="12">
        <v>0</v>
      </c>
      <c r="AI6" s="12">
        <v>0</v>
      </c>
      <c r="AJ6" s="12">
        <v>0</v>
      </c>
      <c r="AK6" s="12">
        <v>0</v>
      </c>
      <c r="AL6" s="12">
        <v>0</v>
      </c>
      <c r="AM6" s="12">
        <v>0</v>
      </c>
      <c r="AN6" s="12">
        <v>0</v>
      </c>
      <c r="AO6" s="12">
        <v>0</v>
      </c>
      <c r="AP6" s="12">
        <v>0</v>
      </c>
      <c r="AQ6" s="12">
        <v>0</v>
      </c>
      <c r="AR6" s="12">
        <v>0</v>
      </c>
      <c r="AS6" s="12">
        <v>0</v>
      </c>
      <c r="AT6" s="12">
        <v>0</v>
      </c>
      <c r="AU6" s="12">
        <v>0</v>
      </c>
      <c r="AV6" s="12">
        <v>0</v>
      </c>
      <c r="AW6" s="12">
        <v>0</v>
      </c>
      <c r="AX6" s="12">
        <v>0</v>
      </c>
      <c r="AY6" s="12">
        <v>0</v>
      </c>
      <c r="AZ6" s="12">
        <v>0</v>
      </c>
      <c r="BA6" s="12">
        <v>0</v>
      </c>
      <c r="BB6" s="12">
        <v>0</v>
      </c>
      <c r="BC6" s="12">
        <v>0</v>
      </c>
      <c r="BD6" s="12">
        <v>0</v>
      </c>
      <c r="BE6" s="12">
        <v>0</v>
      </c>
      <c r="BF6" s="12">
        <v>0</v>
      </c>
      <c r="BG6" s="12">
        <v>0</v>
      </c>
      <c r="BH6" s="12">
        <v>0</v>
      </c>
      <c r="BI6" s="12">
        <v>0</v>
      </c>
      <c r="BJ6" s="12">
        <v>0</v>
      </c>
      <c r="BK6" s="12">
        <v>0</v>
      </c>
      <c r="BL6" s="12">
        <v>0</v>
      </c>
      <c r="BM6" s="12">
        <v>0</v>
      </c>
      <c r="BN6" s="12">
        <v>0</v>
      </c>
      <c r="BO6" s="12">
        <v>0</v>
      </c>
      <c r="BP6" s="12">
        <v>0</v>
      </c>
      <c r="BQ6" s="12">
        <v>0</v>
      </c>
      <c r="BR6" s="12">
        <v>0</v>
      </c>
      <c r="BS6" s="12">
        <v>0</v>
      </c>
    </row>
    <row r="7" spans="1:7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  <c r="AF7" s="12">
        <v>0</v>
      </c>
      <c r="AG7" s="12">
        <v>0</v>
      </c>
      <c r="AH7" s="12">
        <v>0</v>
      </c>
      <c r="AI7" s="12">
        <v>0</v>
      </c>
      <c r="AJ7" s="12">
        <v>0</v>
      </c>
      <c r="AK7" s="12">
        <v>0</v>
      </c>
      <c r="AL7" s="12">
        <v>0</v>
      </c>
      <c r="AM7" s="12">
        <v>0</v>
      </c>
      <c r="AN7" s="12">
        <v>0</v>
      </c>
      <c r="AO7" s="12">
        <v>0</v>
      </c>
      <c r="AP7" s="12">
        <v>0</v>
      </c>
      <c r="AQ7" s="12">
        <v>0</v>
      </c>
      <c r="AR7" s="12">
        <v>0</v>
      </c>
      <c r="AS7" s="12">
        <v>0</v>
      </c>
      <c r="AT7" s="12">
        <v>0</v>
      </c>
      <c r="AU7" s="12">
        <v>0</v>
      </c>
      <c r="AV7" s="12">
        <v>0</v>
      </c>
      <c r="AW7" s="12">
        <v>0</v>
      </c>
      <c r="AX7" s="12">
        <v>0</v>
      </c>
      <c r="AY7" s="12">
        <v>0</v>
      </c>
      <c r="AZ7" s="12">
        <v>0</v>
      </c>
      <c r="BA7" s="12">
        <v>0</v>
      </c>
      <c r="BB7" s="12">
        <v>0</v>
      </c>
      <c r="BC7" s="12">
        <v>0</v>
      </c>
      <c r="BD7" s="12">
        <v>0</v>
      </c>
      <c r="BE7" s="12">
        <v>0</v>
      </c>
      <c r="BF7" s="12">
        <v>0</v>
      </c>
      <c r="BG7" s="12">
        <v>0</v>
      </c>
      <c r="BH7" s="12">
        <v>0</v>
      </c>
      <c r="BI7" s="12">
        <v>0</v>
      </c>
      <c r="BJ7" s="12">
        <v>0</v>
      </c>
      <c r="BK7" s="12">
        <v>0</v>
      </c>
      <c r="BL7" s="12">
        <v>0</v>
      </c>
      <c r="BM7" s="12">
        <v>0</v>
      </c>
      <c r="BN7" s="12">
        <v>0</v>
      </c>
      <c r="BO7" s="12">
        <v>0</v>
      </c>
      <c r="BP7" s="12">
        <v>0</v>
      </c>
      <c r="BQ7" s="12">
        <v>0</v>
      </c>
      <c r="BR7" s="12">
        <v>0</v>
      </c>
      <c r="BS7" s="12">
        <v>0</v>
      </c>
    </row>
    <row r="8" spans="1:7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  <c r="AF8" s="12">
        <v>0</v>
      </c>
      <c r="AG8" s="12">
        <v>0</v>
      </c>
      <c r="AH8" s="12">
        <v>0</v>
      </c>
      <c r="AI8" s="12">
        <v>0</v>
      </c>
      <c r="AJ8" s="12">
        <v>0</v>
      </c>
      <c r="AK8" s="12">
        <v>0</v>
      </c>
      <c r="AL8" s="12">
        <v>0</v>
      </c>
      <c r="AM8" s="12">
        <v>0</v>
      </c>
      <c r="AN8" s="12">
        <v>0</v>
      </c>
      <c r="AO8" s="12">
        <v>0</v>
      </c>
      <c r="AP8" s="12">
        <v>0</v>
      </c>
      <c r="AQ8" s="12">
        <v>0</v>
      </c>
      <c r="AR8" s="12">
        <v>0</v>
      </c>
      <c r="AS8" s="12">
        <v>0</v>
      </c>
      <c r="AT8" s="12">
        <v>0</v>
      </c>
      <c r="AU8" s="12">
        <v>0</v>
      </c>
      <c r="AV8" s="12">
        <v>0</v>
      </c>
      <c r="AW8" s="12">
        <v>0</v>
      </c>
      <c r="AX8" s="12">
        <v>0</v>
      </c>
      <c r="AY8" s="12">
        <v>0</v>
      </c>
      <c r="AZ8" s="12">
        <v>0</v>
      </c>
      <c r="BA8" s="12">
        <v>0</v>
      </c>
      <c r="BB8" s="12">
        <v>0</v>
      </c>
      <c r="BC8" s="12">
        <v>0</v>
      </c>
      <c r="BD8" s="12">
        <v>0</v>
      </c>
      <c r="BE8" s="12">
        <v>0</v>
      </c>
      <c r="BF8" s="12">
        <v>0</v>
      </c>
      <c r="BG8" s="12">
        <v>0</v>
      </c>
      <c r="BH8" s="12">
        <v>0</v>
      </c>
      <c r="BI8" s="12">
        <v>0</v>
      </c>
      <c r="BJ8" s="12">
        <v>0</v>
      </c>
      <c r="BK8" s="12">
        <v>0</v>
      </c>
      <c r="BL8" s="12">
        <v>0</v>
      </c>
      <c r="BM8" s="12">
        <v>0</v>
      </c>
      <c r="BN8" s="12">
        <v>0</v>
      </c>
      <c r="BO8" s="12">
        <v>0</v>
      </c>
      <c r="BP8" s="12">
        <v>0</v>
      </c>
      <c r="BQ8" s="12">
        <v>0</v>
      </c>
      <c r="BR8" s="12">
        <v>0</v>
      </c>
      <c r="BS8" s="12">
        <v>0</v>
      </c>
    </row>
    <row r="9" spans="1:7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  <c r="AF9" s="12">
        <v>0</v>
      </c>
      <c r="AG9" s="12">
        <v>0</v>
      </c>
      <c r="AH9" s="12">
        <v>0</v>
      </c>
      <c r="AI9" s="12">
        <v>0</v>
      </c>
      <c r="AJ9" s="12">
        <v>0</v>
      </c>
      <c r="AK9" s="12">
        <v>0</v>
      </c>
      <c r="AL9" s="12">
        <v>0</v>
      </c>
      <c r="AM9" s="12">
        <v>0</v>
      </c>
      <c r="AN9" s="12">
        <v>0</v>
      </c>
      <c r="AO9" s="12">
        <v>0</v>
      </c>
      <c r="AP9" s="12">
        <v>0</v>
      </c>
      <c r="AQ9" s="12">
        <v>0</v>
      </c>
      <c r="AR9" s="12">
        <v>0</v>
      </c>
      <c r="AS9" s="12">
        <v>0</v>
      </c>
      <c r="AT9" s="12">
        <v>0</v>
      </c>
      <c r="AU9" s="12">
        <v>0</v>
      </c>
      <c r="AV9" s="12">
        <v>0</v>
      </c>
      <c r="AW9" s="12">
        <v>0</v>
      </c>
      <c r="AX9" s="12">
        <v>0</v>
      </c>
      <c r="AY9" s="12">
        <v>0</v>
      </c>
      <c r="AZ9" s="12">
        <v>0</v>
      </c>
      <c r="BA9" s="12">
        <v>0</v>
      </c>
      <c r="BB9" s="12">
        <v>0</v>
      </c>
      <c r="BC9" s="12">
        <v>0</v>
      </c>
      <c r="BD9" s="12">
        <v>0</v>
      </c>
      <c r="BE9" s="12">
        <v>0</v>
      </c>
      <c r="BF9" s="12">
        <v>0</v>
      </c>
      <c r="BG9" s="12">
        <v>0</v>
      </c>
      <c r="BH9" s="12">
        <v>0</v>
      </c>
      <c r="BI9" s="12">
        <v>0</v>
      </c>
      <c r="BJ9" s="12">
        <v>0</v>
      </c>
      <c r="BK9" s="12">
        <v>0</v>
      </c>
      <c r="BL9" s="12">
        <v>0</v>
      </c>
      <c r="BM9" s="12">
        <v>0</v>
      </c>
      <c r="BN9" s="12">
        <v>0</v>
      </c>
      <c r="BO9" s="12">
        <v>0</v>
      </c>
      <c r="BP9" s="12">
        <v>0</v>
      </c>
      <c r="BQ9" s="12">
        <v>0</v>
      </c>
      <c r="BR9" s="12">
        <v>0</v>
      </c>
      <c r="BS9" s="12">
        <v>0</v>
      </c>
    </row>
    <row r="10" spans="1:71" x14ac:dyDescent="0.2">
      <c r="A10" s="66">
        <v>5</v>
      </c>
      <c r="B10" s="12">
        <v>1.8700000000000001E-2</v>
      </c>
      <c r="C10" s="12">
        <v>1.8700000000000001E-2</v>
      </c>
      <c r="D10" s="12">
        <v>1.8700000000000001E-2</v>
      </c>
      <c r="E10" s="12">
        <v>1.8700000000000001E-2</v>
      </c>
      <c r="F10" s="12">
        <v>1.8700000000000001E-2</v>
      </c>
      <c r="G10" s="12">
        <v>1.8700000000000001E-2</v>
      </c>
      <c r="H10" s="12">
        <v>1.8700000000000001E-2</v>
      </c>
      <c r="I10" s="12">
        <v>1.8700000000000001E-2</v>
      </c>
      <c r="J10" s="12">
        <v>1.8700000000000001E-2</v>
      </c>
      <c r="K10" s="12">
        <v>1.8700000000000001E-2</v>
      </c>
      <c r="L10" s="12">
        <v>1.8700000000000001E-2</v>
      </c>
      <c r="M10" s="12">
        <v>1.8700000000000001E-2</v>
      </c>
      <c r="N10" s="12">
        <v>1.8700000000000001E-2</v>
      </c>
      <c r="O10" s="12">
        <v>1.8700000000000001E-2</v>
      </c>
      <c r="P10" s="12">
        <v>1.8700000000000001E-2</v>
      </c>
      <c r="Q10" s="12">
        <v>1.8700000000000001E-2</v>
      </c>
      <c r="R10" s="12">
        <v>1.8700000000000001E-2</v>
      </c>
      <c r="S10" s="12">
        <v>1.8700000000000001E-2</v>
      </c>
      <c r="T10" s="12">
        <v>1.8700000000000001E-2</v>
      </c>
      <c r="U10" s="12">
        <v>1.8700000000000001E-2</v>
      </c>
      <c r="V10" s="12">
        <v>1.8700000000000001E-2</v>
      </c>
      <c r="W10" s="12">
        <v>1.8700000000000001E-2</v>
      </c>
      <c r="X10" s="12">
        <v>1.8700000000000001E-2</v>
      </c>
      <c r="Y10" s="12">
        <v>1.8700000000000001E-2</v>
      </c>
      <c r="Z10" s="12">
        <v>1.8700000000000001E-2</v>
      </c>
      <c r="AA10" s="12">
        <v>1.8700000000000001E-2</v>
      </c>
      <c r="AB10" s="12">
        <v>1.8700000000000001E-2</v>
      </c>
      <c r="AC10" s="12">
        <v>1.8700000000000001E-2</v>
      </c>
      <c r="AD10" s="12">
        <v>1.8700000000000001E-2</v>
      </c>
      <c r="AE10" s="12">
        <v>1.8700000000000001E-2</v>
      </c>
      <c r="AF10" s="12">
        <v>1.8700000000000001E-2</v>
      </c>
      <c r="AG10" s="12">
        <v>1.8700000000000001E-2</v>
      </c>
      <c r="AH10" s="12">
        <v>1.8700000000000001E-2</v>
      </c>
      <c r="AI10" s="12">
        <v>1.8700000000000001E-2</v>
      </c>
      <c r="AJ10" s="12">
        <v>1.8700000000000001E-2</v>
      </c>
      <c r="AK10" s="12">
        <v>1.8700000000000001E-2</v>
      </c>
      <c r="AL10" s="12">
        <v>1.8700000000000001E-2</v>
      </c>
      <c r="AM10" s="12">
        <v>1.8700000000000001E-2</v>
      </c>
      <c r="AN10" s="12">
        <v>1.8700000000000001E-2</v>
      </c>
      <c r="AO10" s="12">
        <v>1.8700000000000001E-2</v>
      </c>
      <c r="AP10" s="12">
        <v>1.8700000000000001E-2</v>
      </c>
      <c r="AQ10" s="12">
        <v>1.8700000000000001E-2</v>
      </c>
      <c r="AR10" s="12">
        <v>1.8700000000000001E-2</v>
      </c>
      <c r="AS10" s="12">
        <v>1.8700000000000001E-2</v>
      </c>
      <c r="AT10" s="12">
        <v>1.8700000000000001E-2</v>
      </c>
      <c r="AU10" s="12">
        <v>1.8700000000000001E-2</v>
      </c>
      <c r="AV10" s="12">
        <v>1.8700000000000001E-2</v>
      </c>
      <c r="AW10" s="12">
        <v>1.8700000000000001E-2</v>
      </c>
      <c r="AX10" s="12">
        <v>1.8700000000000001E-2</v>
      </c>
      <c r="AY10" s="12">
        <v>1.8700000000000001E-2</v>
      </c>
      <c r="AZ10" s="12">
        <v>1.8700000000000001E-2</v>
      </c>
      <c r="BA10" s="12">
        <v>1.8700000000000001E-2</v>
      </c>
      <c r="BB10" s="12">
        <v>1.8700000000000001E-2</v>
      </c>
      <c r="BC10" s="12">
        <v>1.8700000000000001E-2</v>
      </c>
      <c r="BD10" s="12">
        <v>1.8700000000000001E-2</v>
      </c>
      <c r="BE10" s="12">
        <v>1.8700000000000001E-2</v>
      </c>
      <c r="BF10" s="12">
        <v>1.8700000000000001E-2</v>
      </c>
      <c r="BG10" s="12">
        <v>1.8700000000000001E-2</v>
      </c>
      <c r="BH10" s="12">
        <v>1.8700000000000001E-2</v>
      </c>
      <c r="BI10" s="12">
        <v>1.8700000000000001E-2</v>
      </c>
      <c r="BJ10" s="12">
        <v>1.8700000000000001E-2</v>
      </c>
      <c r="BK10" s="12">
        <v>1.8700000000000001E-2</v>
      </c>
      <c r="BL10" s="12">
        <v>1.8700000000000001E-2</v>
      </c>
      <c r="BM10" s="12">
        <v>1.8700000000000001E-2</v>
      </c>
      <c r="BN10" s="12">
        <v>1.8700000000000001E-2</v>
      </c>
      <c r="BO10" s="12">
        <v>0</v>
      </c>
      <c r="BP10" s="12">
        <v>0</v>
      </c>
      <c r="BQ10" s="12">
        <v>0</v>
      </c>
      <c r="BR10" s="12">
        <v>0</v>
      </c>
      <c r="BS10" s="12">
        <v>0</v>
      </c>
    </row>
    <row r="11" spans="1:71" x14ac:dyDescent="0.2">
      <c r="A11" s="66">
        <v>6</v>
      </c>
      <c r="B11" s="12">
        <v>1.7600000000000001E-2</v>
      </c>
      <c r="C11" s="12">
        <v>1.7600000000000001E-2</v>
      </c>
      <c r="D11" s="12">
        <v>1.7600000000000001E-2</v>
      </c>
      <c r="E11" s="12">
        <v>1.7600000000000001E-2</v>
      </c>
      <c r="F11" s="12">
        <v>1.7600000000000001E-2</v>
      </c>
      <c r="G11" s="12">
        <v>1.7600000000000001E-2</v>
      </c>
      <c r="H11" s="12">
        <v>1.7600000000000001E-2</v>
      </c>
      <c r="I11" s="12">
        <v>1.7600000000000001E-2</v>
      </c>
      <c r="J11" s="12">
        <v>1.7600000000000001E-2</v>
      </c>
      <c r="K11" s="12">
        <v>1.7600000000000001E-2</v>
      </c>
      <c r="L11" s="12">
        <v>1.7600000000000001E-2</v>
      </c>
      <c r="M11" s="12">
        <v>1.7600000000000001E-2</v>
      </c>
      <c r="N11" s="12">
        <v>1.7600000000000001E-2</v>
      </c>
      <c r="O11" s="12">
        <v>1.7600000000000001E-2</v>
      </c>
      <c r="P11" s="12">
        <v>1.7600000000000001E-2</v>
      </c>
      <c r="Q11" s="12">
        <v>1.7600000000000001E-2</v>
      </c>
      <c r="R11" s="12">
        <v>1.7600000000000001E-2</v>
      </c>
      <c r="S11" s="12">
        <v>1.7600000000000001E-2</v>
      </c>
      <c r="T11" s="12">
        <v>1.7600000000000001E-2</v>
      </c>
      <c r="U11" s="12">
        <v>1.7600000000000001E-2</v>
      </c>
      <c r="V11" s="12">
        <v>1.7600000000000001E-2</v>
      </c>
      <c r="W11" s="12">
        <v>1.7600000000000001E-2</v>
      </c>
      <c r="X11" s="12">
        <v>1.7600000000000001E-2</v>
      </c>
      <c r="Y11" s="12">
        <v>1.7600000000000001E-2</v>
      </c>
      <c r="Z11" s="12">
        <v>1.7600000000000001E-2</v>
      </c>
      <c r="AA11" s="12">
        <v>1.7600000000000001E-2</v>
      </c>
      <c r="AB11" s="12">
        <v>1.7600000000000001E-2</v>
      </c>
      <c r="AC11" s="12">
        <v>1.7600000000000001E-2</v>
      </c>
      <c r="AD11" s="12">
        <v>1.7600000000000001E-2</v>
      </c>
      <c r="AE11" s="12">
        <v>1.7600000000000001E-2</v>
      </c>
      <c r="AF11" s="12">
        <v>1.7600000000000001E-2</v>
      </c>
      <c r="AG11" s="12">
        <v>1.7600000000000001E-2</v>
      </c>
      <c r="AH11" s="12">
        <v>1.7600000000000001E-2</v>
      </c>
      <c r="AI11" s="12">
        <v>1.7600000000000001E-2</v>
      </c>
      <c r="AJ11" s="12">
        <v>1.7600000000000001E-2</v>
      </c>
      <c r="AK11" s="12">
        <v>1.7600000000000001E-2</v>
      </c>
      <c r="AL11" s="12">
        <v>1.7600000000000001E-2</v>
      </c>
      <c r="AM11" s="12">
        <v>1.7600000000000001E-2</v>
      </c>
      <c r="AN11" s="12">
        <v>1.7600000000000001E-2</v>
      </c>
      <c r="AO11" s="12">
        <v>1.7600000000000001E-2</v>
      </c>
      <c r="AP11" s="12">
        <v>1.7600000000000001E-2</v>
      </c>
      <c r="AQ11" s="12">
        <v>1.7600000000000001E-2</v>
      </c>
      <c r="AR11" s="12">
        <v>1.7600000000000001E-2</v>
      </c>
      <c r="AS11" s="12">
        <v>1.7600000000000001E-2</v>
      </c>
      <c r="AT11" s="12">
        <v>1.7600000000000001E-2</v>
      </c>
      <c r="AU11" s="12">
        <v>1.7600000000000001E-2</v>
      </c>
      <c r="AV11" s="12">
        <v>1.7600000000000001E-2</v>
      </c>
      <c r="AW11" s="12">
        <v>1.7600000000000001E-2</v>
      </c>
      <c r="AX11" s="12">
        <v>1.7600000000000001E-2</v>
      </c>
      <c r="AY11" s="12">
        <v>1.7600000000000001E-2</v>
      </c>
      <c r="AZ11" s="12">
        <v>1.7600000000000001E-2</v>
      </c>
      <c r="BA11" s="12">
        <v>1.7600000000000001E-2</v>
      </c>
      <c r="BB11" s="12">
        <v>1.7600000000000001E-2</v>
      </c>
      <c r="BC11" s="12">
        <v>1.7600000000000001E-2</v>
      </c>
      <c r="BD11" s="12">
        <v>1.7600000000000001E-2</v>
      </c>
      <c r="BE11" s="12">
        <v>1.7600000000000001E-2</v>
      </c>
      <c r="BF11" s="12">
        <v>1.7600000000000001E-2</v>
      </c>
      <c r="BG11" s="12">
        <v>1.7600000000000001E-2</v>
      </c>
      <c r="BH11" s="12">
        <v>1.7600000000000001E-2</v>
      </c>
      <c r="BI11" s="12">
        <v>1.7600000000000001E-2</v>
      </c>
      <c r="BJ11" s="12">
        <v>1.7600000000000001E-2</v>
      </c>
      <c r="BK11" s="12">
        <v>1.7600000000000001E-2</v>
      </c>
      <c r="BL11" s="12">
        <v>1.7600000000000001E-2</v>
      </c>
      <c r="BM11" s="12">
        <v>1.7600000000000001E-2</v>
      </c>
      <c r="BN11" s="12">
        <v>0</v>
      </c>
      <c r="BO11" s="12">
        <v>0</v>
      </c>
      <c r="BP11" s="12">
        <v>0</v>
      </c>
      <c r="BQ11" s="12">
        <v>0</v>
      </c>
      <c r="BR11" s="12">
        <v>0</v>
      </c>
      <c r="BS11" s="12">
        <v>0</v>
      </c>
    </row>
    <row r="12" spans="1:71" x14ac:dyDescent="0.2">
      <c r="A12" s="66">
        <v>7</v>
      </c>
      <c r="B12" s="12">
        <v>1.6500000000000001E-2</v>
      </c>
      <c r="C12" s="12">
        <v>1.6500000000000001E-2</v>
      </c>
      <c r="D12" s="12">
        <v>1.6500000000000001E-2</v>
      </c>
      <c r="E12" s="12">
        <v>1.6500000000000001E-2</v>
      </c>
      <c r="F12" s="12">
        <v>1.6500000000000001E-2</v>
      </c>
      <c r="G12" s="12">
        <v>1.6500000000000001E-2</v>
      </c>
      <c r="H12" s="12">
        <v>1.6500000000000001E-2</v>
      </c>
      <c r="I12" s="12">
        <v>1.6500000000000001E-2</v>
      </c>
      <c r="J12" s="12">
        <v>1.6500000000000001E-2</v>
      </c>
      <c r="K12" s="12">
        <v>1.6500000000000001E-2</v>
      </c>
      <c r="L12" s="12">
        <v>1.6500000000000001E-2</v>
      </c>
      <c r="M12" s="12">
        <v>1.6500000000000001E-2</v>
      </c>
      <c r="N12" s="12">
        <v>1.6500000000000001E-2</v>
      </c>
      <c r="O12" s="12">
        <v>1.6500000000000001E-2</v>
      </c>
      <c r="P12" s="12">
        <v>1.6500000000000001E-2</v>
      </c>
      <c r="Q12" s="12">
        <v>1.6500000000000001E-2</v>
      </c>
      <c r="R12" s="12">
        <v>1.6500000000000001E-2</v>
      </c>
      <c r="S12" s="12">
        <v>1.6500000000000001E-2</v>
      </c>
      <c r="T12" s="12">
        <v>1.6500000000000001E-2</v>
      </c>
      <c r="U12" s="12">
        <v>1.6500000000000001E-2</v>
      </c>
      <c r="V12" s="12">
        <v>1.6500000000000001E-2</v>
      </c>
      <c r="W12" s="12">
        <v>1.6500000000000001E-2</v>
      </c>
      <c r="X12" s="12">
        <v>1.6500000000000001E-2</v>
      </c>
      <c r="Y12" s="12">
        <v>1.6500000000000001E-2</v>
      </c>
      <c r="Z12" s="12">
        <v>1.6500000000000001E-2</v>
      </c>
      <c r="AA12" s="12">
        <v>1.6500000000000001E-2</v>
      </c>
      <c r="AB12" s="12">
        <v>1.6500000000000001E-2</v>
      </c>
      <c r="AC12" s="12">
        <v>1.6500000000000001E-2</v>
      </c>
      <c r="AD12" s="12">
        <v>1.6500000000000001E-2</v>
      </c>
      <c r="AE12" s="12">
        <v>1.6500000000000001E-2</v>
      </c>
      <c r="AF12" s="12">
        <v>1.6500000000000001E-2</v>
      </c>
      <c r="AG12" s="12">
        <v>1.6500000000000001E-2</v>
      </c>
      <c r="AH12" s="12">
        <v>1.6500000000000001E-2</v>
      </c>
      <c r="AI12" s="12">
        <v>1.6500000000000001E-2</v>
      </c>
      <c r="AJ12" s="12">
        <v>1.6500000000000001E-2</v>
      </c>
      <c r="AK12" s="12">
        <v>1.6500000000000001E-2</v>
      </c>
      <c r="AL12" s="12">
        <v>1.6500000000000001E-2</v>
      </c>
      <c r="AM12" s="12">
        <v>1.6500000000000001E-2</v>
      </c>
      <c r="AN12" s="12">
        <v>1.6500000000000001E-2</v>
      </c>
      <c r="AO12" s="12">
        <v>1.6500000000000001E-2</v>
      </c>
      <c r="AP12" s="12">
        <v>1.6500000000000001E-2</v>
      </c>
      <c r="AQ12" s="12">
        <v>1.6500000000000001E-2</v>
      </c>
      <c r="AR12" s="12">
        <v>1.6500000000000001E-2</v>
      </c>
      <c r="AS12" s="12">
        <v>1.6500000000000001E-2</v>
      </c>
      <c r="AT12" s="12">
        <v>1.6500000000000001E-2</v>
      </c>
      <c r="AU12" s="12">
        <v>1.6500000000000001E-2</v>
      </c>
      <c r="AV12" s="12">
        <v>1.6500000000000001E-2</v>
      </c>
      <c r="AW12" s="12">
        <v>1.6500000000000001E-2</v>
      </c>
      <c r="AX12" s="12">
        <v>1.6500000000000001E-2</v>
      </c>
      <c r="AY12" s="12">
        <v>1.6500000000000001E-2</v>
      </c>
      <c r="AZ12" s="12">
        <v>1.6500000000000001E-2</v>
      </c>
      <c r="BA12" s="12">
        <v>1.6500000000000001E-2</v>
      </c>
      <c r="BB12" s="12">
        <v>1.6500000000000001E-2</v>
      </c>
      <c r="BC12" s="12">
        <v>1.6500000000000001E-2</v>
      </c>
      <c r="BD12" s="12">
        <v>1.6500000000000001E-2</v>
      </c>
      <c r="BE12" s="12">
        <v>1.6500000000000001E-2</v>
      </c>
      <c r="BF12" s="12">
        <v>1.6500000000000001E-2</v>
      </c>
      <c r="BG12" s="12">
        <v>1.6500000000000001E-2</v>
      </c>
      <c r="BH12" s="12">
        <v>1.6500000000000001E-2</v>
      </c>
      <c r="BI12" s="12">
        <v>1.6500000000000001E-2</v>
      </c>
      <c r="BJ12" s="12">
        <v>1.6500000000000001E-2</v>
      </c>
      <c r="BK12" s="12">
        <v>1.6500000000000001E-2</v>
      </c>
      <c r="BL12" s="12">
        <v>1.6500000000000001E-2</v>
      </c>
      <c r="BM12" s="12">
        <v>0</v>
      </c>
      <c r="BN12" s="12">
        <v>0</v>
      </c>
      <c r="BO12" s="12">
        <v>0</v>
      </c>
      <c r="BP12" s="12">
        <v>0</v>
      </c>
      <c r="BQ12" s="12">
        <v>0</v>
      </c>
      <c r="BR12" s="12">
        <v>0</v>
      </c>
      <c r="BS12" s="12">
        <v>0</v>
      </c>
    </row>
    <row r="13" spans="1:71" x14ac:dyDescent="0.2">
      <c r="A13" s="66">
        <v>8</v>
      </c>
      <c r="B13" s="12">
        <v>1.54E-2</v>
      </c>
      <c r="C13" s="12">
        <v>1.54E-2</v>
      </c>
      <c r="D13" s="12">
        <v>1.54E-2</v>
      </c>
      <c r="E13" s="12">
        <v>1.54E-2</v>
      </c>
      <c r="F13" s="12">
        <v>1.54E-2</v>
      </c>
      <c r="G13" s="12">
        <v>1.54E-2</v>
      </c>
      <c r="H13" s="12">
        <v>1.54E-2</v>
      </c>
      <c r="I13" s="12">
        <v>1.54E-2</v>
      </c>
      <c r="J13" s="12">
        <v>1.54E-2</v>
      </c>
      <c r="K13" s="12">
        <v>1.54E-2</v>
      </c>
      <c r="L13" s="12">
        <v>1.54E-2</v>
      </c>
      <c r="M13" s="12">
        <v>1.54E-2</v>
      </c>
      <c r="N13" s="12">
        <v>1.54E-2</v>
      </c>
      <c r="O13" s="12">
        <v>1.54E-2</v>
      </c>
      <c r="P13" s="12">
        <v>1.54E-2</v>
      </c>
      <c r="Q13" s="12">
        <v>1.54E-2</v>
      </c>
      <c r="R13" s="12">
        <v>1.54E-2</v>
      </c>
      <c r="S13" s="12">
        <v>1.54E-2</v>
      </c>
      <c r="T13" s="12">
        <v>1.54E-2</v>
      </c>
      <c r="U13" s="12">
        <v>1.54E-2</v>
      </c>
      <c r="V13" s="12">
        <v>1.54E-2</v>
      </c>
      <c r="W13" s="12">
        <v>1.54E-2</v>
      </c>
      <c r="X13" s="12">
        <v>1.54E-2</v>
      </c>
      <c r="Y13" s="12">
        <v>1.54E-2</v>
      </c>
      <c r="Z13" s="12">
        <v>1.54E-2</v>
      </c>
      <c r="AA13" s="12">
        <v>1.54E-2</v>
      </c>
      <c r="AB13" s="12">
        <v>1.54E-2</v>
      </c>
      <c r="AC13" s="12">
        <v>1.54E-2</v>
      </c>
      <c r="AD13" s="12">
        <v>1.54E-2</v>
      </c>
      <c r="AE13" s="12">
        <v>1.54E-2</v>
      </c>
      <c r="AF13" s="12">
        <v>1.54E-2</v>
      </c>
      <c r="AG13" s="12">
        <v>1.54E-2</v>
      </c>
      <c r="AH13" s="12">
        <v>1.54E-2</v>
      </c>
      <c r="AI13" s="12">
        <v>1.54E-2</v>
      </c>
      <c r="AJ13" s="12">
        <v>1.54E-2</v>
      </c>
      <c r="AK13" s="12">
        <v>1.54E-2</v>
      </c>
      <c r="AL13" s="12">
        <v>1.54E-2</v>
      </c>
      <c r="AM13" s="12">
        <v>1.54E-2</v>
      </c>
      <c r="AN13" s="12">
        <v>1.54E-2</v>
      </c>
      <c r="AO13" s="12">
        <v>1.54E-2</v>
      </c>
      <c r="AP13" s="12">
        <v>1.54E-2</v>
      </c>
      <c r="AQ13" s="12">
        <v>1.54E-2</v>
      </c>
      <c r="AR13" s="12">
        <v>1.54E-2</v>
      </c>
      <c r="AS13" s="12">
        <v>1.54E-2</v>
      </c>
      <c r="AT13" s="12">
        <v>1.54E-2</v>
      </c>
      <c r="AU13" s="12">
        <v>1.54E-2</v>
      </c>
      <c r="AV13" s="12">
        <v>1.54E-2</v>
      </c>
      <c r="AW13" s="12">
        <v>1.54E-2</v>
      </c>
      <c r="AX13" s="12">
        <v>1.54E-2</v>
      </c>
      <c r="AY13" s="12">
        <v>1.54E-2</v>
      </c>
      <c r="AZ13" s="12">
        <v>1.54E-2</v>
      </c>
      <c r="BA13" s="12">
        <v>1.54E-2</v>
      </c>
      <c r="BB13" s="12">
        <v>1.54E-2</v>
      </c>
      <c r="BC13" s="12">
        <v>1.54E-2</v>
      </c>
      <c r="BD13" s="12">
        <v>1.54E-2</v>
      </c>
      <c r="BE13" s="12">
        <v>1.54E-2</v>
      </c>
      <c r="BF13" s="12">
        <v>1.54E-2</v>
      </c>
      <c r="BG13" s="12">
        <v>1.54E-2</v>
      </c>
      <c r="BH13" s="12">
        <v>1.54E-2</v>
      </c>
      <c r="BI13" s="12">
        <v>1.54E-2</v>
      </c>
      <c r="BJ13" s="12">
        <v>1.54E-2</v>
      </c>
      <c r="BK13" s="12">
        <v>1.54E-2</v>
      </c>
      <c r="BL13" s="12">
        <v>0</v>
      </c>
      <c r="BM13" s="12">
        <v>0</v>
      </c>
      <c r="BN13" s="12">
        <v>0</v>
      </c>
      <c r="BO13" s="12">
        <v>0</v>
      </c>
      <c r="BP13" s="12">
        <v>0</v>
      </c>
      <c r="BQ13" s="12">
        <v>0</v>
      </c>
      <c r="BR13" s="12">
        <v>0</v>
      </c>
      <c r="BS13" s="12">
        <v>0</v>
      </c>
    </row>
    <row r="14" spans="1:71" x14ac:dyDescent="0.2">
      <c r="A14" s="66">
        <v>9</v>
      </c>
      <c r="B14" s="12">
        <v>1.44E-2</v>
      </c>
      <c r="C14" s="12">
        <v>1.44E-2</v>
      </c>
      <c r="D14" s="12">
        <v>1.44E-2</v>
      </c>
      <c r="E14" s="12">
        <v>1.44E-2</v>
      </c>
      <c r="F14" s="12">
        <v>1.44E-2</v>
      </c>
      <c r="G14" s="12">
        <v>1.44E-2</v>
      </c>
      <c r="H14" s="12">
        <v>1.44E-2</v>
      </c>
      <c r="I14" s="12">
        <v>1.44E-2</v>
      </c>
      <c r="J14" s="12">
        <v>1.44E-2</v>
      </c>
      <c r="K14" s="12">
        <v>1.44E-2</v>
      </c>
      <c r="L14" s="12">
        <v>1.44E-2</v>
      </c>
      <c r="M14" s="12">
        <v>1.44E-2</v>
      </c>
      <c r="N14" s="12">
        <v>1.44E-2</v>
      </c>
      <c r="O14" s="12">
        <v>1.44E-2</v>
      </c>
      <c r="P14" s="12">
        <v>1.44E-2</v>
      </c>
      <c r="Q14" s="12">
        <v>1.44E-2</v>
      </c>
      <c r="R14" s="12">
        <v>1.44E-2</v>
      </c>
      <c r="S14" s="12">
        <v>1.44E-2</v>
      </c>
      <c r="T14" s="12">
        <v>1.44E-2</v>
      </c>
      <c r="U14" s="12">
        <v>1.44E-2</v>
      </c>
      <c r="V14" s="12">
        <v>1.44E-2</v>
      </c>
      <c r="W14" s="12">
        <v>1.44E-2</v>
      </c>
      <c r="X14" s="12">
        <v>1.44E-2</v>
      </c>
      <c r="Y14" s="12">
        <v>1.44E-2</v>
      </c>
      <c r="Z14" s="12">
        <v>1.44E-2</v>
      </c>
      <c r="AA14" s="12">
        <v>1.44E-2</v>
      </c>
      <c r="AB14" s="12">
        <v>1.44E-2</v>
      </c>
      <c r="AC14" s="12">
        <v>1.44E-2</v>
      </c>
      <c r="AD14" s="12">
        <v>1.44E-2</v>
      </c>
      <c r="AE14" s="12">
        <v>1.44E-2</v>
      </c>
      <c r="AF14" s="12">
        <v>1.44E-2</v>
      </c>
      <c r="AG14" s="12">
        <v>1.44E-2</v>
      </c>
      <c r="AH14" s="12">
        <v>1.44E-2</v>
      </c>
      <c r="AI14" s="12">
        <v>1.44E-2</v>
      </c>
      <c r="AJ14" s="12">
        <v>1.44E-2</v>
      </c>
      <c r="AK14" s="12">
        <v>1.44E-2</v>
      </c>
      <c r="AL14" s="12">
        <v>1.44E-2</v>
      </c>
      <c r="AM14" s="12">
        <v>1.44E-2</v>
      </c>
      <c r="AN14" s="12">
        <v>1.44E-2</v>
      </c>
      <c r="AO14" s="12">
        <v>1.44E-2</v>
      </c>
      <c r="AP14" s="12">
        <v>1.44E-2</v>
      </c>
      <c r="AQ14" s="12">
        <v>1.44E-2</v>
      </c>
      <c r="AR14" s="12">
        <v>1.44E-2</v>
      </c>
      <c r="AS14" s="12">
        <v>1.44E-2</v>
      </c>
      <c r="AT14" s="12">
        <v>1.44E-2</v>
      </c>
      <c r="AU14" s="12">
        <v>1.44E-2</v>
      </c>
      <c r="AV14" s="12">
        <v>1.44E-2</v>
      </c>
      <c r="AW14" s="12">
        <v>1.44E-2</v>
      </c>
      <c r="AX14" s="12">
        <v>1.44E-2</v>
      </c>
      <c r="AY14" s="12">
        <v>1.44E-2</v>
      </c>
      <c r="AZ14" s="12">
        <v>1.44E-2</v>
      </c>
      <c r="BA14" s="12">
        <v>1.44E-2</v>
      </c>
      <c r="BB14" s="12">
        <v>1.44E-2</v>
      </c>
      <c r="BC14" s="12">
        <v>1.44E-2</v>
      </c>
      <c r="BD14" s="12">
        <v>1.44E-2</v>
      </c>
      <c r="BE14" s="12">
        <v>1.44E-2</v>
      </c>
      <c r="BF14" s="12">
        <v>1.44E-2</v>
      </c>
      <c r="BG14" s="12">
        <v>1.44E-2</v>
      </c>
      <c r="BH14" s="12">
        <v>1.44E-2</v>
      </c>
      <c r="BI14" s="12">
        <v>1.44E-2</v>
      </c>
      <c r="BJ14" s="12">
        <v>1.44E-2</v>
      </c>
      <c r="BK14" s="12">
        <v>0</v>
      </c>
      <c r="BL14" s="12">
        <v>0</v>
      </c>
      <c r="BM14" s="12">
        <v>0</v>
      </c>
      <c r="BN14" s="12">
        <v>0</v>
      </c>
      <c r="BO14" s="12">
        <v>0</v>
      </c>
      <c r="BP14" s="12">
        <v>0</v>
      </c>
      <c r="BQ14" s="12">
        <v>0</v>
      </c>
      <c r="BR14" s="12">
        <v>0</v>
      </c>
      <c r="BS14" s="12">
        <v>0</v>
      </c>
    </row>
    <row r="15" spans="1:71" x14ac:dyDescent="0.2">
      <c r="A15" s="66">
        <v>10</v>
      </c>
      <c r="B15" s="12">
        <v>1.34E-2</v>
      </c>
      <c r="C15" s="12">
        <v>1.34E-2</v>
      </c>
      <c r="D15" s="12">
        <v>1.34E-2</v>
      </c>
      <c r="E15" s="12">
        <v>1.34E-2</v>
      </c>
      <c r="F15" s="12">
        <v>1.34E-2</v>
      </c>
      <c r="G15" s="12">
        <v>1.34E-2</v>
      </c>
      <c r="H15" s="12">
        <v>1.34E-2</v>
      </c>
      <c r="I15" s="12">
        <v>1.34E-2</v>
      </c>
      <c r="J15" s="12">
        <v>1.34E-2</v>
      </c>
      <c r="K15" s="12">
        <v>1.34E-2</v>
      </c>
      <c r="L15" s="12">
        <v>1.34E-2</v>
      </c>
      <c r="M15" s="12">
        <v>1.34E-2</v>
      </c>
      <c r="N15" s="12">
        <v>1.34E-2</v>
      </c>
      <c r="O15" s="12">
        <v>1.34E-2</v>
      </c>
      <c r="P15" s="12">
        <v>1.34E-2</v>
      </c>
      <c r="Q15" s="12">
        <v>1.34E-2</v>
      </c>
      <c r="R15" s="12">
        <v>1.34E-2</v>
      </c>
      <c r="S15" s="12">
        <v>1.34E-2</v>
      </c>
      <c r="T15" s="12">
        <v>1.34E-2</v>
      </c>
      <c r="U15" s="12">
        <v>1.34E-2</v>
      </c>
      <c r="V15" s="12">
        <v>1.34E-2</v>
      </c>
      <c r="W15" s="12">
        <v>1.34E-2</v>
      </c>
      <c r="X15" s="12">
        <v>1.34E-2</v>
      </c>
      <c r="Y15" s="12">
        <v>1.34E-2</v>
      </c>
      <c r="Z15" s="12">
        <v>1.34E-2</v>
      </c>
      <c r="AA15" s="12">
        <v>1.34E-2</v>
      </c>
      <c r="AB15" s="12">
        <v>1.34E-2</v>
      </c>
      <c r="AC15" s="12">
        <v>1.34E-2</v>
      </c>
      <c r="AD15" s="12">
        <v>1.34E-2</v>
      </c>
      <c r="AE15" s="12">
        <v>1.34E-2</v>
      </c>
      <c r="AF15" s="12">
        <v>1.34E-2</v>
      </c>
      <c r="AG15" s="12">
        <v>1.34E-2</v>
      </c>
      <c r="AH15" s="12">
        <v>1.34E-2</v>
      </c>
      <c r="AI15" s="12">
        <v>1.34E-2</v>
      </c>
      <c r="AJ15" s="12">
        <v>1.34E-2</v>
      </c>
      <c r="AK15" s="12">
        <v>1.34E-2</v>
      </c>
      <c r="AL15" s="12">
        <v>1.34E-2</v>
      </c>
      <c r="AM15" s="12">
        <v>1.34E-2</v>
      </c>
      <c r="AN15" s="12">
        <v>1.34E-2</v>
      </c>
      <c r="AO15" s="12">
        <v>1.34E-2</v>
      </c>
      <c r="AP15" s="12">
        <v>1.34E-2</v>
      </c>
      <c r="AQ15" s="12">
        <v>1.34E-2</v>
      </c>
      <c r="AR15" s="12">
        <v>1.34E-2</v>
      </c>
      <c r="AS15" s="12">
        <v>1.34E-2</v>
      </c>
      <c r="AT15" s="12">
        <v>1.34E-2</v>
      </c>
      <c r="AU15" s="12">
        <v>1.34E-2</v>
      </c>
      <c r="AV15" s="12">
        <v>1.34E-2</v>
      </c>
      <c r="AW15" s="12">
        <v>1.34E-2</v>
      </c>
      <c r="AX15" s="12">
        <v>1.34E-2</v>
      </c>
      <c r="AY15" s="12">
        <v>1.34E-2</v>
      </c>
      <c r="AZ15" s="12">
        <v>1.34E-2</v>
      </c>
      <c r="BA15" s="12">
        <v>1.34E-2</v>
      </c>
      <c r="BB15" s="12">
        <v>1.34E-2</v>
      </c>
      <c r="BC15" s="12">
        <v>1.34E-2</v>
      </c>
      <c r="BD15" s="12">
        <v>1.34E-2</v>
      </c>
      <c r="BE15" s="12">
        <v>1.34E-2</v>
      </c>
      <c r="BF15" s="12">
        <v>1.34E-2</v>
      </c>
      <c r="BG15" s="12">
        <v>1.34E-2</v>
      </c>
      <c r="BH15" s="12">
        <v>1.34E-2</v>
      </c>
      <c r="BI15" s="12">
        <v>1.34E-2</v>
      </c>
      <c r="BJ15" s="12">
        <v>0</v>
      </c>
      <c r="BK15" s="12">
        <v>0</v>
      </c>
      <c r="BL15" s="12">
        <v>0</v>
      </c>
      <c r="BM15" s="12">
        <v>0</v>
      </c>
      <c r="BN15" s="12">
        <v>0</v>
      </c>
      <c r="BO15" s="12">
        <v>0</v>
      </c>
      <c r="BP15" s="12">
        <v>0</v>
      </c>
      <c r="BQ15" s="12">
        <v>0</v>
      </c>
      <c r="BR15" s="12">
        <v>0</v>
      </c>
      <c r="BS15" s="12">
        <v>0</v>
      </c>
    </row>
    <row r="16" spans="1:71" x14ac:dyDescent="0.2">
      <c r="A16" s="66">
        <v>11</v>
      </c>
      <c r="B16" s="12">
        <v>1.24E-2</v>
      </c>
      <c r="C16" s="12">
        <v>1.24E-2</v>
      </c>
      <c r="D16" s="12">
        <v>1.24E-2</v>
      </c>
      <c r="E16" s="12">
        <v>1.24E-2</v>
      </c>
      <c r="F16" s="12">
        <v>1.24E-2</v>
      </c>
      <c r="G16" s="12">
        <v>1.24E-2</v>
      </c>
      <c r="H16" s="12">
        <v>1.24E-2</v>
      </c>
      <c r="I16" s="12">
        <v>1.24E-2</v>
      </c>
      <c r="J16" s="12">
        <v>1.24E-2</v>
      </c>
      <c r="K16" s="12">
        <v>1.24E-2</v>
      </c>
      <c r="L16" s="12">
        <v>1.24E-2</v>
      </c>
      <c r="M16" s="12">
        <v>1.24E-2</v>
      </c>
      <c r="N16" s="12">
        <v>1.24E-2</v>
      </c>
      <c r="O16" s="12">
        <v>1.24E-2</v>
      </c>
      <c r="P16" s="12">
        <v>1.24E-2</v>
      </c>
      <c r="Q16" s="12">
        <v>1.24E-2</v>
      </c>
      <c r="R16" s="12">
        <v>1.24E-2</v>
      </c>
      <c r="S16" s="12">
        <v>1.24E-2</v>
      </c>
      <c r="T16" s="12">
        <v>1.24E-2</v>
      </c>
      <c r="U16" s="12">
        <v>1.24E-2</v>
      </c>
      <c r="V16" s="12">
        <v>1.24E-2</v>
      </c>
      <c r="W16" s="12">
        <v>1.24E-2</v>
      </c>
      <c r="X16" s="12">
        <v>1.24E-2</v>
      </c>
      <c r="Y16" s="12">
        <v>1.24E-2</v>
      </c>
      <c r="Z16" s="12">
        <v>1.24E-2</v>
      </c>
      <c r="AA16" s="12">
        <v>1.24E-2</v>
      </c>
      <c r="AB16" s="12">
        <v>1.24E-2</v>
      </c>
      <c r="AC16" s="12">
        <v>1.24E-2</v>
      </c>
      <c r="AD16" s="12">
        <v>1.24E-2</v>
      </c>
      <c r="AE16" s="12">
        <v>1.24E-2</v>
      </c>
      <c r="AF16" s="12">
        <v>1.24E-2</v>
      </c>
      <c r="AG16" s="12">
        <v>1.24E-2</v>
      </c>
      <c r="AH16" s="12">
        <v>1.24E-2</v>
      </c>
      <c r="AI16" s="12">
        <v>1.24E-2</v>
      </c>
      <c r="AJ16" s="12">
        <v>1.24E-2</v>
      </c>
      <c r="AK16" s="12">
        <v>1.24E-2</v>
      </c>
      <c r="AL16" s="12">
        <v>1.24E-2</v>
      </c>
      <c r="AM16" s="12">
        <v>1.24E-2</v>
      </c>
      <c r="AN16" s="12">
        <v>1.24E-2</v>
      </c>
      <c r="AO16" s="12">
        <v>1.24E-2</v>
      </c>
      <c r="AP16" s="12">
        <v>1.24E-2</v>
      </c>
      <c r="AQ16" s="12">
        <v>1.24E-2</v>
      </c>
      <c r="AR16" s="12">
        <v>1.24E-2</v>
      </c>
      <c r="AS16" s="12">
        <v>1.24E-2</v>
      </c>
      <c r="AT16" s="12">
        <v>1.24E-2</v>
      </c>
      <c r="AU16" s="12">
        <v>1.24E-2</v>
      </c>
      <c r="AV16" s="12">
        <v>1.24E-2</v>
      </c>
      <c r="AW16" s="12">
        <v>1.24E-2</v>
      </c>
      <c r="AX16" s="12">
        <v>1.24E-2</v>
      </c>
      <c r="AY16" s="12">
        <v>1.24E-2</v>
      </c>
      <c r="AZ16" s="12">
        <v>1.24E-2</v>
      </c>
      <c r="BA16" s="12">
        <v>1.24E-2</v>
      </c>
      <c r="BB16" s="12">
        <v>1.24E-2</v>
      </c>
      <c r="BC16" s="12">
        <v>1.24E-2</v>
      </c>
      <c r="BD16" s="12">
        <v>1.24E-2</v>
      </c>
      <c r="BE16" s="12">
        <v>1.24E-2</v>
      </c>
      <c r="BF16" s="12">
        <v>1.24E-2</v>
      </c>
      <c r="BG16" s="12">
        <v>1.24E-2</v>
      </c>
      <c r="BH16" s="12">
        <v>1.24E-2</v>
      </c>
      <c r="BI16" s="12">
        <v>0</v>
      </c>
      <c r="BJ16" s="12">
        <v>0</v>
      </c>
      <c r="BK16" s="12">
        <v>0</v>
      </c>
      <c r="BL16" s="12">
        <v>0</v>
      </c>
      <c r="BM16" s="12">
        <v>0</v>
      </c>
      <c r="BN16" s="12">
        <v>0</v>
      </c>
      <c r="BO16" s="12">
        <v>0</v>
      </c>
      <c r="BP16" s="12">
        <v>0</v>
      </c>
      <c r="BQ16" s="12">
        <v>0</v>
      </c>
      <c r="BR16" s="12">
        <v>0</v>
      </c>
      <c r="BS16" s="12">
        <v>0</v>
      </c>
    </row>
    <row r="17" spans="1:71" x14ac:dyDescent="0.2">
      <c r="A17" s="66">
        <v>12</v>
      </c>
      <c r="B17" s="12">
        <v>1.15E-2</v>
      </c>
      <c r="C17" s="12">
        <v>1.15E-2</v>
      </c>
      <c r="D17" s="12">
        <v>1.15E-2</v>
      </c>
      <c r="E17" s="12">
        <v>1.15E-2</v>
      </c>
      <c r="F17" s="12">
        <v>1.15E-2</v>
      </c>
      <c r="G17" s="12">
        <v>1.15E-2</v>
      </c>
      <c r="H17" s="12">
        <v>1.15E-2</v>
      </c>
      <c r="I17" s="12">
        <v>1.15E-2</v>
      </c>
      <c r="J17" s="12">
        <v>1.15E-2</v>
      </c>
      <c r="K17" s="12">
        <v>1.15E-2</v>
      </c>
      <c r="L17" s="12">
        <v>1.15E-2</v>
      </c>
      <c r="M17" s="12">
        <v>1.15E-2</v>
      </c>
      <c r="N17" s="12">
        <v>1.15E-2</v>
      </c>
      <c r="O17" s="12">
        <v>1.15E-2</v>
      </c>
      <c r="P17" s="12">
        <v>1.15E-2</v>
      </c>
      <c r="Q17" s="12">
        <v>1.15E-2</v>
      </c>
      <c r="R17" s="12">
        <v>1.15E-2</v>
      </c>
      <c r="S17" s="12">
        <v>1.15E-2</v>
      </c>
      <c r="T17" s="12">
        <v>1.15E-2</v>
      </c>
      <c r="U17" s="12">
        <v>1.15E-2</v>
      </c>
      <c r="V17" s="12">
        <v>1.15E-2</v>
      </c>
      <c r="W17" s="12">
        <v>1.15E-2</v>
      </c>
      <c r="X17" s="12">
        <v>1.15E-2</v>
      </c>
      <c r="Y17" s="12">
        <v>1.15E-2</v>
      </c>
      <c r="Z17" s="12">
        <v>1.15E-2</v>
      </c>
      <c r="AA17" s="12">
        <v>1.15E-2</v>
      </c>
      <c r="AB17" s="12">
        <v>1.15E-2</v>
      </c>
      <c r="AC17" s="12">
        <v>1.15E-2</v>
      </c>
      <c r="AD17" s="12">
        <v>1.15E-2</v>
      </c>
      <c r="AE17" s="12">
        <v>1.15E-2</v>
      </c>
      <c r="AF17" s="12">
        <v>1.15E-2</v>
      </c>
      <c r="AG17" s="12">
        <v>1.15E-2</v>
      </c>
      <c r="AH17" s="12">
        <v>1.15E-2</v>
      </c>
      <c r="AI17" s="12">
        <v>1.15E-2</v>
      </c>
      <c r="AJ17" s="12">
        <v>1.15E-2</v>
      </c>
      <c r="AK17" s="12">
        <v>1.15E-2</v>
      </c>
      <c r="AL17" s="12">
        <v>1.15E-2</v>
      </c>
      <c r="AM17" s="12">
        <v>1.15E-2</v>
      </c>
      <c r="AN17" s="12">
        <v>1.15E-2</v>
      </c>
      <c r="AO17" s="12">
        <v>1.15E-2</v>
      </c>
      <c r="AP17" s="12">
        <v>1.15E-2</v>
      </c>
      <c r="AQ17" s="12">
        <v>1.15E-2</v>
      </c>
      <c r="AR17" s="12">
        <v>1.15E-2</v>
      </c>
      <c r="AS17" s="12">
        <v>1.15E-2</v>
      </c>
      <c r="AT17" s="12">
        <v>1.15E-2</v>
      </c>
      <c r="AU17" s="12">
        <v>1.15E-2</v>
      </c>
      <c r="AV17" s="12">
        <v>1.15E-2</v>
      </c>
      <c r="AW17" s="12">
        <v>1.15E-2</v>
      </c>
      <c r="AX17" s="12">
        <v>1.15E-2</v>
      </c>
      <c r="AY17" s="12">
        <v>1.15E-2</v>
      </c>
      <c r="AZ17" s="12">
        <v>1.15E-2</v>
      </c>
      <c r="BA17" s="12">
        <v>1.15E-2</v>
      </c>
      <c r="BB17" s="12">
        <v>1.15E-2</v>
      </c>
      <c r="BC17" s="12">
        <v>1.15E-2</v>
      </c>
      <c r="BD17" s="12">
        <v>1.15E-2</v>
      </c>
      <c r="BE17" s="12">
        <v>1.15E-2</v>
      </c>
      <c r="BF17" s="12">
        <v>1.15E-2</v>
      </c>
      <c r="BG17" s="12">
        <v>1.15E-2</v>
      </c>
      <c r="BH17" s="12">
        <v>0</v>
      </c>
      <c r="BI17" s="12">
        <v>0</v>
      </c>
      <c r="BJ17" s="12">
        <v>0</v>
      </c>
      <c r="BK17" s="12">
        <v>0</v>
      </c>
      <c r="BL17" s="12">
        <v>0</v>
      </c>
      <c r="BM17" s="12">
        <v>0</v>
      </c>
      <c r="BN17" s="12">
        <v>0</v>
      </c>
      <c r="BO17" s="12">
        <v>0</v>
      </c>
      <c r="BP17" s="12">
        <v>0</v>
      </c>
      <c r="BQ17" s="12">
        <v>0</v>
      </c>
      <c r="BR17" s="12">
        <v>0</v>
      </c>
      <c r="BS17" s="12">
        <v>0</v>
      </c>
    </row>
    <row r="18" spans="1:71" x14ac:dyDescent="0.2">
      <c r="A18" s="66">
        <v>13</v>
      </c>
      <c r="B18" s="12">
        <v>1.0699999999999999E-2</v>
      </c>
      <c r="C18" s="12">
        <v>1.0699999999999999E-2</v>
      </c>
      <c r="D18" s="12">
        <v>1.0699999999999999E-2</v>
      </c>
      <c r="E18" s="12">
        <v>1.0699999999999999E-2</v>
      </c>
      <c r="F18" s="12">
        <v>1.0699999999999999E-2</v>
      </c>
      <c r="G18" s="12">
        <v>1.0699999999999999E-2</v>
      </c>
      <c r="H18" s="12">
        <v>1.0699999999999999E-2</v>
      </c>
      <c r="I18" s="12">
        <v>1.0699999999999999E-2</v>
      </c>
      <c r="J18" s="12">
        <v>1.0699999999999999E-2</v>
      </c>
      <c r="K18" s="12">
        <v>1.0699999999999999E-2</v>
      </c>
      <c r="L18" s="12">
        <v>1.0699999999999999E-2</v>
      </c>
      <c r="M18" s="12">
        <v>1.0699999999999999E-2</v>
      </c>
      <c r="N18" s="12">
        <v>1.0699999999999999E-2</v>
      </c>
      <c r="O18" s="12">
        <v>1.0699999999999999E-2</v>
      </c>
      <c r="P18" s="12">
        <v>1.0699999999999999E-2</v>
      </c>
      <c r="Q18" s="12">
        <v>1.0699999999999999E-2</v>
      </c>
      <c r="R18" s="12">
        <v>1.0699999999999999E-2</v>
      </c>
      <c r="S18" s="12">
        <v>1.0699999999999999E-2</v>
      </c>
      <c r="T18" s="12">
        <v>1.0699999999999999E-2</v>
      </c>
      <c r="U18" s="12">
        <v>1.0699999999999999E-2</v>
      </c>
      <c r="V18" s="12">
        <v>1.0699999999999999E-2</v>
      </c>
      <c r="W18" s="12">
        <v>1.0699999999999999E-2</v>
      </c>
      <c r="X18" s="12">
        <v>1.0699999999999999E-2</v>
      </c>
      <c r="Y18" s="12">
        <v>1.0699999999999999E-2</v>
      </c>
      <c r="Z18" s="12">
        <v>1.0699999999999999E-2</v>
      </c>
      <c r="AA18" s="12">
        <v>1.0699999999999999E-2</v>
      </c>
      <c r="AB18" s="12">
        <v>1.0699999999999999E-2</v>
      </c>
      <c r="AC18" s="12">
        <v>1.0699999999999999E-2</v>
      </c>
      <c r="AD18" s="12">
        <v>1.0699999999999999E-2</v>
      </c>
      <c r="AE18" s="12">
        <v>1.0699999999999999E-2</v>
      </c>
      <c r="AF18" s="12">
        <v>1.0699999999999999E-2</v>
      </c>
      <c r="AG18" s="12">
        <v>1.0699999999999999E-2</v>
      </c>
      <c r="AH18" s="12">
        <v>1.0699999999999999E-2</v>
      </c>
      <c r="AI18" s="12">
        <v>1.0699999999999999E-2</v>
      </c>
      <c r="AJ18" s="12">
        <v>1.0699999999999999E-2</v>
      </c>
      <c r="AK18" s="12">
        <v>1.0699999999999999E-2</v>
      </c>
      <c r="AL18" s="12">
        <v>1.0699999999999999E-2</v>
      </c>
      <c r="AM18" s="12">
        <v>1.0699999999999999E-2</v>
      </c>
      <c r="AN18" s="12">
        <v>1.0699999999999999E-2</v>
      </c>
      <c r="AO18" s="12">
        <v>1.0699999999999999E-2</v>
      </c>
      <c r="AP18" s="12">
        <v>1.0699999999999999E-2</v>
      </c>
      <c r="AQ18" s="12">
        <v>1.0699999999999999E-2</v>
      </c>
      <c r="AR18" s="12">
        <v>1.0699999999999999E-2</v>
      </c>
      <c r="AS18" s="12">
        <v>1.0699999999999999E-2</v>
      </c>
      <c r="AT18" s="12">
        <v>1.0699999999999999E-2</v>
      </c>
      <c r="AU18" s="12">
        <v>1.0699999999999999E-2</v>
      </c>
      <c r="AV18" s="12">
        <v>1.0699999999999999E-2</v>
      </c>
      <c r="AW18" s="12">
        <v>1.0699999999999999E-2</v>
      </c>
      <c r="AX18" s="12">
        <v>1.0699999999999999E-2</v>
      </c>
      <c r="AY18" s="12">
        <v>1.0699999999999999E-2</v>
      </c>
      <c r="AZ18" s="12">
        <v>1.0699999999999999E-2</v>
      </c>
      <c r="BA18" s="12">
        <v>1.0699999999999999E-2</v>
      </c>
      <c r="BB18" s="12">
        <v>1.0699999999999999E-2</v>
      </c>
      <c r="BC18" s="12">
        <v>1.0699999999999999E-2</v>
      </c>
      <c r="BD18" s="12">
        <v>1.0699999999999999E-2</v>
      </c>
      <c r="BE18" s="12">
        <v>1.0699999999999999E-2</v>
      </c>
      <c r="BF18" s="12">
        <v>1.0699999999999999E-2</v>
      </c>
      <c r="BG18" s="12">
        <v>0</v>
      </c>
      <c r="BH18" s="12">
        <v>0</v>
      </c>
      <c r="BI18" s="12">
        <v>0</v>
      </c>
      <c r="BJ18" s="12">
        <v>0</v>
      </c>
      <c r="BK18" s="12">
        <v>0</v>
      </c>
      <c r="BL18" s="12">
        <v>0</v>
      </c>
      <c r="BM18" s="12">
        <v>0</v>
      </c>
      <c r="BN18" s="12">
        <v>0</v>
      </c>
      <c r="BO18" s="12">
        <v>0</v>
      </c>
      <c r="BP18" s="12">
        <v>0</v>
      </c>
      <c r="BQ18" s="12">
        <v>0</v>
      </c>
      <c r="BR18" s="12">
        <v>0</v>
      </c>
      <c r="BS18" s="12">
        <v>0</v>
      </c>
    </row>
    <row r="19" spans="1:71" x14ac:dyDescent="0.2">
      <c r="A19" s="66">
        <v>14</v>
      </c>
      <c r="B19" s="12">
        <v>9.9000000000000008E-3</v>
      </c>
      <c r="C19" s="12">
        <v>9.9000000000000008E-3</v>
      </c>
      <c r="D19" s="12">
        <v>9.9000000000000008E-3</v>
      </c>
      <c r="E19" s="12">
        <v>9.9000000000000008E-3</v>
      </c>
      <c r="F19" s="12">
        <v>9.9000000000000008E-3</v>
      </c>
      <c r="G19" s="12">
        <v>9.9000000000000008E-3</v>
      </c>
      <c r="H19" s="12">
        <v>9.9000000000000008E-3</v>
      </c>
      <c r="I19" s="12">
        <v>9.9000000000000008E-3</v>
      </c>
      <c r="J19" s="12">
        <v>9.9000000000000008E-3</v>
      </c>
      <c r="K19" s="12">
        <v>9.9000000000000008E-3</v>
      </c>
      <c r="L19" s="12">
        <v>9.9000000000000008E-3</v>
      </c>
      <c r="M19" s="12">
        <v>9.9000000000000008E-3</v>
      </c>
      <c r="N19" s="12">
        <v>9.9000000000000008E-3</v>
      </c>
      <c r="O19" s="12">
        <v>9.9000000000000008E-3</v>
      </c>
      <c r="P19" s="12">
        <v>9.9000000000000008E-3</v>
      </c>
      <c r="Q19" s="12">
        <v>9.9000000000000008E-3</v>
      </c>
      <c r="R19" s="12">
        <v>9.9000000000000008E-3</v>
      </c>
      <c r="S19" s="12">
        <v>9.9000000000000008E-3</v>
      </c>
      <c r="T19" s="12">
        <v>9.9000000000000008E-3</v>
      </c>
      <c r="U19" s="12">
        <v>9.9000000000000008E-3</v>
      </c>
      <c r="V19" s="12">
        <v>9.9000000000000008E-3</v>
      </c>
      <c r="W19" s="12">
        <v>9.9000000000000008E-3</v>
      </c>
      <c r="X19" s="12">
        <v>9.9000000000000008E-3</v>
      </c>
      <c r="Y19" s="12">
        <v>9.9000000000000008E-3</v>
      </c>
      <c r="Z19" s="12">
        <v>9.9000000000000008E-3</v>
      </c>
      <c r="AA19" s="12">
        <v>9.9000000000000008E-3</v>
      </c>
      <c r="AB19" s="12">
        <v>9.9000000000000008E-3</v>
      </c>
      <c r="AC19" s="12">
        <v>9.9000000000000008E-3</v>
      </c>
      <c r="AD19" s="12">
        <v>9.9000000000000008E-3</v>
      </c>
      <c r="AE19" s="12">
        <v>9.9000000000000008E-3</v>
      </c>
      <c r="AF19" s="12">
        <v>9.9000000000000008E-3</v>
      </c>
      <c r="AG19" s="12">
        <v>9.9000000000000008E-3</v>
      </c>
      <c r="AH19" s="12">
        <v>9.9000000000000008E-3</v>
      </c>
      <c r="AI19" s="12">
        <v>9.9000000000000008E-3</v>
      </c>
      <c r="AJ19" s="12">
        <v>9.9000000000000008E-3</v>
      </c>
      <c r="AK19" s="12">
        <v>9.9000000000000008E-3</v>
      </c>
      <c r="AL19" s="12">
        <v>9.9000000000000008E-3</v>
      </c>
      <c r="AM19" s="12">
        <v>9.9000000000000008E-3</v>
      </c>
      <c r="AN19" s="12">
        <v>9.9000000000000008E-3</v>
      </c>
      <c r="AO19" s="12">
        <v>9.9000000000000008E-3</v>
      </c>
      <c r="AP19" s="12">
        <v>9.9000000000000008E-3</v>
      </c>
      <c r="AQ19" s="12">
        <v>9.9000000000000008E-3</v>
      </c>
      <c r="AR19" s="12">
        <v>9.9000000000000008E-3</v>
      </c>
      <c r="AS19" s="12">
        <v>9.9000000000000008E-3</v>
      </c>
      <c r="AT19" s="12">
        <v>9.9000000000000008E-3</v>
      </c>
      <c r="AU19" s="12">
        <v>9.9000000000000008E-3</v>
      </c>
      <c r="AV19" s="12">
        <v>9.9000000000000008E-3</v>
      </c>
      <c r="AW19" s="12">
        <v>9.9000000000000008E-3</v>
      </c>
      <c r="AX19" s="12">
        <v>9.9000000000000008E-3</v>
      </c>
      <c r="AY19" s="12">
        <v>9.9000000000000008E-3</v>
      </c>
      <c r="AZ19" s="12">
        <v>9.9000000000000008E-3</v>
      </c>
      <c r="BA19" s="12">
        <v>9.9000000000000008E-3</v>
      </c>
      <c r="BB19" s="12">
        <v>9.9000000000000008E-3</v>
      </c>
      <c r="BC19" s="12">
        <v>9.9000000000000008E-3</v>
      </c>
      <c r="BD19" s="12">
        <v>9.9000000000000008E-3</v>
      </c>
      <c r="BE19" s="12">
        <v>9.9000000000000008E-3</v>
      </c>
      <c r="BF19" s="12">
        <v>0</v>
      </c>
      <c r="BG19" s="12">
        <v>0</v>
      </c>
      <c r="BH19" s="12">
        <v>0</v>
      </c>
      <c r="BI19" s="12">
        <v>0</v>
      </c>
      <c r="BJ19" s="12">
        <v>0</v>
      </c>
      <c r="BK19" s="12">
        <v>0</v>
      </c>
      <c r="BL19" s="12">
        <v>0</v>
      </c>
      <c r="BM19" s="12">
        <v>0</v>
      </c>
      <c r="BN19" s="12">
        <v>0</v>
      </c>
      <c r="BO19" s="12">
        <v>0</v>
      </c>
      <c r="BP19" s="12">
        <v>0</v>
      </c>
      <c r="BQ19" s="12">
        <v>0</v>
      </c>
      <c r="BR19" s="12">
        <v>0</v>
      </c>
      <c r="BS19" s="12">
        <v>0</v>
      </c>
    </row>
    <row r="20" spans="1:71" x14ac:dyDescent="0.2">
      <c r="A20" s="66">
        <v>15</v>
      </c>
      <c r="B20" s="12">
        <v>9.1999999999999998E-3</v>
      </c>
      <c r="C20" s="12">
        <v>9.1999999999999998E-3</v>
      </c>
      <c r="D20" s="12">
        <v>9.1999999999999998E-3</v>
      </c>
      <c r="E20" s="12">
        <v>9.1999999999999998E-3</v>
      </c>
      <c r="F20" s="12">
        <v>9.1999999999999998E-3</v>
      </c>
      <c r="G20" s="12">
        <v>9.1999999999999998E-3</v>
      </c>
      <c r="H20" s="12">
        <v>9.1999999999999998E-3</v>
      </c>
      <c r="I20" s="12">
        <v>9.1999999999999998E-3</v>
      </c>
      <c r="J20" s="12">
        <v>9.1999999999999998E-3</v>
      </c>
      <c r="K20" s="12">
        <v>9.1999999999999998E-3</v>
      </c>
      <c r="L20" s="12">
        <v>9.1999999999999998E-3</v>
      </c>
      <c r="M20" s="12">
        <v>9.1999999999999998E-3</v>
      </c>
      <c r="N20" s="12">
        <v>9.1999999999999998E-3</v>
      </c>
      <c r="O20" s="12">
        <v>9.1999999999999998E-3</v>
      </c>
      <c r="P20" s="12">
        <v>9.1999999999999998E-3</v>
      </c>
      <c r="Q20" s="12">
        <v>9.1999999999999998E-3</v>
      </c>
      <c r="R20" s="12">
        <v>9.1999999999999998E-3</v>
      </c>
      <c r="S20" s="12">
        <v>9.1999999999999998E-3</v>
      </c>
      <c r="T20" s="12">
        <v>9.1999999999999998E-3</v>
      </c>
      <c r="U20" s="12">
        <v>9.1999999999999998E-3</v>
      </c>
      <c r="V20" s="12">
        <v>9.1999999999999998E-3</v>
      </c>
      <c r="W20" s="12">
        <v>9.1999999999999998E-3</v>
      </c>
      <c r="X20" s="12">
        <v>9.1999999999999998E-3</v>
      </c>
      <c r="Y20" s="12">
        <v>9.1999999999999998E-3</v>
      </c>
      <c r="Z20" s="12">
        <v>9.1999999999999998E-3</v>
      </c>
      <c r="AA20" s="12">
        <v>9.1999999999999998E-3</v>
      </c>
      <c r="AB20" s="12">
        <v>9.1999999999999998E-3</v>
      </c>
      <c r="AC20" s="12">
        <v>9.1999999999999998E-3</v>
      </c>
      <c r="AD20" s="12">
        <v>9.1999999999999998E-3</v>
      </c>
      <c r="AE20" s="12">
        <v>9.1999999999999998E-3</v>
      </c>
      <c r="AF20" s="12">
        <v>9.1999999999999998E-3</v>
      </c>
      <c r="AG20" s="12">
        <v>9.1999999999999998E-3</v>
      </c>
      <c r="AH20" s="12">
        <v>9.1999999999999998E-3</v>
      </c>
      <c r="AI20" s="12">
        <v>9.1999999999999998E-3</v>
      </c>
      <c r="AJ20" s="12">
        <v>9.1999999999999998E-3</v>
      </c>
      <c r="AK20" s="12">
        <v>9.1999999999999998E-3</v>
      </c>
      <c r="AL20" s="12">
        <v>9.1999999999999998E-3</v>
      </c>
      <c r="AM20" s="12">
        <v>9.1999999999999998E-3</v>
      </c>
      <c r="AN20" s="12">
        <v>9.1999999999999998E-3</v>
      </c>
      <c r="AO20" s="12">
        <v>9.1999999999999998E-3</v>
      </c>
      <c r="AP20" s="12">
        <v>9.1999999999999998E-3</v>
      </c>
      <c r="AQ20" s="12">
        <v>9.1999999999999998E-3</v>
      </c>
      <c r="AR20" s="12">
        <v>9.1999999999999998E-3</v>
      </c>
      <c r="AS20" s="12">
        <v>9.1999999999999998E-3</v>
      </c>
      <c r="AT20" s="12">
        <v>9.1999999999999998E-3</v>
      </c>
      <c r="AU20" s="12">
        <v>9.1999999999999998E-3</v>
      </c>
      <c r="AV20" s="12">
        <v>9.1999999999999998E-3</v>
      </c>
      <c r="AW20" s="12">
        <v>9.1999999999999998E-3</v>
      </c>
      <c r="AX20" s="12">
        <v>9.1999999999999998E-3</v>
      </c>
      <c r="AY20" s="12">
        <v>9.1999999999999998E-3</v>
      </c>
      <c r="AZ20" s="12">
        <v>9.1999999999999998E-3</v>
      </c>
      <c r="BA20" s="12">
        <v>9.1999999999999998E-3</v>
      </c>
      <c r="BB20" s="12">
        <v>9.1999999999999998E-3</v>
      </c>
      <c r="BC20" s="12">
        <v>9.1999999999999998E-3</v>
      </c>
      <c r="BD20" s="12">
        <v>9.1999999999999998E-3</v>
      </c>
      <c r="BE20" s="12">
        <v>0</v>
      </c>
      <c r="BF20" s="12">
        <v>0</v>
      </c>
      <c r="BG20" s="12">
        <v>0</v>
      </c>
      <c r="BH20" s="12">
        <v>0</v>
      </c>
      <c r="BI20" s="12">
        <v>0</v>
      </c>
      <c r="BJ20" s="12">
        <v>0</v>
      </c>
      <c r="BK20" s="12">
        <v>0</v>
      </c>
      <c r="BL20" s="12">
        <v>0</v>
      </c>
      <c r="BM20" s="12">
        <v>0</v>
      </c>
      <c r="BN20" s="12">
        <v>0</v>
      </c>
      <c r="BO20" s="12">
        <v>0</v>
      </c>
      <c r="BP20" s="12">
        <v>0</v>
      </c>
      <c r="BQ20" s="12">
        <v>0</v>
      </c>
      <c r="BR20" s="12">
        <v>0</v>
      </c>
      <c r="BS20" s="12">
        <v>0</v>
      </c>
    </row>
    <row r="21" spans="1:71" x14ac:dyDescent="0.2">
      <c r="A21" s="66">
        <v>16</v>
      </c>
      <c r="B21" s="12">
        <v>8.6E-3</v>
      </c>
      <c r="C21" s="12">
        <v>8.6E-3</v>
      </c>
      <c r="D21" s="12">
        <v>8.6E-3</v>
      </c>
      <c r="E21" s="12">
        <v>8.6E-3</v>
      </c>
      <c r="F21" s="12">
        <v>8.6E-3</v>
      </c>
      <c r="G21" s="12">
        <v>8.6E-3</v>
      </c>
      <c r="H21" s="12">
        <v>8.6E-3</v>
      </c>
      <c r="I21" s="12">
        <v>8.6E-3</v>
      </c>
      <c r="J21" s="12">
        <v>8.6E-3</v>
      </c>
      <c r="K21" s="12">
        <v>8.6E-3</v>
      </c>
      <c r="L21" s="12">
        <v>8.6E-3</v>
      </c>
      <c r="M21" s="12">
        <v>8.6E-3</v>
      </c>
      <c r="N21" s="12">
        <v>8.6E-3</v>
      </c>
      <c r="O21" s="12">
        <v>8.6E-3</v>
      </c>
      <c r="P21" s="12">
        <v>8.6E-3</v>
      </c>
      <c r="Q21" s="12">
        <v>8.6E-3</v>
      </c>
      <c r="R21" s="12">
        <v>8.6E-3</v>
      </c>
      <c r="S21" s="12">
        <v>8.6E-3</v>
      </c>
      <c r="T21" s="12">
        <v>8.6E-3</v>
      </c>
      <c r="U21" s="12">
        <v>8.6E-3</v>
      </c>
      <c r="V21" s="12">
        <v>8.6E-3</v>
      </c>
      <c r="W21" s="12">
        <v>8.6E-3</v>
      </c>
      <c r="X21" s="12">
        <v>8.6E-3</v>
      </c>
      <c r="Y21" s="12">
        <v>8.6E-3</v>
      </c>
      <c r="Z21" s="12">
        <v>8.6E-3</v>
      </c>
      <c r="AA21" s="12">
        <v>8.6E-3</v>
      </c>
      <c r="AB21" s="12">
        <v>8.6E-3</v>
      </c>
      <c r="AC21" s="12">
        <v>8.6E-3</v>
      </c>
      <c r="AD21" s="12">
        <v>8.6E-3</v>
      </c>
      <c r="AE21" s="12">
        <v>8.6E-3</v>
      </c>
      <c r="AF21" s="12">
        <v>8.6E-3</v>
      </c>
      <c r="AG21" s="12">
        <v>8.6E-3</v>
      </c>
      <c r="AH21" s="12">
        <v>8.6E-3</v>
      </c>
      <c r="AI21" s="12">
        <v>8.6E-3</v>
      </c>
      <c r="AJ21" s="12">
        <v>8.6E-3</v>
      </c>
      <c r="AK21" s="12">
        <v>8.6E-3</v>
      </c>
      <c r="AL21" s="12">
        <v>8.6E-3</v>
      </c>
      <c r="AM21" s="12">
        <v>8.6E-3</v>
      </c>
      <c r="AN21" s="12">
        <v>8.6E-3</v>
      </c>
      <c r="AO21" s="12">
        <v>8.6E-3</v>
      </c>
      <c r="AP21" s="12">
        <v>8.6E-3</v>
      </c>
      <c r="AQ21" s="12">
        <v>8.6E-3</v>
      </c>
      <c r="AR21" s="12">
        <v>8.6E-3</v>
      </c>
      <c r="AS21" s="12">
        <v>8.6E-3</v>
      </c>
      <c r="AT21" s="12">
        <v>8.6E-3</v>
      </c>
      <c r="AU21" s="12">
        <v>8.6E-3</v>
      </c>
      <c r="AV21" s="12">
        <v>8.6E-3</v>
      </c>
      <c r="AW21" s="12">
        <v>8.6E-3</v>
      </c>
      <c r="AX21" s="12">
        <v>8.6E-3</v>
      </c>
      <c r="AY21" s="12">
        <v>8.6E-3</v>
      </c>
      <c r="AZ21" s="12">
        <v>8.6E-3</v>
      </c>
      <c r="BA21" s="12">
        <v>8.6E-3</v>
      </c>
      <c r="BB21" s="12">
        <v>8.6E-3</v>
      </c>
      <c r="BC21" s="12">
        <v>8.6E-3</v>
      </c>
      <c r="BD21" s="12">
        <v>0</v>
      </c>
      <c r="BE21" s="12">
        <v>0</v>
      </c>
      <c r="BF21" s="12">
        <v>0</v>
      </c>
      <c r="BG21" s="12">
        <v>0</v>
      </c>
      <c r="BH21" s="12">
        <v>0</v>
      </c>
      <c r="BI21" s="12">
        <v>0</v>
      </c>
      <c r="BJ21" s="12">
        <v>0</v>
      </c>
      <c r="BK21" s="12">
        <v>0</v>
      </c>
      <c r="BL21" s="12">
        <v>0</v>
      </c>
      <c r="BM21" s="12">
        <v>0</v>
      </c>
      <c r="BN21" s="12">
        <v>0</v>
      </c>
      <c r="BO21" s="12">
        <v>0</v>
      </c>
      <c r="BP21" s="12">
        <v>0</v>
      </c>
      <c r="BQ21" s="12">
        <v>0</v>
      </c>
      <c r="BR21" s="12">
        <v>0</v>
      </c>
      <c r="BS21" s="12">
        <v>0</v>
      </c>
    </row>
    <row r="22" spans="1:71" x14ac:dyDescent="0.2">
      <c r="A22" s="66">
        <v>17</v>
      </c>
      <c r="B22" s="12">
        <v>8.0000000000000002E-3</v>
      </c>
      <c r="C22" s="12">
        <v>8.0000000000000002E-3</v>
      </c>
      <c r="D22" s="12">
        <v>8.0000000000000002E-3</v>
      </c>
      <c r="E22" s="12">
        <v>8.0000000000000002E-3</v>
      </c>
      <c r="F22" s="12">
        <v>8.0000000000000002E-3</v>
      </c>
      <c r="G22" s="12">
        <v>8.0000000000000002E-3</v>
      </c>
      <c r="H22" s="12">
        <v>8.0000000000000002E-3</v>
      </c>
      <c r="I22" s="12">
        <v>8.0000000000000002E-3</v>
      </c>
      <c r="J22" s="12">
        <v>8.0000000000000002E-3</v>
      </c>
      <c r="K22" s="12">
        <v>8.0000000000000002E-3</v>
      </c>
      <c r="L22" s="12">
        <v>8.0000000000000002E-3</v>
      </c>
      <c r="M22" s="12">
        <v>8.0000000000000002E-3</v>
      </c>
      <c r="N22" s="12">
        <v>8.0000000000000002E-3</v>
      </c>
      <c r="O22" s="12">
        <v>8.0000000000000002E-3</v>
      </c>
      <c r="P22" s="12">
        <v>8.0000000000000002E-3</v>
      </c>
      <c r="Q22" s="12">
        <v>8.0000000000000002E-3</v>
      </c>
      <c r="R22" s="12">
        <v>8.0000000000000002E-3</v>
      </c>
      <c r="S22" s="12">
        <v>8.0000000000000002E-3</v>
      </c>
      <c r="T22" s="12">
        <v>8.0000000000000002E-3</v>
      </c>
      <c r="U22" s="12">
        <v>8.0000000000000002E-3</v>
      </c>
      <c r="V22" s="12">
        <v>8.0000000000000002E-3</v>
      </c>
      <c r="W22" s="12">
        <v>8.0000000000000002E-3</v>
      </c>
      <c r="X22" s="12">
        <v>8.0000000000000002E-3</v>
      </c>
      <c r="Y22" s="12">
        <v>8.0000000000000002E-3</v>
      </c>
      <c r="Z22" s="12">
        <v>8.0000000000000002E-3</v>
      </c>
      <c r="AA22" s="12">
        <v>8.0000000000000002E-3</v>
      </c>
      <c r="AB22" s="12">
        <v>8.0000000000000002E-3</v>
      </c>
      <c r="AC22" s="12">
        <v>8.0000000000000002E-3</v>
      </c>
      <c r="AD22" s="12">
        <v>8.0000000000000002E-3</v>
      </c>
      <c r="AE22" s="12">
        <v>8.0000000000000002E-3</v>
      </c>
      <c r="AF22" s="12">
        <v>8.0000000000000002E-3</v>
      </c>
      <c r="AG22" s="12">
        <v>8.0000000000000002E-3</v>
      </c>
      <c r="AH22" s="12">
        <v>8.0000000000000002E-3</v>
      </c>
      <c r="AI22" s="12">
        <v>8.0000000000000002E-3</v>
      </c>
      <c r="AJ22" s="12">
        <v>8.0000000000000002E-3</v>
      </c>
      <c r="AK22" s="12">
        <v>8.0000000000000002E-3</v>
      </c>
      <c r="AL22" s="12">
        <v>8.0000000000000002E-3</v>
      </c>
      <c r="AM22" s="12">
        <v>8.0000000000000002E-3</v>
      </c>
      <c r="AN22" s="12">
        <v>8.0000000000000002E-3</v>
      </c>
      <c r="AO22" s="12">
        <v>8.0000000000000002E-3</v>
      </c>
      <c r="AP22" s="12">
        <v>8.0000000000000002E-3</v>
      </c>
      <c r="AQ22" s="12">
        <v>8.0000000000000002E-3</v>
      </c>
      <c r="AR22" s="12">
        <v>8.0000000000000002E-3</v>
      </c>
      <c r="AS22" s="12">
        <v>8.0000000000000002E-3</v>
      </c>
      <c r="AT22" s="12">
        <v>8.0000000000000002E-3</v>
      </c>
      <c r="AU22" s="12">
        <v>8.0000000000000002E-3</v>
      </c>
      <c r="AV22" s="12">
        <v>8.0000000000000002E-3</v>
      </c>
      <c r="AW22" s="12">
        <v>8.0000000000000002E-3</v>
      </c>
      <c r="AX22" s="12">
        <v>8.0000000000000002E-3</v>
      </c>
      <c r="AY22" s="12">
        <v>8.0000000000000002E-3</v>
      </c>
      <c r="AZ22" s="12">
        <v>8.0000000000000002E-3</v>
      </c>
      <c r="BA22" s="12">
        <v>8.0000000000000002E-3</v>
      </c>
      <c r="BB22" s="12">
        <v>8.0000000000000002E-3</v>
      </c>
      <c r="BC22" s="12">
        <v>0</v>
      </c>
      <c r="BD22" s="12">
        <v>0</v>
      </c>
      <c r="BE22" s="12">
        <v>0</v>
      </c>
      <c r="BF22" s="12">
        <v>0</v>
      </c>
      <c r="BG22" s="12">
        <v>0</v>
      </c>
      <c r="BH22" s="12">
        <v>0</v>
      </c>
      <c r="BI22" s="12">
        <v>0</v>
      </c>
      <c r="BJ22" s="12">
        <v>0</v>
      </c>
      <c r="BK22" s="12">
        <v>0</v>
      </c>
      <c r="BL22" s="12">
        <v>0</v>
      </c>
      <c r="BM22" s="12">
        <v>0</v>
      </c>
      <c r="BN22" s="12">
        <v>0</v>
      </c>
      <c r="BO22" s="12">
        <v>0</v>
      </c>
      <c r="BP22" s="12">
        <v>0</v>
      </c>
      <c r="BQ22" s="12">
        <v>0</v>
      </c>
      <c r="BR22" s="12">
        <v>0</v>
      </c>
      <c r="BS22" s="12">
        <v>0</v>
      </c>
    </row>
    <row r="23" spans="1:71" x14ac:dyDescent="0.2">
      <c r="A23" s="66">
        <v>18</v>
      </c>
      <c r="B23" s="12">
        <v>7.4000000000000003E-3</v>
      </c>
      <c r="C23" s="12">
        <v>7.4000000000000003E-3</v>
      </c>
      <c r="D23" s="12">
        <v>7.4000000000000003E-3</v>
      </c>
      <c r="E23" s="12">
        <v>7.4000000000000003E-3</v>
      </c>
      <c r="F23" s="12">
        <v>7.4000000000000003E-3</v>
      </c>
      <c r="G23" s="12">
        <v>7.4000000000000003E-3</v>
      </c>
      <c r="H23" s="12">
        <v>7.4000000000000003E-3</v>
      </c>
      <c r="I23" s="12">
        <v>7.4000000000000003E-3</v>
      </c>
      <c r="J23" s="12">
        <v>7.4000000000000003E-3</v>
      </c>
      <c r="K23" s="12">
        <v>7.4000000000000003E-3</v>
      </c>
      <c r="L23" s="12">
        <v>7.4000000000000003E-3</v>
      </c>
      <c r="M23" s="12">
        <v>7.4000000000000003E-3</v>
      </c>
      <c r="N23" s="12">
        <v>7.4000000000000003E-3</v>
      </c>
      <c r="O23" s="12">
        <v>7.4000000000000003E-3</v>
      </c>
      <c r="P23" s="12">
        <v>7.4000000000000003E-3</v>
      </c>
      <c r="Q23" s="12">
        <v>7.4000000000000003E-3</v>
      </c>
      <c r="R23" s="12">
        <v>7.4000000000000003E-3</v>
      </c>
      <c r="S23" s="12">
        <v>7.4000000000000003E-3</v>
      </c>
      <c r="T23" s="12">
        <v>7.4000000000000003E-3</v>
      </c>
      <c r="U23" s="12">
        <v>7.4000000000000003E-3</v>
      </c>
      <c r="V23" s="12">
        <v>7.4000000000000003E-3</v>
      </c>
      <c r="W23" s="12">
        <v>7.4000000000000003E-3</v>
      </c>
      <c r="X23" s="12">
        <v>7.4000000000000003E-3</v>
      </c>
      <c r="Y23" s="12">
        <v>7.4000000000000003E-3</v>
      </c>
      <c r="Z23" s="12">
        <v>7.4000000000000003E-3</v>
      </c>
      <c r="AA23" s="12">
        <v>7.4000000000000003E-3</v>
      </c>
      <c r="AB23" s="12">
        <v>7.4000000000000003E-3</v>
      </c>
      <c r="AC23" s="12">
        <v>7.4000000000000003E-3</v>
      </c>
      <c r="AD23" s="12">
        <v>7.4000000000000003E-3</v>
      </c>
      <c r="AE23" s="12">
        <v>7.4000000000000003E-3</v>
      </c>
      <c r="AF23" s="12">
        <v>7.4000000000000003E-3</v>
      </c>
      <c r="AG23" s="12">
        <v>7.4000000000000003E-3</v>
      </c>
      <c r="AH23" s="12">
        <v>7.4000000000000003E-3</v>
      </c>
      <c r="AI23" s="12">
        <v>7.4000000000000003E-3</v>
      </c>
      <c r="AJ23" s="12">
        <v>7.4000000000000003E-3</v>
      </c>
      <c r="AK23" s="12">
        <v>7.4000000000000003E-3</v>
      </c>
      <c r="AL23" s="12">
        <v>7.4000000000000003E-3</v>
      </c>
      <c r="AM23" s="12">
        <v>7.4000000000000003E-3</v>
      </c>
      <c r="AN23" s="12">
        <v>7.4000000000000003E-3</v>
      </c>
      <c r="AO23" s="12">
        <v>7.4000000000000003E-3</v>
      </c>
      <c r="AP23" s="12">
        <v>7.4000000000000003E-3</v>
      </c>
      <c r="AQ23" s="12">
        <v>7.4000000000000003E-3</v>
      </c>
      <c r="AR23" s="12">
        <v>7.4000000000000003E-3</v>
      </c>
      <c r="AS23" s="12">
        <v>7.4000000000000003E-3</v>
      </c>
      <c r="AT23" s="12">
        <v>7.4000000000000003E-3</v>
      </c>
      <c r="AU23" s="12">
        <v>7.4000000000000003E-3</v>
      </c>
      <c r="AV23" s="12">
        <v>7.4000000000000003E-3</v>
      </c>
      <c r="AW23" s="12">
        <v>7.4000000000000003E-3</v>
      </c>
      <c r="AX23" s="12">
        <v>7.4000000000000003E-3</v>
      </c>
      <c r="AY23" s="12">
        <v>7.4000000000000003E-3</v>
      </c>
      <c r="AZ23" s="12">
        <v>7.4000000000000003E-3</v>
      </c>
      <c r="BA23" s="12">
        <v>7.4000000000000003E-3</v>
      </c>
      <c r="BB23" s="12">
        <v>0</v>
      </c>
      <c r="BC23" s="12">
        <v>0</v>
      </c>
      <c r="BD23" s="12">
        <v>0</v>
      </c>
      <c r="BE23" s="12">
        <v>0</v>
      </c>
      <c r="BF23" s="12">
        <v>0</v>
      </c>
      <c r="BG23" s="12">
        <v>0</v>
      </c>
      <c r="BH23" s="12">
        <v>0</v>
      </c>
      <c r="BI23" s="12">
        <v>0</v>
      </c>
      <c r="BJ23" s="12">
        <v>0</v>
      </c>
      <c r="BK23" s="12">
        <v>0</v>
      </c>
      <c r="BL23" s="12">
        <v>0</v>
      </c>
      <c r="BM23" s="12">
        <v>0</v>
      </c>
      <c r="BN23" s="12">
        <v>0</v>
      </c>
      <c r="BO23" s="12">
        <v>0</v>
      </c>
      <c r="BP23" s="12">
        <v>0</v>
      </c>
      <c r="BQ23" s="12">
        <v>0</v>
      </c>
      <c r="BR23" s="12">
        <v>0</v>
      </c>
      <c r="BS23" s="12">
        <v>0</v>
      </c>
    </row>
    <row r="24" spans="1:71" x14ac:dyDescent="0.2">
      <c r="A24" s="66">
        <v>19</v>
      </c>
      <c r="B24" s="12">
        <v>6.8999999999999999E-3</v>
      </c>
      <c r="C24" s="12">
        <v>6.8999999999999999E-3</v>
      </c>
      <c r="D24" s="12">
        <v>6.8999999999999999E-3</v>
      </c>
      <c r="E24" s="12">
        <v>6.8999999999999999E-3</v>
      </c>
      <c r="F24" s="12">
        <v>6.8999999999999999E-3</v>
      </c>
      <c r="G24" s="12">
        <v>6.8999999999999999E-3</v>
      </c>
      <c r="H24" s="12">
        <v>6.8999999999999999E-3</v>
      </c>
      <c r="I24" s="12">
        <v>6.8999999999999999E-3</v>
      </c>
      <c r="J24" s="12">
        <v>6.8999999999999999E-3</v>
      </c>
      <c r="K24" s="12">
        <v>6.8999999999999999E-3</v>
      </c>
      <c r="L24" s="12">
        <v>6.8999999999999999E-3</v>
      </c>
      <c r="M24" s="12">
        <v>6.8999999999999999E-3</v>
      </c>
      <c r="N24" s="12">
        <v>6.8999999999999999E-3</v>
      </c>
      <c r="O24" s="12">
        <v>6.8999999999999999E-3</v>
      </c>
      <c r="P24" s="12">
        <v>6.8999999999999999E-3</v>
      </c>
      <c r="Q24" s="12">
        <v>6.8999999999999999E-3</v>
      </c>
      <c r="R24" s="12">
        <v>6.8999999999999999E-3</v>
      </c>
      <c r="S24" s="12">
        <v>6.8999999999999999E-3</v>
      </c>
      <c r="T24" s="12">
        <v>6.8999999999999999E-3</v>
      </c>
      <c r="U24" s="12">
        <v>6.8999999999999999E-3</v>
      </c>
      <c r="V24" s="12">
        <v>6.8999999999999999E-3</v>
      </c>
      <c r="W24" s="12">
        <v>6.8999999999999999E-3</v>
      </c>
      <c r="X24" s="12">
        <v>6.8999999999999999E-3</v>
      </c>
      <c r="Y24" s="12">
        <v>6.8999999999999999E-3</v>
      </c>
      <c r="Z24" s="12">
        <v>6.8999999999999999E-3</v>
      </c>
      <c r="AA24" s="12">
        <v>6.8999999999999999E-3</v>
      </c>
      <c r="AB24" s="12">
        <v>6.8999999999999999E-3</v>
      </c>
      <c r="AC24" s="12">
        <v>6.8999999999999999E-3</v>
      </c>
      <c r="AD24" s="12">
        <v>6.8999999999999999E-3</v>
      </c>
      <c r="AE24" s="12">
        <v>6.8999999999999999E-3</v>
      </c>
      <c r="AF24" s="12">
        <v>6.8999999999999999E-3</v>
      </c>
      <c r="AG24" s="12">
        <v>6.8999999999999999E-3</v>
      </c>
      <c r="AH24" s="12">
        <v>6.8999999999999999E-3</v>
      </c>
      <c r="AI24" s="12">
        <v>6.8999999999999999E-3</v>
      </c>
      <c r="AJ24" s="12">
        <v>6.8999999999999999E-3</v>
      </c>
      <c r="AK24" s="12">
        <v>6.8999999999999999E-3</v>
      </c>
      <c r="AL24" s="12">
        <v>6.8999999999999999E-3</v>
      </c>
      <c r="AM24" s="12">
        <v>6.8999999999999999E-3</v>
      </c>
      <c r="AN24" s="12">
        <v>6.8999999999999999E-3</v>
      </c>
      <c r="AO24" s="12">
        <v>6.8999999999999999E-3</v>
      </c>
      <c r="AP24" s="12">
        <v>6.8999999999999999E-3</v>
      </c>
      <c r="AQ24" s="12">
        <v>6.8999999999999999E-3</v>
      </c>
      <c r="AR24" s="12">
        <v>6.8999999999999999E-3</v>
      </c>
      <c r="AS24" s="12">
        <v>6.8999999999999999E-3</v>
      </c>
      <c r="AT24" s="12">
        <v>6.8999999999999999E-3</v>
      </c>
      <c r="AU24" s="12">
        <v>6.8999999999999999E-3</v>
      </c>
      <c r="AV24" s="12">
        <v>6.8999999999999999E-3</v>
      </c>
      <c r="AW24" s="12">
        <v>6.8999999999999999E-3</v>
      </c>
      <c r="AX24" s="12">
        <v>6.8999999999999999E-3</v>
      </c>
      <c r="AY24" s="12">
        <v>6.8999999999999999E-3</v>
      </c>
      <c r="AZ24" s="12">
        <v>6.8999999999999999E-3</v>
      </c>
      <c r="BA24" s="12">
        <v>0</v>
      </c>
      <c r="BB24" s="12">
        <v>0</v>
      </c>
      <c r="BC24" s="12">
        <v>0</v>
      </c>
      <c r="BD24" s="12">
        <v>0</v>
      </c>
      <c r="BE24" s="12">
        <v>0</v>
      </c>
      <c r="BF24" s="12">
        <v>0</v>
      </c>
      <c r="BG24" s="12">
        <v>0</v>
      </c>
      <c r="BH24" s="12">
        <v>0</v>
      </c>
      <c r="BI24" s="12">
        <v>0</v>
      </c>
      <c r="BJ24" s="12">
        <v>0</v>
      </c>
      <c r="BK24" s="12">
        <v>0</v>
      </c>
      <c r="BL24" s="12">
        <v>0</v>
      </c>
      <c r="BM24" s="12">
        <v>0</v>
      </c>
      <c r="BN24" s="12">
        <v>0</v>
      </c>
      <c r="BO24" s="12">
        <v>0</v>
      </c>
      <c r="BP24" s="12">
        <v>0</v>
      </c>
      <c r="BQ24" s="12">
        <v>0</v>
      </c>
      <c r="BR24" s="12">
        <v>0</v>
      </c>
      <c r="BS24" s="12">
        <v>0</v>
      </c>
    </row>
    <row r="25" spans="1:71" x14ac:dyDescent="0.2">
      <c r="A25" s="66">
        <v>20</v>
      </c>
      <c r="B25" s="12">
        <v>6.4000000000000003E-3</v>
      </c>
      <c r="C25" s="12">
        <v>6.4000000000000003E-3</v>
      </c>
      <c r="D25" s="12">
        <v>6.4000000000000003E-3</v>
      </c>
      <c r="E25" s="12">
        <v>6.4000000000000003E-3</v>
      </c>
      <c r="F25" s="12">
        <v>6.4000000000000003E-3</v>
      </c>
      <c r="G25" s="12">
        <v>6.4000000000000003E-3</v>
      </c>
      <c r="H25" s="12">
        <v>6.4000000000000003E-3</v>
      </c>
      <c r="I25" s="12">
        <v>6.4000000000000003E-3</v>
      </c>
      <c r="J25" s="12">
        <v>6.4000000000000003E-3</v>
      </c>
      <c r="K25" s="12">
        <v>6.4000000000000003E-3</v>
      </c>
      <c r="L25" s="12">
        <v>6.4000000000000003E-3</v>
      </c>
      <c r="M25" s="12">
        <v>6.4000000000000003E-3</v>
      </c>
      <c r="N25" s="12">
        <v>6.4000000000000003E-3</v>
      </c>
      <c r="O25" s="12">
        <v>6.4000000000000003E-3</v>
      </c>
      <c r="P25" s="12">
        <v>6.4000000000000003E-3</v>
      </c>
      <c r="Q25" s="12">
        <v>6.4000000000000003E-3</v>
      </c>
      <c r="R25" s="12">
        <v>6.4000000000000003E-3</v>
      </c>
      <c r="S25" s="12">
        <v>6.4000000000000003E-3</v>
      </c>
      <c r="T25" s="12">
        <v>6.4000000000000003E-3</v>
      </c>
      <c r="U25" s="12">
        <v>6.4000000000000003E-3</v>
      </c>
      <c r="V25" s="12">
        <v>6.4000000000000003E-3</v>
      </c>
      <c r="W25" s="12">
        <v>6.4000000000000003E-3</v>
      </c>
      <c r="X25" s="12">
        <v>6.4000000000000003E-3</v>
      </c>
      <c r="Y25" s="12">
        <v>6.4000000000000003E-3</v>
      </c>
      <c r="Z25" s="12">
        <v>6.4000000000000003E-3</v>
      </c>
      <c r="AA25" s="12">
        <v>6.4000000000000003E-3</v>
      </c>
      <c r="AB25" s="12">
        <v>6.4000000000000003E-3</v>
      </c>
      <c r="AC25" s="12">
        <v>6.4000000000000003E-3</v>
      </c>
      <c r="AD25" s="12">
        <v>6.4000000000000003E-3</v>
      </c>
      <c r="AE25" s="12">
        <v>6.4000000000000003E-3</v>
      </c>
      <c r="AF25" s="12">
        <v>6.4000000000000003E-3</v>
      </c>
      <c r="AG25" s="12">
        <v>6.4000000000000003E-3</v>
      </c>
      <c r="AH25" s="12">
        <v>6.4000000000000003E-3</v>
      </c>
      <c r="AI25" s="12">
        <v>6.4000000000000003E-3</v>
      </c>
      <c r="AJ25" s="12">
        <v>6.4000000000000003E-3</v>
      </c>
      <c r="AK25" s="12">
        <v>6.4000000000000003E-3</v>
      </c>
      <c r="AL25" s="12">
        <v>6.4000000000000003E-3</v>
      </c>
      <c r="AM25" s="12">
        <v>6.4000000000000003E-3</v>
      </c>
      <c r="AN25" s="12">
        <v>6.4000000000000003E-3</v>
      </c>
      <c r="AO25" s="12">
        <v>6.4000000000000003E-3</v>
      </c>
      <c r="AP25" s="12">
        <v>6.4000000000000003E-3</v>
      </c>
      <c r="AQ25" s="12">
        <v>6.4000000000000003E-3</v>
      </c>
      <c r="AR25" s="12">
        <v>6.4000000000000003E-3</v>
      </c>
      <c r="AS25" s="12">
        <v>6.4000000000000003E-3</v>
      </c>
      <c r="AT25" s="12">
        <v>6.4000000000000003E-3</v>
      </c>
      <c r="AU25" s="12">
        <v>6.4000000000000003E-3</v>
      </c>
      <c r="AV25" s="12">
        <v>6.4000000000000003E-3</v>
      </c>
      <c r="AW25" s="12">
        <v>6.4000000000000003E-3</v>
      </c>
      <c r="AX25" s="12">
        <v>6.4000000000000003E-3</v>
      </c>
      <c r="AY25" s="12">
        <v>6.4000000000000003E-3</v>
      </c>
      <c r="AZ25" s="12">
        <v>0</v>
      </c>
      <c r="BA25" s="12">
        <v>0</v>
      </c>
      <c r="BB25" s="12">
        <v>0</v>
      </c>
      <c r="BC25" s="12">
        <v>0</v>
      </c>
      <c r="BD25" s="12">
        <v>0</v>
      </c>
      <c r="BE25" s="12">
        <v>0</v>
      </c>
      <c r="BF25" s="12">
        <v>0</v>
      </c>
      <c r="BG25" s="12">
        <v>0</v>
      </c>
      <c r="BH25" s="12">
        <v>0</v>
      </c>
      <c r="BI25" s="12">
        <v>0</v>
      </c>
      <c r="BJ25" s="12">
        <v>0</v>
      </c>
      <c r="BK25" s="12">
        <v>0</v>
      </c>
      <c r="BL25" s="12">
        <v>0</v>
      </c>
      <c r="BM25" s="12">
        <v>0</v>
      </c>
      <c r="BN25" s="12">
        <v>0</v>
      </c>
      <c r="BO25" s="12">
        <v>0</v>
      </c>
      <c r="BP25" s="12">
        <v>0</v>
      </c>
      <c r="BQ25" s="12">
        <v>0</v>
      </c>
      <c r="BR25" s="12">
        <v>0</v>
      </c>
      <c r="BS25" s="12">
        <v>0</v>
      </c>
    </row>
    <row r="26" spans="1:71" x14ac:dyDescent="0.2">
      <c r="A26" s="66">
        <v>21</v>
      </c>
      <c r="B26" s="12">
        <v>6.0000000000000001E-3</v>
      </c>
      <c r="C26" s="12">
        <v>6.0000000000000001E-3</v>
      </c>
      <c r="D26" s="12">
        <v>6.0000000000000001E-3</v>
      </c>
      <c r="E26" s="12">
        <v>6.0000000000000001E-3</v>
      </c>
      <c r="F26" s="12">
        <v>6.0000000000000001E-3</v>
      </c>
      <c r="G26" s="12">
        <v>6.0000000000000001E-3</v>
      </c>
      <c r="H26" s="12">
        <v>6.0000000000000001E-3</v>
      </c>
      <c r="I26" s="12">
        <v>6.0000000000000001E-3</v>
      </c>
      <c r="J26" s="12">
        <v>6.0000000000000001E-3</v>
      </c>
      <c r="K26" s="12">
        <v>6.0000000000000001E-3</v>
      </c>
      <c r="L26" s="12">
        <v>6.0000000000000001E-3</v>
      </c>
      <c r="M26" s="12">
        <v>6.0000000000000001E-3</v>
      </c>
      <c r="N26" s="12">
        <v>6.0000000000000001E-3</v>
      </c>
      <c r="O26" s="12">
        <v>6.0000000000000001E-3</v>
      </c>
      <c r="P26" s="12">
        <v>6.0000000000000001E-3</v>
      </c>
      <c r="Q26" s="12">
        <v>6.0000000000000001E-3</v>
      </c>
      <c r="R26" s="12">
        <v>6.0000000000000001E-3</v>
      </c>
      <c r="S26" s="12">
        <v>6.0000000000000001E-3</v>
      </c>
      <c r="T26" s="12">
        <v>6.0000000000000001E-3</v>
      </c>
      <c r="U26" s="12">
        <v>6.0000000000000001E-3</v>
      </c>
      <c r="V26" s="12">
        <v>6.0000000000000001E-3</v>
      </c>
      <c r="W26" s="12">
        <v>6.0000000000000001E-3</v>
      </c>
      <c r="X26" s="12">
        <v>6.0000000000000001E-3</v>
      </c>
      <c r="Y26" s="12">
        <v>6.0000000000000001E-3</v>
      </c>
      <c r="Z26" s="12">
        <v>6.0000000000000001E-3</v>
      </c>
      <c r="AA26" s="12">
        <v>6.0000000000000001E-3</v>
      </c>
      <c r="AB26" s="12">
        <v>6.0000000000000001E-3</v>
      </c>
      <c r="AC26" s="12">
        <v>6.0000000000000001E-3</v>
      </c>
      <c r="AD26" s="12">
        <v>6.0000000000000001E-3</v>
      </c>
      <c r="AE26" s="12">
        <v>6.0000000000000001E-3</v>
      </c>
      <c r="AF26" s="12">
        <v>6.0000000000000001E-3</v>
      </c>
      <c r="AG26" s="12">
        <v>6.0000000000000001E-3</v>
      </c>
      <c r="AH26" s="12">
        <v>6.0000000000000001E-3</v>
      </c>
      <c r="AI26" s="12">
        <v>6.0000000000000001E-3</v>
      </c>
      <c r="AJ26" s="12">
        <v>6.0000000000000001E-3</v>
      </c>
      <c r="AK26" s="12">
        <v>6.0000000000000001E-3</v>
      </c>
      <c r="AL26" s="12">
        <v>6.0000000000000001E-3</v>
      </c>
      <c r="AM26" s="12">
        <v>6.0000000000000001E-3</v>
      </c>
      <c r="AN26" s="12">
        <v>6.0000000000000001E-3</v>
      </c>
      <c r="AO26" s="12">
        <v>6.0000000000000001E-3</v>
      </c>
      <c r="AP26" s="12">
        <v>6.0000000000000001E-3</v>
      </c>
      <c r="AQ26" s="12">
        <v>6.0000000000000001E-3</v>
      </c>
      <c r="AR26" s="12">
        <v>6.0000000000000001E-3</v>
      </c>
      <c r="AS26" s="12">
        <v>6.0000000000000001E-3</v>
      </c>
      <c r="AT26" s="12">
        <v>6.0000000000000001E-3</v>
      </c>
      <c r="AU26" s="12">
        <v>6.0000000000000001E-3</v>
      </c>
      <c r="AV26" s="12">
        <v>6.0000000000000001E-3</v>
      </c>
      <c r="AW26" s="12">
        <v>6.0000000000000001E-3</v>
      </c>
      <c r="AX26" s="12">
        <v>6.0000000000000001E-3</v>
      </c>
      <c r="AY26" s="12">
        <v>0</v>
      </c>
      <c r="AZ26" s="12">
        <v>0</v>
      </c>
      <c r="BA26" s="12">
        <v>0</v>
      </c>
      <c r="BB26" s="12">
        <v>0</v>
      </c>
      <c r="BC26" s="12">
        <v>0</v>
      </c>
      <c r="BD26" s="12">
        <v>0</v>
      </c>
      <c r="BE26" s="12">
        <v>0</v>
      </c>
      <c r="BF26" s="12">
        <v>0</v>
      </c>
      <c r="BG26" s="12">
        <v>0</v>
      </c>
      <c r="BH26" s="12">
        <v>0</v>
      </c>
      <c r="BI26" s="12">
        <v>0</v>
      </c>
      <c r="BJ26" s="12">
        <v>0</v>
      </c>
      <c r="BK26" s="12">
        <v>0</v>
      </c>
      <c r="BL26" s="12">
        <v>0</v>
      </c>
      <c r="BM26" s="12">
        <v>0</v>
      </c>
      <c r="BN26" s="12">
        <v>0</v>
      </c>
      <c r="BO26" s="12">
        <v>0</v>
      </c>
      <c r="BP26" s="12">
        <v>0</v>
      </c>
      <c r="BQ26" s="12">
        <v>0</v>
      </c>
      <c r="BR26" s="12">
        <v>0</v>
      </c>
      <c r="BS26" s="12">
        <v>0</v>
      </c>
    </row>
    <row r="27" spans="1:71" x14ac:dyDescent="0.2">
      <c r="A27" s="66">
        <v>22</v>
      </c>
      <c r="B27" s="12">
        <v>5.4999999999999997E-3</v>
      </c>
      <c r="C27" s="12">
        <v>5.4999999999999997E-3</v>
      </c>
      <c r="D27" s="12">
        <v>5.4999999999999997E-3</v>
      </c>
      <c r="E27" s="12">
        <v>5.4999999999999997E-3</v>
      </c>
      <c r="F27" s="12">
        <v>5.4999999999999997E-3</v>
      </c>
      <c r="G27" s="12">
        <v>5.4999999999999997E-3</v>
      </c>
      <c r="H27" s="12">
        <v>5.4999999999999997E-3</v>
      </c>
      <c r="I27" s="12">
        <v>5.4999999999999997E-3</v>
      </c>
      <c r="J27" s="12">
        <v>5.4999999999999997E-3</v>
      </c>
      <c r="K27" s="12">
        <v>5.4999999999999997E-3</v>
      </c>
      <c r="L27" s="12">
        <v>5.4999999999999997E-3</v>
      </c>
      <c r="M27" s="12">
        <v>5.4999999999999997E-3</v>
      </c>
      <c r="N27" s="12">
        <v>5.4999999999999997E-3</v>
      </c>
      <c r="O27" s="12">
        <v>5.4999999999999997E-3</v>
      </c>
      <c r="P27" s="12">
        <v>5.4999999999999997E-3</v>
      </c>
      <c r="Q27" s="12">
        <v>5.4999999999999997E-3</v>
      </c>
      <c r="R27" s="12">
        <v>5.4999999999999997E-3</v>
      </c>
      <c r="S27" s="12">
        <v>5.4999999999999997E-3</v>
      </c>
      <c r="T27" s="12">
        <v>5.4999999999999997E-3</v>
      </c>
      <c r="U27" s="12">
        <v>5.4999999999999997E-3</v>
      </c>
      <c r="V27" s="12">
        <v>5.4999999999999997E-3</v>
      </c>
      <c r="W27" s="12">
        <v>5.4999999999999997E-3</v>
      </c>
      <c r="X27" s="12">
        <v>5.4999999999999997E-3</v>
      </c>
      <c r="Y27" s="12">
        <v>5.4999999999999997E-3</v>
      </c>
      <c r="Z27" s="12">
        <v>5.4999999999999997E-3</v>
      </c>
      <c r="AA27" s="12">
        <v>5.4999999999999997E-3</v>
      </c>
      <c r="AB27" s="12">
        <v>5.4999999999999997E-3</v>
      </c>
      <c r="AC27" s="12">
        <v>5.4999999999999997E-3</v>
      </c>
      <c r="AD27" s="12">
        <v>5.4999999999999997E-3</v>
      </c>
      <c r="AE27" s="12">
        <v>5.4999999999999997E-3</v>
      </c>
      <c r="AF27" s="12">
        <v>5.4999999999999997E-3</v>
      </c>
      <c r="AG27" s="12">
        <v>5.4999999999999997E-3</v>
      </c>
      <c r="AH27" s="12">
        <v>5.4999999999999997E-3</v>
      </c>
      <c r="AI27" s="12">
        <v>5.4999999999999997E-3</v>
      </c>
      <c r="AJ27" s="12">
        <v>5.4999999999999997E-3</v>
      </c>
      <c r="AK27" s="12">
        <v>5.4999999999999997E-3</v>
      </c>
      <c r="AL27" s="12">
        <v>5.4999999999999997E-3</v>
      </c>
      <c r="AM27" s="12">
        <v>5.4999999999999997E-3</v>
      </c>
      <c r="AN27" s="12">
        <v>5.4999999999999997E-3</v>
      </c>
      <c r="AO27" s="12">
        <v>5.4999999999999997E-3</v>
      </c>
      <c r="AP27" s="12">
        <v>5.4999999999999997E-3</v>
      </c>
      <c r="AQ27" s="12">
        <v>5.4999999999999997E-3</v>
      </c>
      <c r="AR27" s="12">
        <v>5.4999999999999997E-3</v>
      </c>
      <c r="AS27" s="12">
        <v>5.4999999999999997E-3</v>
      </c>
      <c r="AT27" s="12">
        <v>5.4999999999999997E-3</v>
      </c>
      <c r="AU27" s="12">
        <v>5.4999999999999997E-3</v>
      </c>
      <c r="AV27" s="12">
        <v>5.4999999999999997E-3</v>
      </c>
      <c r="AW27" s="12">
        <v>5.4999999999999997E-3</v>
      </c>
      <c r="AX27" s="12">
        <v>0</v>
      </c>
      <c r="AY27" s="12">
        <v>0</v>
      </c>
      <c r="AZ27" s="12">
        <v>0</v>
      </c>
      <c r="BA27" s="12">
        <v>0</v>
      </c>
      <c r="BB27" s="12">
        <v>0</v>
      </c>
      <c r="BC27" s="12">
        <v>0</v>
      </c>
      <c r="BD27" s="12">
        <v>0</v>
      </c>
      <c r="BE27" s="12">
        <v>0</v>
      </c>
      <c r="BF27" s="12">
        <v>0</v>
      </c>
      <c r="BG27" s="12">
        <v>0</v>
      </c>
      <c r="BH27" s="12">
        <v>0</v>
      </c>
      <c r="BI27" s="12">
        <v>0</v>
      </c>
      <c r="BJ27" s="12">
        <v>0</v>
      </c>
      <c r="BK27" s="12">
        <v>0</v>
      </c>
      <c r="BL27" s="12">
        <v>0</v>
      </c>
      <c r="BM27" s="12">
        <v>0</v>
      </c>
      <c r="BN27" s="12">
        <v>0</v>
      </c>
      <c r="BO27" s="12">
        <v>0</v>
      </c>
      <c r="BP27" s="12">
        <v>0</v>
      </c>
      <c r="BQ27" s="12">
        <v>0</v>
      </c>
      <c r="BR27" s="12">
        <v>0</v>
      </c>
      <c r="BS27" s="12">
        <v>0</v>
      </c>
    </row>
    <row r="28" spans="1:71" x14ac:dyDescent="0.2">
      <c r="A28" s="66">
        <v>23</v>
      </c>
      <c r="B28" s="12">
        <v>5.1000000000000004E-3</v>
      </c>
      <c r="C28" s="12">
        <v>5.1000000000000004E-3</v>
      </c>
      <c r="D28" s="12">
        <v>5.1000000000000004E-3</v>
      </c>
      <c r="E28" s="12">
        <v>5.1000000000000004E-3</v>
      </c>
      <c r="F28" s="12">
        <v>5.1000000000000004E-3</v>
      </c>
      <c r="G28" s="12">
        <v>5.1000000000000004E-3</v>
      </c>
      <c r="H28" s="12">
        <v>5.1000000000000004E-3</v>
      </c>
      <c r="I28" s="12">
        <v>5.1000000000000004E-3</v>
      </c>
      <c r="J28" s="12">
        <v>5.1000000000000004E-3</v>
      </c>
      <c r="K28" s="12">
        <v>5.1000000000000004E-3</v>
      </c>
      <c r="L28" s="12">
        <v>5.1000000000000004E-3</v>
      </c>
      <c r="M28" s="12">
        <v>5.1000000000000004E-3</v>
      </c>
      <c r="N28" s="12">
        <v>5.1000000000000004E-3</v>
      </c>
      <c r="O28" s="12">
        <v>5.1000000000000004E-3</v>
      </c>
      <c r="P28" s="12">
        <v>5.1000000000000004E-3</v>
      </c>
      <c r="Q28" s="12">
        <v>5.1000000000000004E-3</v>
      </c>
      <c r="R28" s="12">
        <v>5.1000000000000004E-3</v>
      </c>
      <c r="S28" s="12">
        <v>5.1000000000000004E-3</v>
      </c>
      <c r="T28" s="12">
        <v>5.1000000000000004E-3</v>
      </c>
      <c r="U28" s="12">
        <v>5.1000000000000004E-3</v>
      </c>
      <c r="V28" s="12">
        <v>5.1000000000000004E-3</v>
      </c>
      <c r="W28" s="12">
        <v>5.1000000000000004E-3</v>
      </c>
      <c r="X28" s="12">
        <v>5.1000000000000004E-3</v>
      </c>
      <c r="Y28" s="12">
        <v>5.1000000000000004E-3</v>
      </c>
      <c r="Z28" s="12">
        <v>5.1000000000000004E-3</v>
      </c>
      <c r="AA28" s="12">
        <v>5.1000000000000004E-3</v>
      </c>
      <c r="AB28" s="12">
        <v>5.1000000000000004E-3</v>
      </c>
      <c r="AC28" s="12">
        <v>5.1000000000000004E-3</v>
      </c>
      <c r="AD28" s="12">
        <v>5.1000000000000004E-3</v>
      </c>
      <c r="AE28" s="12">
        <v>5.1000000000000004E-3</v>
      </c>
      <c r="AF28" s="12">
        <v>5.1000000000000004E-3</v>
      </c>
      <c r="AG28" s="12">
        <v>5.1000000000000004E-3</v>
      </c>
      <c r="AH28" s="12">
        <v>5.1000000000000004E-3</v>
      </c>
      <c r="AI28" s="12">
        <v>5.1000000000000004E-3</v>
      </c>
      <c r="AJ28" s="12">
        <v>5.1000000000000004E-3</v>
      </c>
      <c r="AK28" s="12">
        <v>5.1000000000000004E-3</v>
      </c>
      <c r="AL28" s="12">
        <v>5.1000000000000004E-3</v>
      </c>
      <c r="AM28" s="12">
        <v>5.1000000000000004E-3</v>
      </c>
      <c r="AN28" s="12">
        <v>5.1000000000000004E-3</v>
      </c>
      <c r="AO28" s="12">
        <v>5.1000000000000004E-3</v>
      </c>
      <c r="AP28" s="12">
        <v>5.1000000000000004E-3</v>
      </c>
      <c r="AQ28" s="12">
        <v>5.1000000000000004E-3</v>
      </c>
      <c r="AR28" s="12">
        <v>5.1000000000000004E-3</v>
      </c>
      <c r="AS28" s="12">
        <v>5.1000000000000004E-3</v>
      </c>
      <c r="AT28" s="12">
        <v>5.1000000000000004E-3</v>
      </c>
      <c r="AU28" s="12">
        <v>5.1000000000000004E-3</v>
      </c>
      <c r="AV28" s="12">
        <v>5.1000000000000004E-3</v>
      </c>
      <c r="AW28" s="12">
        <v>0</v>
      </c>
      <c r="AX28" s="12">
        <v>0</v>
      </c>
      <c r="AY28" s="12">
        <v>0</v>
      </c>
      <c r="AZ28" s="12">
        <v>0</v>
      </c>
      <c r="BA28" s="12">
        <v>0</v>
      </c>
      <c r="BB28" s="12">
        <v>0</v>
      </c>
      <c r="BC28" s="12">
        <v>0</v>
      </c>
      <c r="BD28" s="12">
        <v>0</v>
      </c>
      <c r="BE28" s="12">
        <v>0</v>
      </c>
      <c r="BF28" s="12">
        <v>0</v>
      </c>
      <c r="BG28" s="12">
        <v>0</v>
      </c>
      <c r="BH28" s="12">
        <v>0</v>
      </c>
      <c r="BI28" s="12">
        <v>0</v>
      </c>
      <c r="BJ28" s="12">
        <v>0</v>
      </c>
      <c r="BK28" s="12">
        <v>0</v>
      </c>
      <c r="BL28" s="12">
        <v>0</v>
      </c>
      <c r="BM28" s="12">
        <v>0</v>
      </c>
      <c r="BN28" s="12">
        <v>0</v>
      </c>
      <c r="BO28" s="12">
        <v>0</v>
      </c>
      <c r="BP28" s="12">
        <v>0</v>
      </c>
      <c r="BQ28" s="12">
        <v>0</v>
      </c>
      <c r="BR28" s="12">
        <v>0</v>
      </c>
      <c r="BS28" s="12">
        <v>0</v>
      </c>
    </row>
    <row r="29" spans="1:71" x14ac:dyDescent="0.2">
      <c r="A29" s="66">
        <v>24</v>
      </c>
      <c r="B29" s="12">
        <v>4.7000000000000002E-3</v>
      </c>
      <c r="C29" s="12">
        <v>4.7000000000000002E-3</v>
      </c>
      <c r="D29" s="12">
        <v>4.7000000000000002E-3</v>
      </c>
      <c r="E29" s="12">
        <v>4.7000000000000002E-3</v>
      </c>
      <c r="F29" s="12">
        <v>4.7000000000000002E-3</v>
      </c>
      <c r="G29" s="12">
        <v>4.7000000000000002E-3</v>
      </c>
      <c r="H29" s="12">
        <v>4.7000000000000002E-3</v>
      </c>
      <c r="I29" s="12">
        <v>4.7000000000000002E-3</v>
      </c>
      <c r="J29" s="12">
        <v>4.7000000000000002E-3</v>
      </c>
      <c r="K29" s="12">
        <v>4.7000000000000002E-3</v>
      </c>
      <c r="L29" s="12">
        <v>4.7000000000000002E-3</v>
      </c>
      <c r="M29" s="12">
        <v>4.7000000000000002E-3</v>
      </c>
      <c r="N29" s="12">
        <v>4.7000000000000002E-3</v>
      </c>
      <c r="O29" s="12">
        <v>4.7000000000000002E-3</v>
      </c>
      <c r="P29" s="12">
        <v>4.7000000000000002E-3</v>
      </c>
      <c r="Q29" s="12">
        <v>4.7000000000000002E-3</v>
      </c>
      <c r="R29" s="12">
        <v>4.7000000000000002E-3</v>
      </c>
      <c r="S29" s="12">
        <v>4.7000000000000002E-3</v>
      </c>
      <c r="T29" s="12">
        <v>4.7000000000000002E-3</v>
      </c>
      <c r="U29" s="12">
        <v>4.7000000000000002E-3</v>
      </c>
      <c r="V29" s="12">
        <v>4.7000000000000002E-3</v>
      </c>
      <c r="W29" s="12">
        <v>4.7000000000000002E-3</v>
      </c>
      <c r="X29" s="12">
        <v>4.7000000000000002E-3</v>
      </c>
      <c r="Y29" s="12">
        <v>4.7000000000000002E-3</v>
      </c>
      <c r="Z29" s="12">
        <v>4.7000000000000002E-3</v>
      </c>
      <c r="AA29" s="12">
        <v>4.7000000000000002E-3</v>
      </c>
      <c r="AB29" s="12">
        <v>4.7000000000000002E-3</v>
      </c>
      <c r="AC29" s="12">
        <v>4.7000000000000002E-3</v>
      </c>
      <c r="AD29" s="12">
        <v>4.7000000000000002E-3</v>
      </c>
      <c r="AE29" s="12">
        <v>4.7000000000000002E-3</v>
      </c>
      <c r="AF29" s="12">
        <v>4.7000000000000002E-3</v>
      </c>
      <c r="AG29" s="12">
        <v>4.7000000000000002E-3</v>
      </c>
      <c r="AH29" s="12">
        <v>4.7000000000000002E-3</v>
      </c>
      <c r="AI29" s="12">
        <v>4.7000000000000002E-3</v>
      </c>
      <c r="AJ29" s="12">
        <v>4.7000000000000002E-3</v>
      </c>
      <c r="AK29" s="12">
        <v>4.7000000000000002E-3</v>
      </c>
      <c r="AL29" s="12">
        <v>4.7000000000000002E-3</v>
      </c>
      <c r="AM29" s="12">
        <v>4.7000000000000002E-3</v>
      </c>
      <c r="AN29" s="12">
        <v>4.7000000000000002E-3</v>
      </c>
      <c r="AO29" s="12">
        <v>4.7000000000000002E-3</v>
      </c>
      <c r="AP29" s="12">
        <v>4.7000000000000002E-3</v>
      </c>
      <c r="AQ29" s="12">
        <v>4.7000000000000002E-3</v>
      </c>
      <c r="AR29" s="12">
        <v>4.7000000000000002E-3</v>
      </c>
      <c r="AS29" s="12">
        <v>4.7000000000000002E-3</v>
      </c>
      <c r="AT29" s="12">
        <v>4.7000000000000002E-3</v>
      </c>
      <c r="AU29" s="12">
        <v>4.7000000000000002E-3</v>
      </c>
      <c r="AV29" s="12">
        <v>0</v>
      </c>
      <c r="AW29" s="12">
        <v>0</v>
      </c>
      <c r="AX29" s="12">
        <v>0</v>
      </c>
      <c r="AY29" s="12">
        <v>0</v>
      </c>
      <c r="AZ29" s="12">
        <v>0</v>
      </c>
      <c r="BA29" s="12">
        <v>0</v>
      </c>
      <c r="BB29" s="12">
        <v>0</v>
      </c>
      <c r="BC29" s="12">
        <v>0</v>
      </c>
      <c r="BD29" s="12">
        <v>0</v>
      </c>
      <c r="BE29" s="12">
        <v>0</v>
      </c>
      <c r="BF29" s="12">
        <v>0</v>
      </c>
      <c r="BG29" s="12">
        <v>0</v>
      </c>
      <c r="BH29" s="12">
        <v>0</v>
      </c>
      <c r="BI29" s="12">
        <v>0</v>
      </c>
      <c r="BJ29" s="12">
        <v>0</v>
      </c>
      <c r="BK29" s="12">
        <v>0</v>
      </c>
      <c r="BL29" s="12">
        <v>0</v>
      </c>
      <c r="BM29" s="12">
        <v>0</v>
      </c>
      <c r="BN29" s="12">
        <v>0</v>
      </c>
      <c r="BO29" s="12">
        <v>0</v>
      </c>
      <c r="BP29" s="12">
        <v>0</v>
      </c>
      <c r="BQ29" s="12">
        <v>0</v>
      </c>
      <c r="BR29" s="12">
        <v>0</v>
      </c>
      <c r="BS29" s="12">
        <v>0</v>
      </c>
    </row>
    <row r="30" spans="1:71" x14ac:dyDescent="0.2">
      <c r="A30" s="66">
        <v>25</v>
      </c>
      <c r="B30" s="12">
        <v>4.1999999999999997E-3</v>
      </c>
      <c r="C30" s="12">
        <v>4.1999999999999997E-3</v>
      </c>
      <c r="D30" s="12">
        <v>4.1999999999999997E-3</v>
      </c>
      <c r="E30" s="12">
        <v>4.1999999999999997E-3</v>
      </c>
      <c r="F30" s="12">
        <v>4.1999999999999997E-3</v>
      </c>
      <c r="G30" s="12">
        <v>4.1999999999999997E-3</v>
      </c>
      <c r="H30" s="12">
        <v>4.1999999999999997E-3</v>
      </c>
      <c r="I30" s="12">
        <v>4.1999999999999997E-3</v>
      </c>
      <c r="J30" s="12">
        <v>4.1999999999999997E-3</v>
      </c>
      <c r="K30" s="12">
        <v>4.1999999999999997E-3</v>
      </c>
      <c r="L30" s="12">
        <v>4.1999999999999997E-3</v>
      </c>
      <c r="M30" s="12">
        <v>4.1999999999999997E-3</v>
      </c>
      <c r="N30" s="12">
        <v>4.1999999999999997E-3</v>
      </c>
      <c r="O30" s="12">
        <v>4.1999999999999997E-3</v>
      </c>
      <c r="P30" s="12">
        <v>4.1999999999999997E-3</v>
      </c>
      <c r="Q30" s="12">
        <v>4.1999999999999997E-3</v>
      </c>
      <c r="R30" s="12">
        <v>4.1999999999999997E-3</v>
      </c>
      <c r="S30" s="12">
        <v>4.1999999999999997E-3</v>
      </c>
      <c r="T30" s="12">
        <v>4.1999999999999997E-3</v>
      </c>
      <c r="U30" s="12">
        <v>4.1999999999999997E-3</v>
      </c>
      <c r="V30" s="12">
        <v>4.1999999999999997E-3</v>
      </c>
      <c r="W30" s="12">
        <v>4.1999999999999997E-3</v>
      </c>
      <c r="X30" s="12">
        <v>4.1999999999999997E-3</v>
      </c>
      <c r="Y30" s="12">
        <v>4.1999999999999997E-3</v>
      </c>
      <c r="Z30" s="12">
        <v>4.1999999999999997E-3</v>
      </c>
      <c r="AA30" s="12">
        <v>4.1999999999999997E-3</v>
      </c>
      <c r="AB30" s="12">
        <v>4.1999999999999997E-3</v>
      </c>
      <c r="AC30" s="12">
        <v>4.1999999999999997E-3</v>
      </c>
      <c r="AD30" s="12">
        <v>4.1999999999999997E-3</v>
      </c>
      <c r="AE30" s="12">
        <v>4.1999999999999997E-3</v>
      </c>
      <c r="AF30" s="12">
        <v>4.1999999999999997E-3</v>
      </c>
      <c r="AG30" s="12">
        <v>4.1999999999999997E-3</v>
      </c>
      <c r="AH30" s="12">
        <v>4.1999999999999997E-3</v>
      </c>
      <c r="AI30" s="12">
        <v>4.1999999999999997E-3</v>
      </c>
      <c r="AJ30" s="12">
        <v>4.1999999999999997E-3</v>
      </c>
      <c r="AK30" s="12">
        <v>4.1999999999999997E-3</v>
      </c>
      <c r="AL30" s="12">
        <v>4.1999999999999997E-3</v>
      </c>
      <c r="AM30" s="12">
        <v>4.1999999999999997E-3</v>
      </c>
      <c r="AN30" s="12">
        <v>4.1999999999999997E-3</v>
      </c>
      <c r="AO30" s="12">
        <v>4.1999999999999997E-3</v>
      </c>
      <c r="AP30" s="12">
        <v>4.1999999999999997E-3</v>
      </c>
      <c r="AQ30" s="12">
        <v>4.1999999999999997E-3</v>
      </c>
      <c r="AR30" s="12">
        <v>4.1999999999999997E-3</v>
      </c>
      <c r="AS30" s="12">
        <v>4.1999999999999997E-3</v>
      </c>
      <c r="AT30" s="12">
        <v>4.1999999999999997E-3</v>
      </c>
      <c r="AU30" s="12">
        <v>0</v>
      </c>
      <c r="AV30" s="12">
        <v>0</v>
      </c>
      <c r="AW30" s="12">
        <v>0</v>
      </c>
      <c r="AX30" s="12">
        <v>0</v>
      </c>
      <c r="AY30" s="12">
        <v>0</v>
      </c>
      <c r="AZ30" s="12">
        <v>0</v>
      </c>
      <c r="BA30" s="12">
        <v>0</v>
      </c>
      <c r="BB30" s="12">
        <v>0</v>
      </c>
      <c r="BC30" s="12">
        <v>0</v>
      </c>
      <c r="BD30" s="12">
        <v>0</v>
      </c>
      <c r="BE30" s="12">
        <v>0</v>
      </c>
      <c r="BF30" s="12">
        <v>0</v>
      </c>
      <c r="BG30" s="12">
        <v>0</v>
      </c>
      <c r="BH30" s="12">
        <v>0</v>
      </c>
      <c r="BI30" s="12">
        <v>0</v>
      </c>
      <c r="BJ30" s="12">
        <v>0</v>
      </c>
      <c r="BK30" s="12">
        <v>0</v>
      </c>
      <c r="BL30" s="12">
        <v>0</v>
      </c>
      <c r="BM30" s="12">
        <v>0</v>
      </c>
      <c r="BN30" s="12">
        <v>0</v>
      </c>
      <c r="BO30" s="12">
        <v>0</v>
      </c>
      <c r="BP30" s="12">
        <v>0</v>
      </c>
      <c r="BQ30" s="12">
        <v>0</v>
      </c>
      <c r="BR30" s="12">
        <v>0</v>
      </c>
      <c r="BS30" s="12">
        <v>0</v>
      </c>
    </row>
    <row r="31" spans="1:71" x14ac:dyDescent="0.2">
      <c r="A31" s="66">
        <v>26</v>
      </c>
      <c r="B31" s="12">
        <v>3.8E-3</v>
      </c>
      <c r="C31" s="12">
        <v>3.8E-3</v>
      </c>
      <c r="D31" s="12">
        <v>3.8E-3</v>
      </c>
      <c r="E31" s="12">
        <v>3.8E-3</v>
      </c>
      <c r="F31" s="12">
        <v>3.8E-3</v>
      </c>
      <c r="G31" s="12">
        <v>3.8E-3</v>
      </c>
      <c r="H31" s="12">
        <v>3.8E-3</v>
      </c>
      <c r="I31" s="12">
        <v>3.8E-3</v>
      </c>
      <c r="J31" s="12">
        <v>3.8E-3</v>
      </c>
      <c r="K31" s="12">
        <v>3.8E-3</v>
      </c>
      <c r="L31" s="12">
        <v>3.8E-3</v>
      </c>
      <c r="M31" s="12">
        <v>3.8E-3</v>
      </c>
      <c r="N31" s="12">
        <v>3.8E-3</v>
      </c>
      <c r="O31" s="12">
        <v>3.8E-3</v>
      </c>
      <c r="P31" s="12">
        <v>3.8E-3</v>
      </c>
      <c r="Q31" s="12">
        <v>3.8E-3</v>
      </c>
      <c r="R31" s="12">
        <v>3.8E-3</v>
      </c>
      <c r="S31" s="12">
        <v>3.8E-3</v>
      </c>
      <c r="T31" s="12">
        <v>3.8E-3</v>
      </c>
      <c r="U31" s="12">
        <v>3.8E-3</v>
      </c>
      <c r="V31" s="12">
        <v>3.8E-3</v>
      </c>
      <c r="W31" s="12">
        <v>3.8E-3</v>
      </c>
      <c r="X31" s="12">
        <v>3.8E-3</v>
      </c>
      <c r="Y31" s="12">
        <v>3.8E-3</v>
      </c>
      <c r="Z31" s="12">
        <v>3.8E-3</v>
      </c>
      <c r="AA31" s="12">
        <v>3.8E-3</v>
      </c>
      <c r="AB31" s="12">
        <v>3.8E-3</v>
      </c>
      <c r="AC31" s="12">
        <v>3.8E-3</v>
      </c>
      <c r="AD31" s="12">
        <v>3.8E-3</v>
      </c>
      <c r="AE31" s="12">
        <v>3.8E-3</v>
      </c>
      <c r="AF31" s="12">
        <v>3.8E-3</v>
      </c>
      <c r="AG31" s="12">
        <v>3.8E-3</v>
      </c>
      <c r="AH31" s="12">
        <v>3.8E-3</v>
      </c>
      <c r="AI31" s="12">
        <v>3.8E-3</v>
      </c>
      <c r="AJ31" s="12">
        <v>3.8E-3</v>
      </c>
      <c r="AK31" s="12">
        <v>3.8E-3</v>
      </c>
      <c r="AL31" s="12">
        <v>3.8E-3</v>
      </c>
      <c r="AM31" s="12">
        <v>3.8E-3</v>
      </c>
      <c r="AN31" s="12">
        <v>3.8E-3</v>
      </c>
      <c r="AO31" s="12">
        <v>3.8E-3</v>
      </c>
      <c r="AP31" s="12">
        <v>3.8E-3</v>
      </c>
      <c r="AQ31" s="12">
        <v>3.8E-3</v>
      </c>
      <c r="AR31" s="12">
        <v>3.8E-3</v>
      </c>
      <c r="AS31" s="12">
        <v>3.8E-3</v>
      </c>
      <c r="AT31" s="12">
        <v>0</v>
      </c>
      <c r="AU31" s="12">
        <v>0</v>
      </c>
      <c r="AV31" s="12">
        <v>0</v>
      </c>
      <c r="AW31" s="12">
        <v>0</v>
      </c>
      <c r="AX31" s="12">
        <v>0</v>
      </c>
      <c r="AY31" s="12">
        <v>0</v>
      </c>
      <c r="AZ31" s="12">
        <v>0</v>
      </c>
      <c r="BA31" s="12">
        <v>0</v>
      </c>
      <c r="BB31" s="12">
        <v>0</v>
      </c>
      <c r="BC31" s="12">
        <v>0</v>
      </c>
      <c r="BD31" s="12">
        <v>0</v>
      </c>
      <c r="BE31" s="12">
        <v>0</v>
      </c>
      <c r="BF31" s="12">
        <v>0</v>
      </c>
      <c r="BG31" s="12">
        <v>0</v>
      </c>
      <c r="BH31" s="12">
        <v>0</v>
      </c>
      <c r="BI31" s="12">
        <v>0</v>
      </c>
      <c r="BJ31" s="12">
        <v>0</v>
      </c>
      <c r="BK31" s="12">
        <v>0</v>
      </c>
      <c r="BL31" s="12">
        <v>0</v>
      </c>
      <c r="BM31" s="12">
        <v>0</v>
      </c>
      <c r="BN31" s="12">
        <v>0</v>
      </c>
      <c r="BO31" s="12">
        <v>0</v>
      </c>
      <c r="BP31" s="12">
        <v>0</v>
      </c>
      <c r="BQ31" s="12">
        <v>0</v>
      </c>
      <c r="BR31" s="12">
        <v>0</v>
      </c>
      <c r="BS31" s="12">
        <v>0</v>
      </c>
    </row>
    <row r="32" spans="1:71" x14ac:dyDescent="0.2">
      <c r="A32" s="66">
        <v>27</v>
      </c>
      <c r="B32" s="12">
        <v>3.3999999999999998E-3</v>
      </c>
      <c r="C32" s="12">
        <v>3.3999999999999998E-3</v>
      </c>
      <c r="D32" s="12">
        <v>3.3999999999999998E-3</v>
      </c>
      <c r="E32" s="12">
        <v>3.3999999999999998E-3</v>
      </c>
      <c r="F32" s="12">
        <v>3.3999999999999998E-3</v>
      </c>
      <c r="G32" s="12">
        <v>3.3999999999999998E-3</v>
      </c>
      <c r="H32" s="12">
        <v>3.3999999999999998E-3</v>
      </c>
      <c r="I32" s="12">
        <v>3.3999999999999998E-3</v>
      </c>
      <c r="J32" s="12">
        <v>3.3999999999999998E-3</v>
      </c>
      <c r="K32" s="12">
        <v>3.3999999999999998E-3</v>
      </c>
      <c r="L32" s="12">
        <v>3.3999999999999998E-3</v>
      </c>
      <c r="M32" s="12">
        <v>3.3999999999999998E-3</v>
      </c>
      <c r="N32" s="12">
        <v>3.3999999999999998E-3</v>
      </c>
      <c r="O32" s="12">
        <v>3.3999999999999998E-3</v>
      </c>
      <c r="P32" s="12">
        <v>3.3999999999999998E-3</v>
      </c>
      <c r="Q32" s="12">
        <v>3.3999999999999998E-3</v>
      </c>
      <c r="R32" s="12">
        <v>3.3999999999999998E-3</v>
      </c>
      <c r="S32" s="12">
        <v>3.3999999999999998E-3</v>
      </c>
      <c r="T32" s="12">
        <v>3.3999999999999998E-3</v>
      </c>
      <c r="U32" s="12">
        <v>3.3999999999999998E-3</v>
      </c>
      <c r="V32" s="12">
        <v>3.3999999999999998E-3</v>
      </c>
      <c r="W32" s="12">
        <v>3.3999999999999998E-3</v>
      </c>
      <c r="X32" s="12">
        <v>3.3999999999999998E-3</v>
      </c>
      <c r="Y32" s="12">
        <v>3.3999999999999998E-3</v>
      </c>
      <c r="Z32" s="12">
        <v>3.3999999999999998E-3</v>
      </c>
      <c r="AA32" s="12">
        <v>3.3999999999999998E-3</v>
      </c>
      <c r="AB32" s="12">
        <v>3.3999999999999998E-3</v>
      </c>
      <c r="AC32" s="12">
        <v>3.3999999999999998E-3</v>
      </c>
      <c r="AD32" s="12">
        <v>3.3999999999999998E-3</v>
      </c>
      <c r="AE32" s="12">
        <v>3.3999999999999998E-3</v>
      </c>
      <c r="AF32" s="12">
        <v>3.3999999999999998E-3</v>
      </c>
      <c r="AG32" s="12">
        <v>3.3999999999999998E-3</v>
      </c>
      <c r="AH32" s="12">
        <v>3.3999999999999998E-3</v>
      </c>
      <c r="AI32" s="12">
        <v>3.3999999999999998E-3</v>
      </c>
      <c r="AJ32" s="12">
        <v>3.3999999999999998E-3</v>
      </c>
      <c r="AK32" s="12">
        <v>3.3999999999999998E-3</v>
      </c>
      <c r="AL32" s="12">
        <v>3.3999999999999998E-3</v>
      </c>
      <c r="AM32" s="12">
        <v>3.3999999999999998E-3</v>
      </c>
      <c r="AN32" s="12">
        <v>3.3999999999999998E-3</v>
      </c>
      <c r="AO32" s="12">
        <v>3.3999999999999998E-3</v>
      </c>
      <c r="AP32" s="12">
        <v>3.3999999999999998E-3</v>
      </c>
      <c r="AQ32" s="12">
        <v>3.3999999999999998E-3</v>
      </c>
      <c r="AR32" s="12">
        <v>3.3999999999999998E-3</v>
      </c>
      <c r="AS32" s="12">
        <v>0</v>
      </c>
      <c r="AT32" s="12">
        <v>0</v>
      </c>
      <c r="AU32" s="12">
        <v>0</v>
      </c>
      <c r="AV32" s="12">
        <v>0</v>
      </c>
      <c r="AW32" s="12">
        <v>0</v>
      </c>
      <c r="AX32" s="12">
        <v>0</v>
      </c>
      <c r="AY32" s="12">
        <v>0</v>
      </c>
      <c r="AZ32" s="12">
        <v>0</v>
      </c>
      <c r="BA32" s="12">
        <v>0</v>
      </c>
      <c r="BB32" s="12">
        <v>0</v>
      </c>
      <c r="BC32" s="12">
        <v>0</v>
      </c>
      <c r="BD32" s="12">
        <v>0</v>
      </c>
      <c r="BE32" s="12">
        <v>0</v>
      </c>
      <c r="BF32" s="12">
        <v>0</v>
      </c>
      <c r="BG32" s="12">
        <v>0</v>
      </c>
      <c r="BH32" s="12">
        <v>0</v>
      </c>
      <c r="BI32" s="12">
        <v>0</v>
      </c>
      <c r="BJ32" s="12">
        <v>0</v>
      </c>
      <c r="BK32" s="12">
        <v>0</v>
      </c>
      <c r="BL32" s="12">
        <v>0</v>
      </c>
      <c r="BM32" s="12">
        <v>0</v>
      </c>
      <c r="BN32" s="12">
        <v>0</v>
      </c>
      <c r="BO32" s="12">
        <v>0</v>
      </c>
      <c r="BP32" s="12">
        <v>0</v>
      </c>
      <c r="BQ32" s="12">
        <v>0</v>
      </c>
      <c r="BR32" s="12">
        <v>0</v>
      </c>
      <c r="BS32" s="12">
        <v>0</v>
      </c>
    </row>
    <row r="33" spans="1:71" x14ac:dyDescent="0.2">
      <c r="A33" s="66">
        <v>28</v>
      </c>
      <c r="B33" s="12">
        <v>3.0000000000000001E-3</v>
      </c>
      <c r="C33" s="12">
        <v>3.0000000000000001E-3</v>
      </c>
      <c r="D33" s="12">
        <v>3.0000000000000001E-3</v>
      </c>
      <c r="E33" s="12">
        <v>3.0000000000000001E-3</v>
      </c>
      <c r="F33" s="12">
        <v>3.0000000000000001E-3</v>
      </c>
      <c r="G33" s="12">
        <v>3.0000000000000001E-3</v>
      </c>
      <c r="H33" s="12">
        <v>3.0000000000000001E-3</v>
      </c>
      <c r="I33" s="12">
        <v>3.0000000000000001E-3</v>
      </c>
      <c r="J33" s="12">
        <v>3.0000000000000001E-3</v>
      </c>
      <c r="K33" s="12">
        <v>3.0000000000000001E-3</v>
      </c>
      <c r="L33" s="12">
        <v>3.0000000000000001E-3</v>
      </c>
      <c r="M33" s="12">
        <v>3.0000000000000001E-3</v>
      </c>
      <c r="N33" s="12">
        <v>3.0000000000000001E-3</v>
      </c>
      <c r="O33" s="12">
        <v>3.0000000000000001E-3</v>
      </c>
      <c r="P33" s="12">
        <v>3.0000000000000001E-3</v>
      </c>
      <c r="Q33" s="12">
        <v>3.0000000000000001E-3</v>
      </c>
      <c r="R33" s="12">
        <v>3.0000000000000001E-3</v>
      </c>
      <c r="S33" s="12">
        <v>3.0000000000000001E-3</v>
      </c>
      <c r="T33" s="12">
        <v>3.0000000000000001E-3</v>
      </c>
      <c r="U33" s="12">
        <v>3.0000000000000001E-3</v>
      </c>
      <c r="V33" s="12">
        <v>3.0000000000000001E-3</v>
      </c>
      <c r="W33" s="12">
        <v>3.0000000000000001E-3</v>
      </c>
      <c r="X33" s="12">
        <v>3.0000000000000001E-3</v>
      </c>
      <c r="Y33" s="12">
        <v>3.0000000000000001E-3</v>
      </c>
      <c r="Z33" s="12">
        <v>3.0000000000000001E-3</v>
      </c>
      <c r="AA33" s="12">
        <v>3.0000000000000001E-3</v>
      </c>
      <c r="AB33" s="12">
        <v>3.0000000000000001E-3</v>
      </c>
      <c r="AC33" s="12">
        <v>3.0000000000000001E-3</v>
      </c>
      <c r="AD33" s="12">
        <v>3.0000000000000001E-3</v>
      </c>
      <c r="AE33" s="12">
        <v>3.0000000000000001E-3</v>
      </c>
      <c r="AF33" s="12">
        <v>3.0000000000000001E-3</v>
      </c>
      <c r="AG33" s="12">
        <v>3.0000000000000001E-3</v>
      </c>
      <c r="AH33" s="12">
        <v>3.0000000000000001E-3</v>
      </c>
      <c r="AI33" s="12">
        <v>3.0000000000000001E-3</v>
      </c>
      <c r="AJ33" s="12">
        <v>3.0000000000000001E-3</v>
      </c>
      <c r="AK33" s="12">
        <v>3.0000000000000001E-3</v>
      </c>
      <c r="AL33" s="12">
        <v>3.0000000000000001E-3</v>
      </c>
      <c r="AM33" s="12">
        <v>3.0000000000000001E-3</v>
      </c>
      <c r="AN33" s="12">
        <v>3.0000000000000001E-3</v>
      </c>
      <c r="AO33" s="12">
        <v>3.0000000000000001E-3</v>
      </c>
      <c r="AP33" s="12">
        <v>3.0000000000000001E-3</v>
      </c>
      <c r="AQ33" s="12">
        <v>3.0000000000000001E-3</v>
      </c>
      <c r="AR33" s="12">
        <v>0</v>
      </c>
      <c r="AS33" s="12">
        <v>0</v>
      </c>
      <c r="AT33" s="12">
        <v>0</v>
      </c>
      <c r="AU33" s="12">
        <v>0</v>
      </c>
      <c r="AV33" s="12">
        <v>0</v>
      </c>
      <c r="AW33" s="12">
        <v>0</v>
      </c>
      <c r="AX33" s="12">
        <v>0</v>
      </c>
      <c r="AY33" s="12">
        <v>0</v>
      </c>
      <c r="AZ33" s="12">
        <v>0</v>
      </c>
      <c r="BA33" s="12">
        <v>0</v>
      </c>
      <c r="BB33" s="12">
        <v>0</v>
      </c>
      <c r="BC33" s="12">
        <v>0</v>
      </c>
      <c r="BD33" s="12">
        <v>0</v>
      </c>
      <c r="BE33" s="12">
        <v>0</v>
      </c>
      <c r="BF33" s="12">
        <v>0</v>
      </c>
      <c r="BG33" s="12">
        <v>0</v>
      </c>
      <c r="BH33" s="12">
        <v>0</v>
      </c>
      <c r="BI33" s="12">
        <v>0</v>
      </c>
      <c r="BJ33" s="12">
        <v>0</v>
      </c>
      <c r="BK33" s="12">
        <v>0</v>
      </c>
      <c r="BL33" s="12">
        <v>0</v>
      </c>
      <c r="BM33" s="12">
        <v>0</v>
      </c>
      <c r="BN33" s="12">
        <v>0</v>
      </c>
      <c r="BO33" s="12">
        <v>0</v>
      </c>
      <c r="BP33" s="12">
        <v>0</v>
      </c>
      <c r="BQ33" s="12">
        <v>0</v>
      </c>
      <c r="BR33" s="12">
        <v>0</v>
      </c>
      <c r="BS33" s="12">
        <v>0</v>
      </c>
    </row>
    <row r="34" spans="1:71" x14ac:dyDescent="0.2">
      <c r="A34" s="66">
        <v>29</v>
      </c>
      <c r="B34" s="12">
        <v>2.5999999999999999E-3</v>
      </c>
      <c r="C34" s="12">
        <v>2.5999999999999999E-3</v>
      </c>
      <c r="D34" s="12">
        <v>2.5999999999999999E-3</v>
      </c>
      <c r="E34" s="12">
        <v>2.5999999999999999E-3</v>
      </c>
      <c r="F34" s="12">
        <v>2.5999999999999999E-3</v>
      </c>
      <c r="G34" s="12">
        <v>2.5999999999999999E-3</v>
      </c>
      <c r="H34" s="12">
        <v>2.5999999999999999E-3</v>
      </c>
      <c r="I34" s="12">
        <v>2.5999999999999999E-3</v>
      </c>
      <c r="J34" s="12">
        <v>2.5999999999999999E-3</v>
      </c>
      <c r="K34" s="12">
        <v>2.5999999999999999E-3</v>
      </c>
      <c r="L34" s="12">
        <v>2.5999999999999999E-3</v>
      </c>
      <c r="M34" s="12">
        <v>2.5999999999999999E-3</v>
      </c>
      <c r="N34" s="12">
        <v>2.5999999999999999E-3</v>
      </c>
      <c r="O34" s="12">
        <v>2.5999999999999999E-3</v>
      </c>
      <c r="P34" s="12">
        <v>2.5999999999999999E-3</v>
      </c>
      <c r="Q34" s="12">
        <v>2.5999999999999999E-3</v>
      </c>
      <c r="R34" s="12">
        <v>2.5999999999999999E-3</v>
      </c>
      <c r="S34" s="12">
        <v>2.5999999999999999E-3</v>
      </c>
      <c r="T34" s="12">
        <v>2.5999999999999999E-3</v>
      </c>
      <c r="U34" s="12">
        <v>2.5999999999999999E-3</v>
      </c>
      <c r="V34" s="12">
        <v>2.5999999999999999E-3</v>
      </c>
      <c r="W34" s="12">
        <v>2.5999999999999999E-3</v>
      </c>
      <c r="X34" s="12">
        <v>2.5999999999999999E-3</v>
      </c>
      <c r="Y34" s="12">
        <v>2.5999999999999999E-3</v>
      </c>
      <c r="Z34" s="12">
        <v>2.5999999999999999E-3</v>
      </c>
      <c r="AA34" s="12">
        <v>2.5999999999999999E-3</v>
      </c>
      <c r="AB34" s="12">
        <v>2.5999999999999999E-3</v>
      </c>
      <c r="AC34" s="12">
        <v>2.5999999999999999E-3</v>
      </c>
      <c r="AD34" s="12">
        <v>2.5999999999999999E-3</v>
      </c>
      <c r="AE34" s="12">
        <v>2.5999999999999999E-3</v>
      </c>
      <c r="AF34" s="12">
        <v>2.5999999999999999E-3</v>
      </c>
      <c r="AG34" s="12">
        <v>2.5999999999999999E-3</v>
      </c>
      <c r="AH34" s="12">
        <v>2.5999999999999999E-3</v>
      </c>
      <c r="AI34" s="12">
        <v>2.5999999999999999E-3</v>
      </c>
      <c r="AJ34" s="12">
        <v>2.5999999999999999E-3</v>
      </c>
      <c r="AK34" s="12">
        <v>2.5999999999999999E-3</v>
      </c>
      <c r="AL34" s="12">
        <v>2.5999999999999999E-3</v>
      </c>
      <c r="AM34" s="12">
        <v>2.5999999999999999E-3</v>
      </c>
      <c r="AN34" s="12">
        <v>2.5999999999999999E-3</v>
      </c>
      <c r="AO34" s="12">
        <v>2.5999999999999999E-3</v>
      </c>
      <c r="AP34" s="12">
        <v>2.5999999999999999E-3</v>
      </c>
      <c r="AQ34" s="12">
        <v>0</v>
      </c>
      <c r="AR34" s="12">
        <v>0</v>
      </c>
      <c r="AS34" s="12">
        <v>0</v>
      </c>
      <c r="AT34" s="12">
        <v>0</v>
      </c>
      <c r="AU34" s="12">
        <v>0</v>
      </c>
      <c r="AV34" s="12">
        <v>0</v>
      </c>
      <c r="AW34" s="12">
        <v>0</v>
      </c>
      <c r="AX34" s="12">
        <v>0</v>
      </c>
      <c r="AY34" s="12">
        <v>0</v>
      </c>
      <c r="AZ34" s="12">
        <v>0</v>
      </c>
      <c r="BA34" s="12">
        <v>0</v>
      </c>
      <c r="BB34" s="12">
        <v>0</v>
      </c>
      <c r="BC34" s="12">
        <v>0</v>
      </c>
      <c r="BD34" s="12">
        <v>0</v>
      </c>
      <c r="BE34" s="12">
        <v>0</v>
      </c>
      <c r="BF34" s="12">
        <v>0</v>
      </c>
      <c r="BG34" s="12">
        <v>0</v>
      </c>
      <c r="BH34" s="12">
        <v>0</v>
      </c>
      <c r="BI34" s="12">
        <v>0</v>
      </c>
      <c r="BJ34" s="12">
        <v>0</v>
      </c>
      <c r="BK34" s="12">
        <v>0</v>
      </c>
      <c r="BL34" s="12">
        <v>0</v>
      </c>
      <c r="BM34" s="12">
        <v>0</v>
      </c>
      <c r="BN34" s="12">
        <v>0</v>
      </c>
      <c r="BO34" s="12">
        <v>0</v>
      </c>
      <c r="BP34" s="12">
        <v>0</v>
      </c>
      <c r="BQ34" s="12">
        <v>0</v>
      </c>
      <c r="BR34" s="12">
        <v>0</v>
      </c>
      <c r="BS34" s="12">
        <v>0</v>
      </c>
    </row>
    <row r="35" spans="1:71" x14ac:dyDescent="0.2">
      <c r="A35" s="66">
        <v>30</v>
      </c>
      <c r="B35" s="12">
        <v>2.2000000000000001E-3</v>
      </c>
      <c r="C35" s="12">
        <v>2.2000000000000001E-3</v>
      </c>
      <c r="D35" s="12">
        <v>2.2000000000000001E-3</v>
      </c>
      <c r="E35" s="12">
        <v>2.2000000000000001E-3</v>
      </c>
      <c r="F35" s="12">
        <v>2.2000000000000001E-3</v>
      </c>
      <c r="G35" s="12">
        <v>2.2000000000000001E-3</v>
      </c>
      <c r="H35" s="12">
        <v>2.2000000000000001E-3</v>
      </c>
      <c r="I35" s="12">
        <v>2.2000000000000001E-3</v>
      </c>
      <c r="J35" s="12">
        <v>2.2000000000000001E-3</v>
      </c>
      <c r="K35" s="12">
        <v>2.2000000000000001E-3</v>
      </c>
      <c r="L35" s="12">
        <v>2.2000000000000001E-3</v>
      </c>
      <c r="M35" s="12">
        <v>2.2000000000000001E-3</v>
      </c>
      <c r="N35" s="12">
        <v>2.2000000000000001E-3</v>
      </c>
      <c r="O35" s="12">
        <v>2.2000000000000001E-3</v>
      </c>
      <c r="P35" s="12">
        <v>2.2000000000000001E-3</v>
      </c>
      <c r="Q35" s="12">
        <v>2.2000000000000001E-3</v>
      </c>
      <c r="R35" s="12">
        <v>2.2000000000000001E-3</v>
      </c>
      <c r="S35" s="12">
        <v>2.2000000000000001E-3</v>
      </c>
      <c r="T35" s="12">
        <v>2.2000000000000001E-3</v>
      </c>
      <c r="U35" s="12">
        <v>2.2000000000000001E-3</v>
      </c>
      <c r="V35" s="12">
        <v>2.2000000000000001E-3</v>
      </c>
      <c r="W35" s="12">
        <v>2.2000000000000001E-3</v>
      </c>
      <c r="X35" s="12">
        <v>2.2000000000000001E-3</v>
      </c>
      <c r="Y35" s="12">
        <v>2.2000000000000001E-3</v>
      </c>
      <c r="Z35" s="12">
        <v>2.2000000000000001E-3</v>
      </c>
      <c r="AA35" s="12">
        <v>2.2000000000000001E-3</v>
      </c>
      <c r="AB35" s="12">
        <v>2.2000000000000001E-3</v>
      </c>
      <c r="AC35" s="12">
        <v>2.2000000000000001E-3</v>
      </c>
      <c r="AD35" s="12">
        <v>2.2000000000000001E-3</v>
      </c>
      <c r="AE35" s="12">
        <v>2.2000000000000001E-3</v>
      </c>
      <c r="AF35" s="12">
        <v>2.2000000000000001E-3</v>
      </c>
      <c r="AG35" s="12">
        <v>2.2000000000000001E-3</v>
      </c>
      <c r="AH35" s="12">
        <v>2.2000000000000001E-3</v>
      </c>
      <c r="AI35" s="12">
        <v>2.2000000000000001E-3</v>
      </c>
      <c r="AJ35" s="12">
        <v>2.2000000000000001E-3</v>
      </c>
      <c r="AK35" s="12">
        <v>2.2000000000000001E-3</v>
      </c>
      <c r="AL35" s="12">
        <v>2.2000000000000001E-3</v>
      </c>
      <c r="AM35" s="12">
        <v>2.2000000000000001E-3</v>
      </c>
      <c r="AN35" s="12">
        <v>2.2000000000000001E-3</v>
      </c>
      <c r="AO35" s="12">
        <v>2.2000000000000001E-3</v>
      </c>
      <c r="AP35" s="12">
        <v>0</v>
      </c>
      <c r="AQ35" s="12">
        <v>0</v>
      </c>
      <c r="AR35" s="12">
        <v>0</v>
      </c>
      <c r="AS35" s="12">
        <v>0</v>
      </c>
      <c r="AT35" s="12">
        <v>0</v>
      </c>
      <c r="AU35" s="12">
        <v>0</v>
      </c>
      <c r="AV35" s="12">
        <v>0</v>
      </c>
      <c r="AW35" s="12">
        <v>0</v>
      </c>
      <c r="AX35" s="12">
        <v>0</v>
      </c>
      <c r="AY35" s="12">
        <v>0</v>
      </c>
      <c r="AZ35" s="12">
        <v>0</v>
      </c>
      <c r="BA35" s="12">
        <v>0</v>
      </c>
      <c r="BB35" s="12">
        <v>0</v>
      </c>
      <c r="BC35" s="12">
        <v>0</v>
      </c>
      <c r="BD35" s="12">
        <v>0</v>
      </c>
      <c r="BE35" s="12">
        <v>0</v>
      </c>
      <c r="BF35" s="12">
        <v>0</v>
      </c>
      <c r="BG35" s="12">
        <v>0</v>
      </c>
      <c r="BH35" s="12">
        <v>0</v>
      </c>
      <c r="BI35" s="12">
        <v>0</v>
      </c>
      <c r="BJ35" s="12">
        <v>0</v>
      </c>
      <c r="BK35" s="12">
        <v>0</v>
      </c>
      <c r="BL35" s="12">
        <v>0</v>
      </c>
      <c r="BM35" s="12">
        <v>0</v>
      </c>
      <c r="BN35" s="12">
        <v>0</v>
      </c>
      <c r="BO35" s="12">
        <v>0</v>
      </c>
      <c r="BP35" s="12">
        <v>0</v>
      </c>
      <c r="BQ35" s="12">
        <v>0</v>
      </c>
      <c r="BR35" s="12">
        <v>0</v>
      </c>
      <c r="BS35" s="12">
        <v>0</v>
      </c>
    </row>
    <row r="36" spans="1:71" x14ac:dyDescent="0.2">
      <c r="A36" s="66">
        <v>31</v>
      </c>
      <c r="B36" s="12">
        <v>1.8E-3</v>
      </c>
      <c r="C36" s="12">
        <v>1.8E-3</v>
      </c>
      <c r="D36" s="12">
        <v>1.8E-3</v>
      </c>
      <c r="E36" s="12">
        <v>1.8E-3</v>
      </c>
      <c r="F36" s="12">
        <v>1.8E-3</v>
      </c>
      <c r="G36" s="12">
        <v>1.8E-3</v>
      </c>
      <c r="H36" s="12">
        <v>1.8E-3</v>
      </c>
      <c r="I36" s="12">
        <v>1.8E-3</v>
      </c>
      <c r="J36" s="12">
        <v>1.8E-3</v>
      </c>
      <c r="K36" s="12">
        <v>1.8E-3</v>
      </c>
      <c r="L36" s="12">
        <v>1.8E-3</v>
      </c>
      <c r="M36" s="12">
        <v>1.8E-3</v>
      </c>
      <c r="N36" s="12">
        <v>1.8E-3</v>
      </c>
      <c r="O36" s="12">
        <v>1.8E-3</v>
      </c>
      <c r="P36" s="12">
        <v>1.8E-3</v>
      </c>
      <c r="Q36" s="12">
        <v>1.8E-3</v>
      </c>
      <c r="R36" s="12">
        <v>1.8E-3</v>
      </c>
      <c r="S36" s="12">
        <v>1.8E-3</v>
      </c>
      <c r="T36" s="12">
        <v>1.8E-3</v>
      </c>
      <c r="U36" s="12">
        <v>1.8E-3</v>
      </c>
      <c r="V36" s="12">
        <v>1.8E-3</v>
      </c>
      <c r="W36" s="12">
        <v>1.8E-3</v>
      </c>
      <c r="X36" s="12">
        <v>1.8E-3</v>
      </c>
      <c r="Y36" s="12">
        <v>1.8E-3</v>
      </c>
      <c r="Z36" s="12">
        <v>1.8E-3</v>
      </c>
      <c r="AA36" s="12">
        <v>1.8E-3</v>
      </c>
      <c r="AB36" s="12">
        <v>1.8E-3</v>
      </c>
      <c r="AC36" s="12">
        <v>1.8E-3</v>
      </c>
      <c r="AD36" s="12">
        <v>1.8E-3</v>
      </c>
      <c r="AE36" s="12">
        <v>1.8E-3</v>
      </c>
      <c r="AF36" s="12">
        <v>1.8E-3</v>
      </c>
      <c r="AG36" s="12">
        <v>1.8E-3</v>
      </c>
      <c r="AH36" s="12">
        <v>1.8E-3</v>
      </c>
      <c r="AI36" s="12">
        <v>1.8E-3</v>
      </c>
      <c r="AJ36" s="12">
        <v>1.8E-3</v>
      </c>
      <c r="AK36" s="12">
        <v>1.8E-3</v>
      </c>
      <c r="AL36" s="12">
        <v>1.8E-3</v>
      </c>
      <c r="AM36" s="12">
        <v>1.8E-3</v>
      </c>
      <c r="AN36" s="12">
        <v>1.8E-3</v>
      </c>
      <c r="AO36" s="12">
        <v>0</v>
      </c>
      <c r="AP36" s="12">
        <v>0</v>
      </c>
      <c r="AQ36" s="12">
        <v>0</v>
      </c>
      <c r="AR36" s="12">
        <v>0</v>
      </c>
      <c r="AS36" s="12">
        <v>0</v>
      </c>
      <c r="AT36" s="12">
        <v>0</v>
      </c>
      <c r="AU36" s="12">
        <v>0</v>
      </c>
      <c r="AV36" s="12">
        <v>0</v>
      </c>
      <c r="AW36" s="12">
        <v>0</v>
      </c>
      <c r="AX36" s="12">
        <v>0</v>
      </c>
      <c r="AY36" s="12">
        <v>0</v>
      </c>
      <c r="AZ36" s="12">
        <v>0</v>
      </c>
      <c r="BA36" s="12">
        <v>0</v>
      </c>
      <c r="BB36" s="12">
        <v>0</v>
      </c>
      <c r="BC36" s="12">
        <v>0</v>
      </c>
      <c r="BD36" s="12">
        <v>0</v>
      </c>
      <c r="BE36" s="12">
        <v>0</v>
      </c>
      <c r="BF36" s="12">
        <v>0</v>
      </c>
      <c r="BG36" s="12">
        <v>0</v>
      </c>
      <c r="BH36" s="12">
        <v>0</v>
      </c>
      <c r="BI36" s="12">
        <v>0</v>
      </c>
      <c r="BJ36" s="12">
        <v>0</v>
      </c>
      <c r="BK36" s="12">
        <v>0</v>
      </c>
      <c r="BL36" s="12">
        <v>0</v>
      </c>
      <c r="BM36" s="12">
        <v>0</v>
      </c>
      <c r="BN36" s="12">
        <v>0</v>
      </c>
      <c r="BO36" s="12">
        <v>0</v>
      </c>
      <c r="BP36" s="12">
        <v>0</v>
      </c>
      <c r="BQ36" s="12">
        <v>0</v>
      </c>
      <c r="BR36" s="12">
        <v>0</v>
      </c>
      <c r="BS36" s="12">
        <v>0</v>
      </c>
    </row>
    <row r="37" spans="1:71" x14ac:dyDescent="0.2">
      <c r="A37" s="66">
        <v>32</v>
      </c>
      <c r="B37" s="12">
        <v>1.4E-3</v>
      </c>
      <c r="C37" s="12">
        <v>1.4E-3</v>
      </c>
      <c r="D37" s="12">
        <v>1.4E-3</v>
      </c>
      <c r="E37" s="12">
        <v>1.4E-3</v>
      </c>
      <c r="F37" s="12">
        <v>1.4E-3</v>
      </c>
      <c r="G37" s="12">
        <v>1.4E-3</v>
      </c>
      <c r="H37" s="12">
        <v>1.4E-3</v>
      </c>
      <c r="I37" s="12">
        <v>1.4E-3</v>
      </c>
      <c r="J37" s="12">
        <v>1.4E-3</v>
      </c>
      <c r="K37" s="12">
        <v>1.4E-3</v>
      </c>
      <c r="L37" s="12">
        <v>1.4E-3</v>
      </c>
      <c r="M37" s="12">
        <v>1.4E-3</v>
      </c>
      <c r="N37" s="12">
        <v>1.4E-3</v>
      </c>
      <c r="O37" s="12">
        <v>1.4E-3</v>
      </c>
      <c r="P37" s="12">
        <v>1.4E-3</v>
      </c>
      <c r="Q37" s="12">
        <v>1.4E-3</v>
      </c>
      <c r="R37" s="12">
        <v>1.4E-3</v>
      </c>
      <c r="S37" s="12">
        <v>1.4E-3</v>
      </c>
      <c r="T37" s="12">
        <v>1.4E-3</v>
      </c>
      <c r="U37" s="12">
        <v>1.4E-3</v>
      </c>
      <c r="V37" s="12">
        <v>1.4E-3</v>
      </c>
      <c r="W37" s="12">
        <v>1.4E-3</v>
      </c>
      <c r="X37" s="12">
        <v>1.4E-3</v>
      </c>
      <c r="Y37" s="12">
        <v>1.4E-3</v>
      </c>
      <c r="Z37" s="12">
        <v>1.4E-3</v>
      </c>
      <c r="AA37" s="12">
        <v>1.4E-3</v>
      </c>
      <c r="AB37" s="12">
        <v>1.4E-3</v>
      </c>
      <c r="AC37" s="12">
        <v>1.4E-3</v>
      </c>
      <c r="AD37" s="12">
        <v>1.4E-3</v>
      </c>
      <c r="AE37" s="12">
        <v>1.4E-3</v>
      </c>
      <c r="AF37" s="12">
        <v>1.4E-3</v>
      </c>
      <c r="AG37" s="12">
        <v>1.4E-3</v>
      </c>
      <c r="AH37" s="12">
        <v>1.4E-3</v>
      </c>
      <c r="AI37" s="12">
        <v>1.4E-3</v>
      </c>
      <c r="AJ37" s="12">
        <v>1.4E-3</v>
      </c>
      <c r="AK37" s="12">
        <v>1.4E-3</v>
      </c>
      <c r="AL37" s="12">
        <v>1.4E-3</v>
      </c>
      <c r="AM37" s="12">
        <v>1.4E-3</v>
      </c>
      <c r="AN37" s="12">
        <v>0</v>
      </c>
      <c r="AO37" s="12">
        <v>0</v>
      </c>
      <c r="AP37" s="12">
        <v>0</v>
      </c>
      <c r="AQ37" s="12">
        <v>0</v>
      </c>
      <c r="AR37" s="12">
        <v>0</v>
      </c>
      <c r="AS37" s="12">
        <v>0</v>
      </c>
      <c r="AT37" s="12">
        <v>0</v>
      </c>
      <c r="AU37" s="12">
        <v>0</v>
      </c>
      <c r="AV37" s="12">
        <v>0</v>
      </c>
      <c r="AW37" s="12">
        <v>0</v>
      </c>
      <c r="AX37" s="12">
        <v>0</v>
      </c>
      <c r="AY37" s="12">
        <v>0</v>
      </c>
      <c r="AZ37" s="12">
        <v>0</v>
      </c>
      <c r="BA37" s="12">
        <v>0</v>
      </c>
      <c r="BB37" s="12">
        <v>0</v>
      </c>
      <c r="BC37" s="12">
        <v>0</v>
      </c>
      <c r="BD37" s="12">
        <v>0</v>
      </c>
      <c r="BE37" s="12">
        <v>0</v>
      </c>
      <c r="BF37" s="12">
        <v>0</v>
      </c>
      <c r="BG37" s="12">
        <v>0</v>
      </c>
      <c r="BH37" s="12">
        <v>0</v>
      </c>
      <c r="BI37" s="12">
        <v>0</v>
      </c>
      <c r="BJ37" s="12">
        <v>0</v>
      </c>
      <c r="BK37" s="12">
        <v>0</v>
      </c>
      <c r="BL37" s="12">
        <v>0</v>
      </c>
      <c r="BM37" s="12">
        <v>0</v>
      </c>
      <c r="BN37" s="12">
        <v>0</v>
      </c>
      <c r="BO37" s="12">
        <v>0</v>
      </c>
      <c r="BP37" s="12">
        <v>0</v>
      </c>
      <c r="BQ37" s="12">
        <v>0</v>
      </c>
      <c r="BR37" s="12">
        <v>0</v>
      </c>
      <c r="BS37" s="12">
        <v>0</v>
      </c>
    </row>
    <row r="38" spans="1:71" x14ac:dyDescent="0.2">
      <c r="A38" s="66">
        <v>33</v>
      </c>
      <c r="B38" s="12">
        <v>1E-3</v>
      </c>
      <c r="C38" s="12">
        <v>1E-3</v>
      </c>
      <c r="D38" s="12">
        <v>1E-3</v>
      </c>
      <c r="E38" s="12">
        <v>1E-3</v>
      </c>
      <c r="F38" s="12">
        <v>1E-3</v>
      </c>
      <c r="G38" s="12">
        <v>1E-3</v>
      </c>
      <c r="H38" s="12">
        <v>1E-3</v>
      </c>
      <c r="I38" s="12">
        <v>1E-3</v>
      </c>
      <c r="J38" s="12">
        <v>1E-3</v>
      </c>
      <c r="K38" s="12">
        <v>1E-3</v>
      </c>
      <c r="L38" s="12">
        <v>1E-3</v>
      </c>
      <c r="M38" s="12">
        <v>1E-3</v>
      </c>
      <c r="N38" s="12">
        <v>1E-3</v>
      </c>
      <c r="O38" s="12">
        <v>1E-3</v>
      </c>
      <c r="P38" s="12">
        <v>1E-3</v>
      </c>
      <c r="Q38" s="12">
        <v>1E-3</v>
      </c>
      <c r="R38" s="12">
        <v>1E-3</v>
      </c>
      <c r="S38" s="12">
        <v>1E-3</v>
      </c>
      <c r="T38" s="12">
        <v>1E-3</v>
      </c>
      <c r="U38" s="12">
        <v>1E-3</v>
      </c>
      <c r="V38" s="12">
        <v>1E-3</v>
      </c>
      <c r="W38" s="12">
        <v>1E-3</v>
      </c>
      <c r="X38" s="12">
        <v>1E-3</v>
      </c>
      <c r="Y38" s="12">
        <v>1E-3</v>
      </c>
      <c r="Z38" s="12">
        <v>1E-3</v>
      </c>
      <c r="AA38" s="12">
        <v>1E-3</v>
      </c>
      <c r="AB38" s="12">
        <v>1E-3</v>
      </c>
      <c r="AC38" s="12">
        <v>1E-3</v>
      </c>
      <c r="AD38" s="12">
        <v>1E-3</v>
      </c>
      <c r="AE38" s="12">
        <v>1E-3</v>
      </c>
      <c r="AF38" s="12">
        <v>1E-3</v>
      </c>
      <c r="AG38" s="12">
        <v>1E-3</v>
      </c>
      <c r="AH38" s="12">
        <v>1E-3</v>
      </c>
      <c r="AI38" s="12">
        <v>1E-3</v>
      </c>
      <c r="AJ38" s="12">
        <v>1E-3</v>
      </c>
      <c r="AK38" s="12">
        <v>1E-3</v>
      </c>
      <c r="AL38" s="12">
        <v>1E-3</v>
      </c>
      <c r="AM38" s="12">
        <v>0</v>
      </c>
      <c r="AN38" s="12">
        <v>0</v>
      </c>
      <c r="AO38" s="12">
        <v>0</v>
      </c>
      <c r="AP38" s="12">
        <v>0</v>
      </c>
      <c r="AQ38" s="12">
        <v>0</v>
      </c>
      <c r="AR38" s="12">
        <v>0</v>
      </c>
      <c r="AS38" s="12">
        <v>0</v>
      </c>
      <c r="AT38" s="12">
        <v>0</v>
      </c>
      <c r="AU38" s="12">
        <v>0</v>
      </c>
      <c r="AV38" s="12">
        <v>0</v>
      </c>
      <c r="AW38" s="12">
        <v>0</v>
      </c>
      <c r="AX38" s="12">
        <v>0</v>
      </c>
      <c r="AY38" s="12">
        <v>0</v>
      </c>
      <c r="AZ38" s="12">
        <v>0</v>
      </c>
      <c r="BA38" s="12">
        <v>0</v>
      </c>
      <c r="BB38" s="12">
        <v>0</v>
      </c>
      <c r="BC38" s="12">
        <v>0</v>
      </c>
      <c r="BD38" s="12">
        <v>0</v>
      </c>
      <c r="BE38" s="12">
        <v>0</v>
      </c>
      <c r="BF38" s="12">
        <v>0</v>
      </c>
      <c r="BG38" s="12">
        <v>0</v>
      </c>
      <c r="BH38" s="12">
        <v>0</v>
      </c>
      <c r="BI38" s="12">
        <v>0</v>
      </c>
      <c r="BJ38" s="12">
        <v>0</v>
      </c>
      <c r="BK38" s="12">
        <v>0</v>
      </c>
      <c r="BL38" s="12">
        <v>0</v>
      </c>
      <c r="BM38" s="12">
        <v>0</v>
      </c>
      <c r="BN38" s="12">
        <v>0</v>
      </c>
      <c r="BO38" s="12">
        <v>0</v>
      </c>
      <c r="BP38" s="12">
        <v>0</v>
      </c>
      <c r="BQ38" s="12">
        <v>0</v>
      </c>
      <c r="BR38" s="12">
        <v>0</v>
      </c>
      <c r="BS38" s="12">
        <v>0</v>
      </c>
    </row>
    <row r="39" spans="1:71" x14ac:dyDescent="0.2">
      <c r="A39" s="66">
        <v>34</v>
      </c>
      <c r="B39" s="12">
        <v>5.9999999999999995E-4</v>
      </c>
      <c r="C39" s="12">
        <v>5.9999999999999995E-4</v>
      </c>
      <c r="D39" s="12">
        <v>5.9999999999999995E-4</v>
      </c>
      <c r="E39" s="12">
        <v>5.9999999999999995E-4</v>
      </c>
      <c r="F39" s="12">
        <v>5.9999999999999995E-4</v>
      </c>
      <c r="G39" s="12">
        <v>5.9999999999999995E-4</v>
      </c>
      <c r="H39" s="12">
        <v>5.9999999999999995E-4</v>
      </c>
      <c r="I39" s="12">
        <v>5.9999999999999995E-4</v>
      </c>
      <c r="J39" s="12">
        <v>5.9999999999999995E-4</v>
      </c>
      <c r="K39" s="12">
        <v>5.9999999999999995E-4</v>
      </c>
      <c r="L39" s="12">
        <v>5.9999999999999995E-4</v>
      </c>
      <c r="M39" s="12">
        <v>5.9999999999999995E-4</v>
      </c>
      <c r="N39" s="12">
        <v>5.9999999999999995E-4</v>
      </c>
      <c r="O39" s="12">
        <v>5.9999999999999995E-4</v>
      </c>
      <c r="P39" s="12">
        <v>5.9999999999999995E-4</v>
      </c>
      <c r="Q39" s="12">
        <v>5.9999999999999995E-4</v>
      </c>
      <c r="R39" s="12">
        <v>5.9999999999999995E-4</v>
      </c>
      <c r="S39" s="12">
        <v>5.9999999999999995E-4</v>
      </c>
      <c r="T39" s="12">
        <v>5.9999999999999995E-4</v>
      </c>
      <c r="U39" s="12">
        <v>5.9999999999999995E-4</v>
      </c>
      <c r="V39" s="12">
        <v>5.9999999999999995E-4</v>
      </c>
      <c r="W39" s="12">
        <v>5.9999999999999995E-4</v>
      </c>
      <c r="X39" s="12">
        <v>5.9999999999999995E-4</v>
      </c>
      <c r="Y39" s="12">
        <v>5.9999999999999995E-4</v>
      </c>
      <c r="Z39" s="12">
        <v>5.9999999999999995E-4</v>
      </c>
      <c r="AA39" s="12">
        <v>5.9999999999999995E-4</v>
      </c>
      <c r="AB39" s="12">
        <v>5.9999999999999995E-4</v>
      </c>
      <c r="AC39" s="12">
        <v>5.9999999999999995E-4</v>
      </c>
      <c r="AD39" s="12">
        <v>5.9999999999999995E-4</v>
      </c>
      <c r="AE39" s="12">
        <v>5.9999999999999995E-4</v>
      </c>
      <c r="AF39" s="12">
        <v>5.9999999999999995E-4</v>
      </c>
      <c r="AG39" s="12">
        <v>5.9999999999999995E-4</v>
      </c>
      <c r="AH39" s="12">
        <v>5.9999999999999995E-4</v>
      </c>
      <c r="AI39" s="12">
        <v>5.9999999999999995E-4</v>
      </c>
      <c r="AJ39" s="12">
        <v>5.9999999999999995E-4</v>
      </c>
      <c r="AK39" s="12">
        <v>5.9999999999999995E-4</v>
      </c>
      <c r="AL39" s="12">
        <v>0</v>
      </c>
      <c r="AM39" s="12">
        <v>0</v>
      </c>
      <c r="AN39" s="12">
        <v>0</v>
      </c>
      <c r="AO39" s="12">
        <v>0</v>
      </c>
      <c r="AP39" s="12">
        <v>0</v>
      </c>
      <c r="AQ39" s="12">
        <v>0</v>
      </c>
      <c r="AR39" s="12">
        <v>0</v>
      </c>
      <c r="AS39" s="12">
        <v>0</v>
      </c>
      <c r="AT39" s="12">
        <v>0</v>
      </c>
      <c r="AU39" s="12">
        <v>0</v>
      </c>
      <c r="AV39" s="12">
        <v>0</v>
      </c>
      <c r="AW39" s="12">
        <v>0</v>
      </c>
      <c r="AX39" s="12">
        <v>0</v>
      </c>
      <c r="AY39" s="12">
        <v>0</v>
      </c>
      <c r="AZ39" s="12">
        <v>0</v>
      </c>
      <c r="BA39" s="12">
        <v>0</v>
      </c>
      <c r="BB39" s="12">
        <v>0</v>
      </c>
      <c r="BC39" s="12">
        <v>0</v>
      </c>
      <c r="BD39" s="12">
        <v>0</v>
      </c>
      <c r="BE39" s="12">
        <v>0</v>
      </c>
      <c r="BF39" s="12">
        <v>0</v>
      </c>
      <c r="BG39" s="12">
        <v>0</v>
      </c>
      <c r="BH39" s="12">
        <v>0</v>
      </c>
      <c r="BI39" s="12">
        <v>0</v>
      </c>
      <c r="BJ39" s="12">
        <v>0</v>
      </c>
      <c r="BK39" s="12">
        <v>0</v>
      </c>
      <c r="BL39" s="12">
        <v>0</v>
      </c>
      <c r="BM39" s="12">
        <v>0</v>
      </c>
      <c r="BN39" s="12">
        <v>0</v>
      </c>
      <c r="BO39" s="12">
        <v>0</v>
      </c>
      <c r="BP39" s="12">
        <v>0</v>
      </c>
      <c r="BQ39" s="12">
        <v>0</v>
      </c>
      <c r="BR39" s="12">
        <v>0</v>
      </c>
      <c r="BS39" s="12">
        <v>0</v>
      </c>
    </row>
    <row r="40" spans="1:71" x14ac:dyDescent="0.2">
      <c r="A40" s="66">
        <v>35</v>
      </c>
      <c r="B40" s="12">
        <v>0</v>
      </c>
      <c r="C40" s="12">
        <v>0</v>
      </c>
      <c r="D40" s="12">
        <v>0</v>
      </c>
      <c r="E40" s="12">
        <v>0</v>
      </c>
      <c r="F40" s="12">
        <v>0</v>
      </c>
      <c r="G40" s="12">
        <v>0</v>
      </c>
      <c r="H40" s="12">
        <v>0</v>
      </c>
      <c r="I40" s="12">
        <v>0</v>
      </c>
      <c r="J40" s="12">
        <v>0</v>
      </c>
      <c r="K40" s="12">
        <v>0</v>
      </c>
      <c r="L40" s="12">
        <v>0</v>
      </c>
      <c r="M40" s="12">
        <v>0</v>
      </c>
      <c r="N40" s="12">
        <v>0</v>
      </c>
      <c r="O40" s="12">
        <v>0</v>
      </c>
      <c r="P40" s="12">
        <v>0</v>
      </c>
      <c r="Q40" s="12">
        <v>0</v>
      </c>
      <c r="R40" s="12">
        <v>0</v>
      </c>
      <c r="S40" s="12">
        <v>0</v>
      </c>
      <c r="T40" s="12">
        <v>0</v>
      </c>
      <c r="U40" s="12">
        <v>0</v>
      </c>
      <c r="V40" s="12">
        <v>0</v>
      </c>
      <c r="W40" s="12">
        <v>0</v>
      </c>
      <c r="X40" s="12">
        <v>0</v>
      </c>
      <c r="Y40" s="12">
        <v>0</v>
      </c>
      <c r="Z40" s="12">
        <v>0</v>
      </c>
      <c r="AA40" s="12">
        <v>0</v>
      </c>
      <c r="AB40" s="12">
        <v>0</v>
      </c>
      <c r="AC40" s="12">
        <v>0</v>
      </c>
      <c r="AD40" s="12">
        <v>0</v>
      </c>
      <c r="AE40" s="12">
        <v>0</v>
      </c>
      <c r="AF40" s="12">
        <v>0</v>
      </c>
      <c r="AG40" s="12">
        <v>0</v>
      </c>
      <c r="AH40" s="12">
        <v>0</v>
      </c>
      <c r="AI40" s="12">
        <v>0</v>
      </c>
      <c r="AJ40" s="12">
        <v>0</v>
      </c>
      <c r="AK40" s="12">
        <v>0</v>
      </c>
      <c r="AL40" s="12">
        <v>0</v>
      </c>
      <c r="AM40" s="12">
        <v>0</v>
      </c>
      <c r="AN40" s="12">
        <v>0</v>
      </c>
      <c r="AO40" s="12">
        <v>0</v>
      </c>
      <c r="AP40" s="12">
        <v>0</v>
      </c>
      <c r="AQ40" s="12">
        <v>0</v>
      </c>
      <c r="AR40" s="12">
        <v>0</v>
      </c>
      <c r="AS40" s="12">
        <v>0</v>
      </c>
      <c r="AT40" s="12">
        <v>0</v>
      </c>
      <c r="AU40" s="12">
        <v>0</v>
      </c>
      <c r="AV40" s="12">
        <v>0</v>
      </c>
      <c r="AW40" s="12">
        <v>0</v>
      </c>
      <c r="AX40" s="12">
        <v>0</v>
      </c>
      <c r="AY40" s="12">
        <v>0</v>
      </c>
      <c r="AZ40" s="12">
        <v>0</v>
      </c>
      <c r="BA40" s="12">
        <v>0</v>
      </c>
      <c r="BB40" s="12">
        <v>0</v>
      </c>
      <c r="BC40" s="12">
        <v>0</v>
      </c>
      <c r="BD40" s="12">
        <v>0</v>
      </c>
      <c r="BE40" s="12">
        <v>0</v>
      </c>
      <c r="BF40" s="12">
        <v>0</v>
      </c>
      <c r="BG40" s="12">
        <v>0</v>
      </c>
      <c r="BH40" s="12">
        <v>0</v>
      </c>
      <c r="BI40" s="12">
        <v>0</v>
      </c>
      <c r="BJ40" s="12">
        <v>0</v>
      </c>
      <c r="BK40" s="12">
        <v>0</v>
      </c>
      <c r="BL40" s="12">
        <v>0</v>
      </c>
      <c r="BM40" s="12">
        <v>0</v>
      </c>
      <c r="BN40" s="12">
        <v>0</v>
      </c>
      <c r="BO40" s="12">
        <v>0</v>
      </c>
      <c r="BP40" s="12">
        <v>0</v>
      </c>
      <c r="BQ40" s="12">
        <v>0</v>
      </c>
      <c r="BR40" s="12">
        <v>0</v>
      </c>
      <c r="BS40" s="12">
        <v>0</v>
      </c>
    </row>
    <row r="41" spans="1:71" x14ac:dyDescent="0.2">
      <c r="A41" s="66">
        <v>36</v>
      </c>
      <c r="B41" s="12">
        <v>0</v>
      </c>
      <c r="C41" s="12">
        <v>0</v>
      </c>
      <c r="D41" s="12">
        <v>0</v>
      </c>
      <c r="E41" s="12">
        <v>0</v>
      </c>
      <c r="F41" s="12">
        <v>0</v>
      </c>
      <c r="G41" s="12">
        <v>0</v>
      </c>
      <c r="H41" s="12">
        <v>0</v>
      </c>
      <c r="I41" s="12">
        <v>0</v>
      </c>
      <c r="J41" s="12">
        <v>0</v>
      </c>
      <c r="K41" s="12">
        <v>0</v>
      </c>
      <c r="L41" s="12">
        <v>0</v>
      </c>
      <c r="M41" s="12">
        <v>0</v>
      </c>
      <c r="N41" s="12">
        <v>0</v>
      </c>
      <c r="O41" s="12">
        <v>0</v>
      </c>
      <c r="P41" s="12">
        <v>0</v>
      </c>
      <c r="Q41" s="12">
        <v>0</v>
      </c>
      <c r="R41" s="12">
        <v>0</v>
      </c>
      <c r="S41" s="12">
        <v>0</v>
      </c>
      <c r="T41" s="12">
        <v>0</v>
      </c>
      <c r="U41" s="12">
        <v>0</v>
      </c>
      <c r="V41" s="12">
        <v>0</v>
      </c>
      <c r="W41" s="12">
        <v>0</v>
      </c>
      <c r="X41" s="12">
        <v>0</v>
      </c>
      <c r="Y41" s="12">
        <v>0</v>
      </c>
      <c r="Z41" s="12">
        <v>0</v>
      </c>
      <c r="AA41" s="12">
        <v>0</v>
      </c>
      <c r="AB41" s="12">
        <v>0</v>
      </c>
      <c r="AC41" s="12">
        <v>0</v>
      </c>
      <c r="AD41" s="12">
        <v>0</v>
      </c>
      <c r="AE41" s="12">
        <v>0</v>
      </c>
      <c r="AF41" s="12">
        <v>0</v>
      </c>
      <c r="AG41" s="12">
        <v>0</v>
      </c>
      <c r="AH41" s="12">
        <v>0</v>
      </c>
      <c r="AI41" s="12">
        <v>0</v>
      </c>
      <c r="AJ41" s="12">
        <v>0</v>
      </c>
      <c r="AK41" s="12">
        <v>0</v>
      </c>
      <c r="AL41" s="12">
        <v>0</v>
      </c>
      <c r="AM41" s="12">
        <v>0</v>
      </c>
      <c r="AN41" s="12">
        <v>0</v>
      </c>
      <c r="AO41" s="12">
        <v>0</v>
      </c>
      <c r="AP41" s="12">
        <v>0</v>
      </c>
      <c r="AQ41" s="12">
        <v>0</v>
      </c>
      <c r="AR41" s="12">
        <v>0</v>
      </c>
      <c r="AS41" s="12">
        <v>0</v>
      </c>
      <c r="AT41" s="12">
        <v>0</v>
      </c>
      <c r="AU41" s="12">
        <v>0</v>
      </c>
      <c r="AV41" s="12">
        <v>0</v>
      </c>
      <c r="AW41" s="12">
        <v>0</v>
      </c>
      <c r="AX41" s="12">
        <v>0</v>
      </c>
      <c r="AY41" s="12">
        <v>0</v>
      </c>
      <c r="AZ41" s="12">
        <v>0</v>
      </c>
      <c r="BA41" s="12">
        <v>0</v>
      </c>
      <c r="BB41" s="12">
        <v>0</v>
      </c>
      <c r="BC41" s="12">
        <v>0</v>
      </c>
      <c r="BD41" s="12">
        <v>0</v>
      </c>
      <c r="BE41" s="12">
        <v>0</v>
      </c>
      <c r="BF41" s="12">
        <v>0</v>
      </c>
      <c r="BG41" s="12">
        <v>0</v>
      </c>
      <c r="BH41" s="12">
        <v>0</v>
      </c>
      <c r="BI41" s="12">
        <v>0</v>
      </c>
      <c r="BJ41" s="12">
        <v>0</v>
      </c>
      <c r="BK41" s="12">
        <v>0</v>
      </c>
      <c r="BL41" s="12">
        <v>0</v>
      </c>
      <c r="BM41" s="12">
        <v>0</v>
      </c>
      <c r="BN41" s="12">
        <v>0</v>
      </c>
      <c r="BO41" s="12">
        <v>0</v>
      </c>
      <c r="BP41" s="12">
        <v>0</v>
      </c>
      <c r="BQ41" s="12">
        <v>0</v>
      </c>
      <c r="BR41" s="12">
        <v>0</v>
      </c>
      <c r="BS41" s="12">
        <v>0</v>
      </c>
    </row>
    <row r="42" spans="1:71" x14ac:dyDescent="0.2">
      <c r="A42" s="66">
        <v>37</v>
      </c>
      <c r="B42" s="12">
        <v>0</v>
      </c>
      <c r="C42" s="12">
        <v>0</v>
      </c>
      <c r="D42" s="12">
        <v>0</v>
      </c>
      <c r="E42" s="12">
        <v>0</v>
      </c>
      <c r="F42" s="12">
        <v>0</v>
      </c>
      <c r="G42" s="12">
        <v>0</v>
      </c>
      <c r="H42" s="12">
        <v>0</v>
      </c>
      <c r="I42" s="12">
        <v>0</v>
      </c>
      <c r="J42" s="12">
        <v>0</v>
      </c>
      <c r="K42" s="12">
        <v>0</v>
      </c>
      <c r="L42" s="12">
        <v>0</v>
      </c>
      <c r="M42" s="12">
        <v>0</v>
      </c>
      <c r="N42" s="12">
        <v>0</v>
      </c>
      <c r="O42" s="12">
        <v>0</v>
      </c>
      <c r="P42" s="12">
        <v>0</v>
      </c>
      <c r="Q42" s="12">
        <v>0</v>
      </c>
      <c r="R42" s="12">
        <v>0</v>
      </c>
      <c r="S42" s="12">
        <v>0</v>
      </c>
      <c r="T42" s="12">
        <v>0</v>
      </c>
      <c r="U42" s="12">
        <v>0</v>
      </c>
      <c r="V42" s="12">
        <v>0</v>
      </c>
      <c r="W42" s="12">
        <v>0</v>
      </c>
      <c r="X42" s="12">
        <v>0</v>
      </c>
      <c r="Y42" s="12">
        <v>0</v>
      </c>
      <c r="Z42" s="12">
        <v>0</v>
      </c>
      <c r="AA42" s="12">
        <v>0</v>
      </c>
      <c r="AB42" s="12">
        <v>0</v>
      </c>
      <c r="AC42" s="12">
        <v>0</v>
      </c>
      <c r="AD42" s="12">
        <v>0</v>
      </c>
      <c r="AE42" s="12">
        <v>0</v>
      </c>
      <c r="AF42" s="12">
        <v>0</v>
      </c>
      <c r="AG42" s="12">
        <v>0</v>
      </c>
      <c r="AH42" s="12">
        <v>0</v>
      </c>
      <c r="AI42" s="12">
        <v>0</v>
      </c>
      <c r="AJ42" s="12">
        <v>0</v>
      </c>
      <c r="AK42" s="12">
        <v>0</v>
      </c>
      <c r="AL42" s="12">
        <v>0</v>
      </c>
      <c r="AM42" s="12">
        <v>0</v>
      </c>
      <c r="AN42" s="12">
        <v>0</v>
      </c>
      <c r="AO42" s="12">
        <v>0</v>
      </c>
      <c r="AP42" s="12">
        <v>0</v>
      </c>
      <c r="AQ42" s="12">
        <v>0</v>
      </c>
      <c r="AR42" s="12">
        <v>0</v>
      </c>
      <c r="AS42" s="12">
        <v>0</v>
      </c>
      <c r="AT42" s="12">
        <v>0</v>
      </c>
      <c r="AU42" s="12">
        <v>0</v>
      </c>
      <c r="AV42" s="12">
        <v>0</v>
      </c>
      <c r="AW42" s="12">
        <v>0</v>
      </c>
      <c r="AX42" s="12">
        <v>0</v>
      </c>
      <c r="AY42" s="12">
        <v>0</v>
      </c>
      <c r="AZ42" s="12">
        <v>0</v>
      </c>
      <c r="BA42" s="12">
        <v>0</v>
      </c>
      <c r="BB42" s="12">
        <v>0</v>
      </c>
      <c r="BC42" s="12">
        <v>0</v>
      </c>
      <c r="BD42" s="12">
        <v>0</v>
      </c>
      <c r="BE42" s="12">
        <v>0</v>
      </c>
      <c r="BF42" s="12">
        <v>0</v>
      </c>
      <c r="BG42" s="12">
        <v>0</v>
      </c>
      <c r="BH42" s="12">
        <v>0</v>
      </c>
      <c r="BI42" s="12">
        <v>0</v>
      </c>
      <c r="BJ42" s="12">
        <v>0</v>
      </c>
      <c r="BK42" s="12">
        <v>0</v>
      </c>
      <c r="BL42" s="12">
        <v>0</v>
      </c>
      <c r="BM42" s="12">
        <v>0</v>
      </c>
      <c r="BN42" s="12">
        <v>0</v>
      </c>
      <c r="BO42" s="12">
        <v>0</v>
      </c>
      <c r="BP42" s="12">
        <v>0</v>
      </c>
      <c r="BQ42" s="12">
        <v>0</v>
      </c>
      <c r="BR42" s="12">
        <v>0</v>
      </c>
      <c r="BS42" s="12">
        <v>0</v>
      </c>
    </row>
    <row r="43" spans="1:71" x14ac:dyDescent="0.2">
      <c r="A43" s="66">
        <v>38</v>
      </c>
      <c r="B43" s="12">
        <v>0</v>
      </c>
      <c r="C43" s="12">
        <v>0</v>
      </c>
      <c r="D43" s="12">
        <v>0</v>
      </c>
      <c r="E43" s="12">
        <v>0</v>
      </c>
      <c r="F43" s="12">
        <v>0</v>
      </c>
      <c r="G43" s="12">
        <v>0</v>
      </c>
      <c r="H43" s="12">
        <v>0</v>
      </c>
      <c r="I43" s="12">
        <v>0</v>
      </c>
      <c r="J43" s="12">
        <v>0</v>
      </c>
      <c r="K43" s="12">
        <v>0</v>
      </c>
      <c r="L43" s="12">
        <v>0</v>
      </c>
      <c r="M43" s="12">
        <v>0</v>
      </c>
      <c r="N43" s="12">
        <v>0</v>
      </c>
      <c r="O43" s="12">
        <v>0</v>
      </c>
      <c r="P43" s="12">
        <v>0</v>
      </c>
      <c r="Q43" s="12">
        <v>0</v>
      </c>
      <c r="R43" s="12">
        <v>0</v>
      </c>
      <c r="S43" s="12">
        <v>0</v>
      </c>
      <c r="T43" s="12">
        <v>0</v>
      </c>
      <c r="U43" s="12">
        <v>0</v>
      </c>
      <c r="V43" s="12">
        <v>0</v>
      </c>
      <c r="W43" s="12">
        <v>0</v>
      </c>
      <c r="X43" s="12">
        <v>0</v>
      </c>
      <c r="Y43" s="12">
        <v>0</v>
      </c>
      <c r="Z43" s="12">
        <v>0</v>
      </c>
      <c r="AA43" s="12">
        <v>0</v>
      </c>
      <c r="AB43" s="12">
        <v>0</v>
      </c>
      <c r="AC43" s="12">
        <v>0</v>
      </c>
      <c r="AD43" s="12">
        <v>0</v>
      </c>
      <c r="AE43" s="12">
        <v>0</v>
      </c>
      <c r="AF43" s="12">
        <v>0</v>
      </c>
      <c r="AG43" s="12">
        <v>0</v>
      </c>
      <c r="AH43" s="12">
        <v>0</v>
      </c>
      <c r="AI43" s="12">
        <v>0</v>
      </c>
      <c r="AJ43" s="12">
        <v>0</v>
      </c>
      <c r="AK43" s="12">
        <v>0</v>
      </c>
      <c r="AL43" s="12">
        <v>0</v>
      </c>
      <c r="AM43" s="12">
        <v>0</v>
      </c>
      <c r="AN43" s="12">
        <v>0</v>
      </c>
      <c r="AO43" s="12">
        <v>0</v>
      </c>
      <c r="AP43" s="12">
        <v>0</v>
      </c>
      <c r="AQ43" s="12">
        <v>0</v>
      </c>
      <c r="AR43" s="12">
        <v>0</v>
      </c>
      <c r="AS43" s="12">
        <v>0</v>
      </c>
      <c r="AT43" s="12">
        <v>0</v>
      </c>
      <c r="AU43" s="12">
        <v>0</v>
      </c>
      <c r="AV43" s="12">
        <v>0</v>
      </c>
      <c r="AW43" s="12">
        <v>0</v>
      </c>
      <c r="AX43" s="12">
        <v>0</v>
      </c>
      <c r="AY43" s="12">
        <v>0</v>
      </c>
      <c r="AZ43" s="12">
        <v>0</v>
      </c>
      <c r="BA43" s="12">
        <v>0</v>
      </c>
      <c r="BB43" s="12">
        <v>0</v>
      </c>
      <c r="BC43" s="12">
        <v>0</v>
      </c>
      <c r="BD43" s="12">
        <v>0</v>
      </c>
      <c r="BE43" s="12">
        <v>0</v>
      </c>
      <c r="BF43" s="12">
        <v>0</v>
      </c>
      <c r="BG43" s="12">
        <v>0</v>
      </c>
      <c r="BH43" s="12">
        <v>0</v>
      </c>
      <c r="BI43" s="12">
        <v>0</v>
      </c>
      <c r="BJ43" s="12">
        <v>0</v>
      </c>
      <c r="BK43" s="12">
        <v>0</v>
      </c>
      <c r="BL43" s="12">
        <v>0</v>
      </c>
      <c r="BM43" s="12">
        <v>0</v>
      </c>
      <c r="BN43" s="12">
        <v>0</v>
      </c>
      <c r="BO43" s="12">
        <v>0</v>
      </c>
      <c r="BP43" s="12">
        <v>0</v>
      </c>
      <c r="BQ43" s="12">
        <v>0</v>
      </c>
      <c r="BR43" s="12">
        <v>0</v>
      </c>
      <c r="BS43" s="12">
        <v>0</v>
      </c>
    </row>
    <row r="44" spans="1:7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0</v>
      </c>
      <c r="G44" s="12">
        <v>0</v>
      </c>
      <c r="H44" s="12">
        <v>0</v>
      </c>
      <c r="I44" s="12">
        <v>0</v>
      </c>
      <c r="J44" s="12">
        <v>0</v>
      </c>
      <c r="K44" s="12">
        <v>0</v>
      </c>
      <c r="L44" s="12">
        <v>0</v>
      </c>
      <c r="M44" s="12">
        <v>0</v>
      </c>
      <c r="N44" s="12">
        <v>0</v>
      </c>
      <c r="O44" s="12">
        <v>0</v>
      </c>
      <c r="P44" s="12">
        <v>0</v>
      </c>
      <c r="Q44" s="12">
        <v>0</v>
      </c>
      <c r="R44" s="12">
        <v>0</v>
      </c>
      <c r="S44" s="12">
        <v>0</v>
      </c>
      <c r="T44" s="12">
        <v>0</v>
      </c>
      <c r="U44" s="12">
        <v>0</v>
      </c>
      <c r="V44" s="12">
        <v>0</v>
      </c>
      <c r="W44" s="12">
        <v>0</v>
      </c>
      <c r="X44" s="12">
        <v>0</v>
      </c>
      <c r="Y44" s="12">
        <v>0</v>
      </c>
      <c r="Z44" s="12">
        <v>0</v>
      </c>
      <c r="AA44" s="12">
        <v>0</v>
      </c>
      <c r="AB44" s="12">
        <v>0</v>
      </c>
      <c r="AC44" s="12">
        <v>0</v>
      </c>
      <c r="AD44" s="12">
        <v>0</v>
      </c>
      <c r="AE44" s="12">
        <v>0</v>
      </c>
      <c r="AF44" s="12">
        <v>0</v>
      </c>
      <c r="AG44" s="12">
        <v>0</v>
      </c>
      <c r="AH44" s="12">
        <v>0</v>
      </c>
      <c r="AI44" s="12">
        <v>0</v>
      </c>
      <c r="AJ44" s="12">
        <v>0</v>
      </c>
      <c r="AK44" s="12">
        <v>0</v>
      </c>
      <c r="AL44" s="12">
        <v>0</v>
      </c>
      <c r="AM44" s="12">
        <v>0</v>
      </c>
      <c r="AN44" s="12">
        <v>0</v>
      </c>
      <c r="AO44" s="12">
        <v>0</v>
      </c>
      <c r="AP44" s="12">
        <v>0</v>
      </c>
      <c r="AQ44" s="12">
        <v>0</v>
      </c>
      <c r="AR44" s="12">
        <v>0</v>
      </c>
      <c r="AS44" s="12">
        <v>0</v>
      </c>
      <c r="AT44" s="12">
        <v>0</v>
      </c>
      <c r="AU44" s="12">
        <v>0</v>
      </c>
      <c r="AV44" s="12">
        <v>0</v>
      </c>
      <c r="AW44" s="12">
        <v>0</v>
      </c>
      <c r="AX44" s="12">
        <v>0</v>
      </c>
      <c r="AY44" s="12">
        <v>0</v>
      </c>
      <c r="AZ44" s="12">
        <v>0</v>
      </c>
      <c r="BA44" s="12">
        <v>0</v>
      </c>
      <c r="BB44" s="12">
        <v>0</v>
      </c>
      <c r="BC44" s="12">
        <v>0</v>
      </c>
      <c r="BD44" s="12">
        <v>0</v>
      </c>
      <c r="BE44" s="12">
        <v>0</v>
      </c>
      <c r="BF44" s="12">
        <v>0</v>
      </c>
      <c r="BG44" s="12">
        <v>0</v>
      </c>
      <c r="BH44" s="12">
        <v>0</v>
      </c>
      <c r="BI44" s="12">
        <v>0</v>
      </c>
      <c r="BJ44" s="12">
        <v>0</v>
      </c>
      <c r="BK44" s="12">
        <v>0</v>
      </c>
      <c r="BL44" s="12">
        <v>0</v>
      </c>
      <c r="BM44" s="12">
        <v>0</v>
      </c>
      <c r="BN44" s="12">
        <v>0</v>
      </c>
      <c r="BO44" s="12">
        <v>0</v>
      </c>
      <c r="BP44" s="12">
        <v>0</v>
      </c>
      <c r="BQ44" s="12">
        <v>0</v>
      </c>
      <c r="BR44" s="12">
        <v>0</v>
      </c>
      <c r="BS44" s="12">
        <v>0</v>
      </c>
    </row>
    <row r="45" spans="1:7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</v>
      </c>
      <c r="H45" s="12">
        <v>0</v>
      </c>
      <c r="I45" s="12">
        <v>0</v>
      </c>
      <c r="J45" s="12">
        <v>0</v>
      </c>
      <c r="K45" s="12">
        <v>0</v>
      </c>
      <c r="L45" s="12">
        <v>0</v>
      </c>
      <c r="M45" s="12">
        <v>0</v>
      </c>
      <c r="N45" s="12">
        <v>0</v>
      </c>
      <c r="O45" s="12">
        <v>0</v>
      </c>
      <c r="P45" s="12">
        <v>0</v>
      </c>
      <c r="Q45" s="12">
        <v>0</v>
      </c>
      <c r="R45" s="12">
        <v>0</v>
      </c>
      <c r="S45" s="12">
        <v>0</v>
      </c>
      <c r="T45" s="12">
        <v>0</v>
      </c>
      <c r="U45" s="12">
        <v>0</v>
      </c>
      <c r="V45" s="12">
        <v>0</v>
      </c>
      <c r="W45" s="12">
        <v>0</v>
      </c>
      <c r="X45" s="12">
        <v>0</v>
      </c>
      <c r="Y45" s="12">
        <v>0</v>
      </c>
      <c r="Z45" s="12">
        <v>0</v>
      </c>
      <c r="AA45" s="12">
        <v>0</v>
      </c>
      <c r="AB45" s="12">
        <v>0</v>
      </c>
      <c r="AC45" s="12">
        <v>0</v>
      </c>
      <c r="AD45" s="12">
        <v>0</v>
      </c>
      <c r="AE45" s="12">
        <v>0</v>
      </c>
      <c r="AF45" s="12">
        <v>0</v>
      </c>
      <c r="AG45" s="12">
        <v>0</v>
      </c>
      <c r="AH45" s="12">
        <v>0</v>
      </c>
      <c r="AI45" s="12">
        <v>0</v>
      </c>
      <c r="AJ45" s="12">
        <v>0</v>
      </c>
      <c r="AK45" s="12">
        <v>0</v>
      </c>
      <c r="AL45" s="12">
        <v>0</v>
      </c>
      <c r="AM45" s="12">
        <v>0</v>
      </c>
      <c r="AN45" s="12">
        <v>0</v>
      </c>
      <c r="AO45" s="12">
        <v>0</v>
      </c>
      <c r="AP45" s="12">
        <v>0</v>
      </c>
      <c r="AQ45" s="12">
        <v>0</v>
      </c>
      <c r="AR45" s="12">
        <v>0</v>
      </c>
      <c r="AS45" s="12">
        <v>0</v>
      </c>
      <c r="AT45" s="12">
        <v>0</v>
      </c>
      <c r="AU45" s="12">
        <v>0</v>
      </c>
      <c r="AV45" s="12">
        <v>0</v>
      </c>
      <c r="AW45" s="12">
        <v>0</v>
      </c>
      <c r="AX45" s="12">
        <v>0</v>
      </c>
      <c r="AY45" s="12">
        <v>0</v>
      </c>
      <c r="AZ45" s="12">
        <v>0</v>
      </c>
      <c r="BA45" s="12">
        <v>0</v>
      </c>
      <c r="BB45" s="12">
        <v>0</v>
      </c>
      <c r="BC45" s="12">
        <v>0</v>
      </c>
      <c r="BD45" s="12">
        <v>0</v>
      </c>
      <c r="BE45" s="12">
        <v>0</v>
      </c>
      <c r="BF45" s="12">
        <v>0</v>
      </c>
      <c r="BG45" s="12">
        <v>0</v>
      </c>
      <c r="BH45" s="12">
        <v>0</v>
      </c>
      <c r="BI45" s="12">
        <v>0</v>
      </c>
      <c r="BJ45" s="12">
        <v>0</v>
      </c>
      <c r="BK45" s="12">
        <v>0</v>
      </c>
      <c r="BL45" s="12">
        <v>0</v>
      </c>
      <c r="BM45" s="12">
        <v>0</v>
      </c>
      <c r="BN45" s="12">
        <v>0</v>
      </c>
      <c r="BO45" s="12">
        <v>0</v>
      </c>
      <c r="BP45" s="12">
        <v>0</v>
      </c>
      <c r="BQ45" s="12">
        <v>0</v>
      </c>
      <c r="BR45" s="12">
        <v>0</v>
      </c>
      <c r="BS45" s="12">
        <v>0</v>
      </c>
    </row>
    <row r="46" spans="1:7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</v>
      </c>
      <c r="I46" s="12">
        <v>0</v>
      </c>
      <c r="J46" s="12">
        <v>0</v>
      </c>
      <c r="K46" s="12">
        <v>0</v>
      </c>
      <c r="L46" s="12">
        <v>0</v>
      </c>
      <c r="M46" s="12">
        <v>0</v>
      </c>
      <c r="N46" s="12">
        <v>0</v>
      </c>
      <c r="O46" s="12">
        <v>0</v>
      </c>
      <c r="P46" s="12">
        <v>0</v>
      </c>
      <c r="Q46" s="12">
        <v>0</v>
      </c>
      <c r="R46" s="12">
        <v>0</v>
      </c>
      <c r="S46" s="12">
        <v>0</v>
      </c>
      <c r="T46" s="12">
        <v>0</v>
      </c>
      <c r="U46" s="12">
        <v>0</v>
      </c>
      <c r="V46" s="12">
        <v>0</v>
      </c>
      <c r="W46" s="12">
        <v>0</v>
      </c>
      <c r="X46" s="12">
        <v>0</v>
      </c>
      <c r="Y46" s="12">
        <v>0</v>
      </c>
      <c r="Z46" s="12">
        <v>0</v>
      </c>
      <c r="AA46" s="12">
        <v>0</v>
      </c>
      <c r="AB46" s="12">
        <v>0</v>
      </c>
      <c r="AC46" s="12">
        <v>0</v>
      </c>
      <c r="AD46" s="12">
        <v>0</v>
      </c>
      <c r="AE46" s="12">
        <v>0</v>
      </c>
      <c r="AF46" s="12">
        <v>0</v>
      </c>
      <c r="AG46" s="12">
        <v>0</v>
      </c>
      <c r="AH46" s="12">
        <v>0</v>
      </c>
      <c r="AI46" s="12">
        <v>0</v>
      </c>
      <c r="AJ46" s="12">
        <v>0</v>
      </c>
      <c r="AK46" s="12">
        <v>0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</v>
      </c>
      <c r="AR46" s="12">
        <v>0</v>
      </c>
      <c r="AS46" s="12">
        <v>0</v>
      </c>
      <c r="AT46" s="12">
        <v>0</v>
      </c>
      <c r="AU46" s="12">
        <v>0</v>
      </c>
      <c r="AV46" s="12">
        <v>0</v>
      </c>
      <c r="AW46" s="12">
        <v>0</v>
      </c>
      <c r="AX46" s="12">
        <v>0</v>
      </c>
      <c r="AY46" s="12">
        <v>0</v>
      </c>
      <c r="AZ46" s="12">
        <v>0</v>
      </c>
      <c r="BA46" s="12">
        <v>0</v>
      </c>
      <c r="BB46" s="12">
        <v>0</v>
      </c>
      <c r="BC46" s="12">
        <v>0</v>
      </c>
      <c r="BD46" s="12">
        <v>0</v>
      </c>
      <c r="BE46" s="12">
        <v>0</v>
      </c>
      <c r="BF46" s="12">
        <v>0</v>
      </c>
      <c r="BG46" s="12">
        <v>0</v>
      </c>
      <c r="BH46" s="12">
        <v>0</v>
      </c>
      <c r="BI46" s="12">
        <v>0</v>
      </c>
      <c r="BJ46" s="12">
        <v>0</v>
      </c>
      <c r="BK46" s="12">
        <v>0</v>
      </c>
      <c r="BL46" s="12">
        <v>0</v>
      </c>
      <c r="BM46" s="12">
        <v>0</v>
      </c>
      <c r="BN46" s="12">
        <v>0</v>
      </c>
      <c r="BO46" s="12">
        <v>0</v>
      </c>
      <c r="BP46" s="12">
        <v>0</v>
      </c>
      <c r="BQ46" s="12">
        <v>0</v>
      </c>
      <c r="BR46" s="12">
        <v>0</v>
      </c>
      <c r="BS46" s="12">
        <v>0</v>
      </c>
    </row>
    <row r="47" spans="1:7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</v>
      </c>
      <c r="J47" s="12">
        <v>0</v>
      </c>
      <c r="K47" s="12">
        <v>0</v>
      </c>
      <c r="L47" s="12">
        <v>0</v>
      </c>
      <c r="M47" s="12">
        <v>0</v>
      </c>
      <c r="N47" s="12">
        <v>0</v>
      </c>
      <c r="O47" s="12">
        <v>0</v>
      </c>
      <c r="P47" s="12">
        <v>0</v>
      </c>
      <c r="Q47" s="12">
        <v>0</v>
      </c>
      <c r="R47" s="12">
        <v>0</v>
      </c>
      <c r="S47" s="12">
        <v>0</v>
      </c>
      <c r="T47" s="12">
        <v>0</v>
      </c>
      <c r="U47" s="12">
        <v>0</v>
      </c>
      <c r="V47" s="12">
        <v>0</v>
      </c>
      <c r="W47" s="12">
        <v>0</v>
      </c>
      <c r="X47" s="12">
        <v>0</v>
      </c>
      <c r="Y47" s="12">
        <v>0</v>
      </c>
      <c r="Z47" s="12">
        <v>0</v>
      </c>
      <c r="AA47" s="12">
        <v>0</v>
      </c>
      <c r="AB47" s="12">
        <v>0</v>
      </c>
      <c r="AC47" s="12">
        <v>0</v>
      </c>
      <c r="AD47" s="12">
        <v>0</v>
      </c>
      <c r="AE47" s="12">
        <v>0</v>
      </c>
      <c r="AF47" s="12">
        <v>0</v>
      </c>
      <c r="AG47" s="12">
        <v>0</v>
      </c>
      <c r="AH47" s="12">
        <v>0</v>
      </c>
      <c r="AI47" s="12">
        <v>0</v>
      </c>
      <c r="AJ47" s="12">
        <v>0</v>
      </c>
      <c r="AK47" s="12">
        <v>0</v>
      </c>
      <c r="AL47" s="12">
        <v>0</v>
      </c>
      <c r="AM47" s="12">
        <v>0</v>
      </c>
      <c r="AN47" s="12">
        <v>0</v>
      </c>
      <c r="AO47" s="12">
        <v>0</v>
      </c>
      <c r="AP47" s="12">
        <v>0</v>
      </c>
      <c r="AQ47" s="12">
        <v>0</v>
      </c>
      <c r="AR47" s="12">
        <v>0</v>
      </c>
      <c r="AS47" s="12">
        <v>0</v>
      </c>
      <c r="AT47" s="12">
        <v>0</v>
      </c>
      <c r="AU47" s="12">
        <v>0</v>
      </c>
      <c r="AV47" s="12">
        <v>0</v>
      </c>
      <c r="AW47" s="12">
        <v>0</v>
      </c>
      <c r="AX47" s="12">
        <v>0</v>
      </c>
      <c r="AY47" s="12">
        <v>0</v>
      </c>
      <c r="AZ47" s="12">
        <v>0</v>
      </c>
      <c r="BA47" s="12">
        <v>0</v>
      </c>
      <c r="BB47" s="12">
        <v>0</v>
      </c>
      <c r="BC47" s="12">
        <v>0</v>
      </c>
      <c r="BD47" s="12">
        <v>0</v>
      </c>
      <c r="BE47" s="12">
        <v>0</v>
      </c>
      <c r="BF47" s="12">
        <v>0</v>
      </c>
      <c r="BG47" s="12">
        <v>0</v>
      </c>
      <c r="BH47" s="12">
        <v>0</v>
      </c>
      <c r="BI47" s="12">
        <v>0</v>
      </c>
      <c r="BJ47" s="12">
        <v>0</v>
      </c>
      <c r="BK47" s="12">
        <v>0</v>
      </c>
      <c r="BL47" s="12">
        <v>0</v>
      </c>
      <c r="BM47" s="12">
        <v>0</v>
      </c>
      <c r="BN47" s="12">
        <v>0</v>
      </c>
      <c r="BO47" s="12">
        <v>0</v>
      </c>
      <c r="BP47" s="12">
        <v>0</v>
      </c>
      <c r="BQ47" s="12">
        <v>0</v>
      </c>
      <c r="BR47" s="12">
        <v>0</v>
      </c>
      <c r="BS47" s="12">
        <v>0</v>
      </c>
    </row>
    <row r="48" spans="1:7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</v>
      </c>
      <c r="K48" s="12">
        <v>0</v>
      </c>
      <c r="L48" s="12">
        <v>0</v>
      </c>
      <c r="M48" s="12">
        <v>0</v>
      </c>
      <c r="N48" s="12">
        <v>0</v>
      </c>
      <c r="O48" s="12">
        <v>0</v>
      </c>
      <c r="P48" s="12">
        <v>0</v>
      </c>
      <c r="Q48" s="12">
        <v>0</v>
      </c>
      <c r="R48" s="12">
        <v>0</v>
      </c>
      <c r="S48" s="12">
        <v>0</v>
      </c>
      <c r="T48" s="12">
        <v>0</v>
      </c>
      <c r="U48" s="12">
        <v>0</v>
      </c>
      <c r="V48" s="12">
        <v>0</v>
      </c>
      <c r="W48" s="12">
        <v>0</v>
      </c>
      <c r="X48" s="12">
        <v>0</v>
      </c>
      <c r="Y48" s="12">
        <v>0</v>
      </c>
      <c r="Z48" s="12">
        <v>0</v>
      </c>
      <c r="AA48" s="12">
        <v>0</v>
      </c>
      <c r="AB48" s="12">
        <v>0</v>
      </c>
      <c r="AC48" s="12">
        <v>0</v>
      </c>
      <c r="AD48" s="12">
        <v>0</v>
      </c>
      <c r="AE48" s="12">
        <v>0</v>
      </c>
      <c r="AF48" s="12">
        <v>0</v>
      </c>
      <c r="AG48" s="12">
        <v>0</v>
      </c>
      <c r="AH48" s="12">
        <v>0</v>
      </c>
      <c r="AI48" s="12">
        <v>0</v>
      </c>
      <c r="AJ48" s="12">
        <v>0</v>
      </c>
      <c r="AK48" s="12">
        <v>0</v>
      </c>
      <c r="AL48" s="12">
        <v>0</v>
      </c>
      <c r="AM48" s="12">
        <v>0</v>
      </c>
      <c r="AN48" s="12">
        <v>0</v>
      </c>
      <c r="AO48" s="12">
        <v>0</v>
      </c>
      <c r="AP48" s="12">
        <v>0</v>
      </c>
      <c r="AQ48" s="12">
        <v>0</v>
      </c>
      <c r="AR48" s="12">
        <v>0</v>
      </c>
      <c r="AS48" s="12">
        <v>0</v>
      </c>
      <c r="AT48" s="12">
        <v>0</v>
      </c>
      <c r="AU48" s="12">
        <v>0</v>
      </c>
      <c r="AV48" s="12">
        <v>0</v>
      </c>
      <c r="AW48" s="12">
        <v>0</v>
      </c>
      <c r="AX48" s="12">
        <v>0</v>
      </c>
      <c r="AY48" s="12">
        <v>0</v>
      </c>
      <c r="AZ48" s="12">
        <v>0</v>
      </c>
      <c r="BA48" s="12">
        <v>0</v>
      </c>
      <c r="BB48" s="12">
        <v>0</v>
      </c>
      <c r="BC48" s="12">
        <v>0</v>
      </c>
      <c r="BD48" s="12">
        <v>0</v>
      </c>
      <c r="BE48" s="12">
        <v>0</v>
      </c>
      <c r="BF48" s="12">
        <v>0</v>
      </c>
      <c r="BG48" s="12">
        <v>0</v>
      </c>
      <c r="BH48" s="12">
        <v>0</v>
      </c>
      <c r="BI48" s="12">
        <v>0</v>
      </c>
      <c r="BJ48" s="12">
        <v>0</v>
      </c>
      <c r="BK48" s="12">
        <v>0</v>
      </c>
      <c r="BL48" s="12">
        <v>0</v>
      </c>
      <c r="BM48" s="12">
        <v>0</v>
      </c>
      <c r="BN48" s="12">
        <v>0</v>
      </c>
      <c r="BO48" s="12">
        <v>0</v>
      </c>
      <c r="BP48" s="12">
        <v>0</v>
      </c>
      <c r="BQ48" s="12">
        <v>0</v>
      </c>
      <c r="BR48" s="12">
        <v>0</v>
      </c>
      <c r="BS48" s="12">
        <v>0</v>
      </c>
    </row>
    <row r="49" spans="1:7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</v>
      </c>
      <c r="L49" s="12">
        <v>0</v>
      </c>
      <c r="M49" s="12">
        <v>0</v>
      </c>
      <c r="N49" s="12">
        <v>0</v>
      </c>
      <c r="O49" s="12">
        <v>0</v>
      </c>
      <c r="P49" s="12">
        <v>0</v>
      </c>
      <c r="Q49" s="12">
        <v>0</v>
      </c>
      <c r="R49" s="12">
        <v>0</v>
      </c>
      <c r="S49" s="12">
        <v>0</v>
      </c>
      <c r="T49" s="12">
        <v>0</v>
      </c>
      <c r="U49" s="12">
        <v>0</v>
      </c>
      <c r="V49" s="12">
        <v>0</v>
      </c>
      <c r="W49" s="12">
        <v>0</v>
      </c>
      <c r="X49" s="12">
        <v>0</v>
      </c>
      <c r="Y49" s="12">
        <v>0</v>
      </c>
      <c r="Z49" s="12">
        <v>0</v>
      </c>
      <c r="AA49" s="12">
        <v>0</v>
      </c>
      <c r="AB49" s="12">
        <v>0</v>
      </c>
      <c r="AC49" s="12">
        <v>0</v>
      </c>
      <c r="AD49" s="12">
        <v>0</v>
      </c>
      <c r="AE49" s="12">
        <v>0</v>
      </c>
      <c r="AF49" s="12">
        <v>0</v>
      </c>
      <c r="AG49" s="12">
        <v>0</v>
      </c>
      <c r="AH49" s="12">
        <v>0</v>
      </c>
      <c r="AI49" s="12">
        <v>0</v>
      </c>
      <c r="AJ49" s="12">
        <v>0</v>
      </c>
      <c r="AK49" s="12">
        <v>0</v>
      </c>
      <c r="AL49" s="12">
        <v>0</v>
      </c>
      <c r="AM49" s="12">
        <v>0</v>
      </c>
      <c r="AN49" s="12">
        <v>0</v>
      </c>
      <c r="AO49" s="12">
        <v>0</v>
      </c>
      <c r="AP49" s="12">
        <v>0</v>
      </c>
      <c r="AQ49" s="12">
        <v>0</v>
      </c>
      <c r="AR49" s="12">
        <v>0</v>
      </c>
      <c r="AS49" s="12">
        <v>0</v>
      </c>
      <c r="AT49" s="12">
        <v>0</v>
      </c>
      <c r="AU49" s="12">
        <v>0</v>
      </c>
      <c r="AV49" s="12">
        <v>0</v>
      </c>
      <c r="AW49" s="12">
        <v>0</v>
      </c>
      <c r="AX49" s="12">
        <v>0</v>
      </c>
      <c r="AY49" s="12">
        <v>0</v>
      </c>
      <c r="AZ49" s="12">
        <v>0</v>
      </c>
      <c r="BA49" s="12">
        <v>0</v>
      </c>
      <c r="BB49" s="12">
        <v>0</v>
      </c>
      <c r="BC49" s="12">
        <v>0</v>
      </c>
      <c r="BD49" s="12">
        <v>0</v>
      </c>
      <c r="BE49" s="12">
        <v>0</v>
      </c>
      <c r="BF49" s="12">
        <v>0</v>
      </c>
      <c r="BG49" s="12">
        <v>0</v>
      </c>
      <c r="BH49" s="12">
        <v>0</v>
      </c>
      <c r="BI49" s="12">
        <v>0</v>
      </c>
      <c r="BJ49" s="12">
        <v>0</v>
      </c>
      <c r="BK49" s="12">
        <v>0</v>
      </c>
      <c r="BL49" s="12">
        <v>0</v>
      </c>
      <c r="BM49" s="12">
        <v>0</v>
      </c>
      <c r="BN49" s="12">
        <v>0</v>
      </c>
      <c r="BO49" s="12">
        <v>0</v>
      </c>
      <c r="BP49" s="12">
        <v>0</v>
      </c>
      <c r="BQ49" s="12">
        <v>0</v>
      </c>
      <c r="BR49" s="12">
        <v>0</v>
      </c>
      <c r="BS49" s="12">
        <v>0</v>
      </c>
    </row>
    <row r="50" spans="1:7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</v>
      </c>
      <c r="M50" s="12">
        <v>0</v>
      </c>
      <c r="N50" s="12">
        <v>0</v>
      </c>
      <c r="O50" s="12">
        <v>0</v>
      </c>
      <c r="P50" s="12">
        <v>0</v>
      </c>
      <c r="Q50" s="12">
        <v>0</v>
      </c>
      <c r="R50" s="12">
        <v>0</v>
      </c>
      <c r="S50" s="12">
        <v>0</v>
      </c>
      <c r="T50" s="12">
        <v>0</v>
      </c>
      <c r="U50" s="12">
        <v>0</v>
      </c>
      <c r="V50" s="12">
        <v>0</v>
      </c>
      <c r="W50" s="12">
        <v>0</v>
      </c>
      <c r="X50" s="12">
        <v>0</v>
      </c>
      <c r="Y50" s="12">
        <v>0</v>
      </c>
      <c r="Z50" s="12">
        <v>0</v>
      </c>
      <c r="AA50" s="12">
        <v>0</v>
      </c>
      <c r="AB50" s="12">
        <v>0</v>
      </c>
      <c r="AC50" s="12">
        <v>0</v>
      </c>
      <c r="AD50" s="12">
        <v>0</v>
      </c>
      <c r="AE50" s="12">
        <v>0</v>
      </c>
      <c r="AF50" s="12">
        <v>0</v>
      </c>
      <c r="AG50" s="12">
        <v>0</v>
      </c>
      <c r="AH50" s="12">
        <v>0</v>
      </c>
      <c r="AI50" s="12">
        <v>0</v>
      </c>
      <c r="AJ50" s="12">
        <v>0</v>
      </c>
      <c r="AK50" s="12">
        <v>0</v>
      </c>
      <c r="AL50" s="12">
        <v>0</v>
      </c>
      <c r="AM50" s="12">
        <v>0</v>
      </c>
      <c r="AN50" s="12">
        <v>0</v>
      </c>
      <c r="AO50" s="12">
        <v>0</v>
      </c>
      <c r="AP50" s="12">
        <v>0</v>
      </c>
      <c r="AQ50" s="12">
        <v>0</v>
      </c>
      <c r="AR50" s="12">
        <v>0</v>
      </c>
      <c r="AS50" s="12">
        <v>0</v>
      </c>
      <c r="AT50" s="12">
        <v>0</v>
      </c>
      <c r="AU50" s="12">
        <v>0</v>
      </c>
      <c r="AV50" s="12">
        <v>0</v>
      </c>
      <c r="AW50" s="12">
        <v>0</v>
      </c>
      <c r="AX50" s="12">
        <v>0</v>
      </c>
      <c r="AY50" s="12">
        <v>0</v>
      </c>
      <c r="AZ50" s="12">
        <v>0</v>
      </c>
      <c r="BA50" s="12">
        <v>0</v>
      </c>
      <c r="BB50" s="12">
        <v>0</v>
      </c>
      <c r="BC50" s="12">
        <v>0</v>
      </c>
      <c r="BD50" s="12">
        <v>0</v>
      </c>
      <c r="BE50" s="12">
        <v>0</v>
      </c>
      <c r="BF50" s="12">
        <v>0</v>
      </c>
      <c r="BG50" s="12">
        <v>0</v>
      </c>
      <c r="BH50" s="12">
        <v>0</v>
      </c>
      <c r="BI50" s="12">
        <v>0</v>
      </c>
      <c r="BJ50" s="12">
        <v>0</v>
      </c>
      <c r="BK50" s="12">
        <v>0</v>
      </c>
      <c r="BL50" s="12">
        <v>0</v>
      </c>
      <c r="BM50" s="12">
        <v>0</v>
      </c>
      <c r="BN50" s="12">
        <v>0</v>
      </c>
      <c r="BO50" s="12">
        <v>0</v>
      </c>
      <c r="BP50" s="12">
        <v>0</v>
      </c>
      <c r="BQ50" s="12">
        <v>0</v>
      </c>
      <c r="BR50" s="12">
        <v>0</v>
      </c>
      <c r="BS50" s="12">
        <v>0</v>
      </c>
    </row>
    <row r="51" spans="1:7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</v>
      </c>
      <c r="N51" s="12">
        <v>0</v>
      </c>
      <c r="O51" s="12">
        <v>0</v>
      </c>
      <c r="P51" s="12">
        <v>0</v>
      </c>
      <c r="Q51" s="12">
        <v>0</v>
      </c>
      <c r="R51" s="12">
        <v>0</v>
      </c>
      <c r="S51" s="12">
        <v>0</v>
      </c>
      <c r="T51" s="12">
        <v>0</v>
      </c>
      <c r="U51" s="12">
        <v>0</v>
      </c>
      <c r="V51" s="12">
        <v>0</v>
      </c>
      <c r="W51" s="12">
        <v>0</v>
      </c>
      <c r="X51" s="12">
        <v>0</v>
      </c>
      <c r="Y51" s="12">
        <v>0</v>
      </c>
      <c r="Z51" s="12">
        <v>0</v>
      </c>
      <c r="AA51" s="12">
        <v>0</v>
      </c>
      <c r="AB51" s="12">
        <v>0</v>
      </c>
      <c r="AC51" s="12">
        <v>0</v>
      </c>
      <c r="AD51" s="12">
        <v>0</v>
      </c>
      <c r="AE51" s="12">
        <v>0</v>
      </c>
      <c r="AF51" s="12">
        <v>0</v>
      </c>
      <c r="AG51" s="12">
        <v>0</v>
      </c>
      <c r="AH51" s="12">
        <v>0</v>
      </c>
      <c r="AI51" s="12">
        <v>0</v>
      </c>
      <c r="AJ51" s="12">
        <v>0</v>
      </c>
      <c r="AK51" s="12">
        <v>0</v>
      </c>
      <c r="AL51" s="12">
        <v>0</v>
      </c>
      <c r="AM51" s="12">
        <v>0</v>
      </c>
      <c r="AN51" s="12">
        <v>0</v>
      </c>
      <c r="AO51" s="12">
        <v>0</v>
      </c>
      <c r="AP51" s="12">
        <v>0</v>
      </c>
      <c r="AQ51" s="12">
        <v>0</v>
      </c>
      <c r="AR51" s="12">
        <v>0</v>
      </c>
      <c r="AS51" s="12">
        <v>0</v>
      </c>
      <c r="AT51" s="12">
        <v>0</v>
      </c>
      <c r="AU51" s="12">
        <v>0</v>
      </c>
      <c r="AV51" s="12">
        <v>0</v>
      </c>
      <c r="AW51" s="12">
        <v>0</v>
      </c>
      <c r="AX51" s="12">
        <v>0</v>
      </c>
      <c r="AY51" s="12">
        <v>0</v>
      </c>
      <c r="AZ51" s="12">
        <v>0</v>
      </c>
      <c r="BA51" s="12">
        <v>0</v>
      </c>
      <c r="BB51" s="12">
        <v>0</v>
      </c>
      <c r="BC51" s="12">
        <v>0</v>
      </c>
      <c r="BD51" s="12">
        <v>0</v>
      </c>
      <c r="BE51" s="12">
        <v>0</v>
      </c>
      <c r="BF51" s="12">
        <v>0</v>
      </c>
      <c r="BG51" s="12">
        <v>0</v>
      </c>
      <c r="BH51" s="12">
        <v>0</v>
      </c>
      <c r="BI51" s="12">
        <v>0</v>
      </c>
      <c r="BJ51" s="12">
        <v>0</v>
      </c>
      <c r="BK51" s="12">
        <v>0</v>
      </c>
      <c r="BL51" s="12">
        <v>0</v>
      </c>
      <c r="BM51" s="12">
        <v>0</v>
      </c>
      <c r="BN51" s="12">
        <v>0</v>
      </c>
      <c r="BO51" s="12">
        <v>0</v>
      </c>
      <c r="BP51" s="12">
        <v>0</v>
      </c>
      <c r="BQ51" s="12">
        <v>0</v>
      </c>
      <c r="BR51" s="12">
        <v>0</v>
      </c>
      <c r="BS51" s="12">
        <v>0</v>
      </c>
    </row>
    <row r="52" spans="1:7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</v>
      </c>
      <c r="O52" s="12">
        <v>0</v>
      </c>
      <c r="P52" s="12">
        <v>0</v>
      </c>
      <c r="Q52" s="12">
        <v>0</v>
      </c>
      <c r="R52" s="12">
        <v>0</v>
      </c>
      <c r="S52" s="12">
        <v>0</v>
      </c>
      <c r="T52" s="12">
        <v>0</v>
      </c>
      <c r="U52" s="12">
        <v>0</v>
      </c>
      <c r="V52" s="12">
        <v>0</v>
      </c>
      <c r="W52" s="12">
        <v>0</v>
      </c>
      <c r="X52" s="12">
        <v>0</v>
      </c>
      <c r="Y52" s="12">
        <v>0</v>
      </c>
      <c r="Z52" s="12">
        <v>0</v>
      </c>
      <c r="AA52" s="12">
        <v>0</v>
      </c>
      <c r="AB52" s="12">
        <v>0</v>
      </c>
      <c r="AC52" s="12">
        <v>0</v>
      </c>
      <c r="AD52" s="12">
        <v>0</v>
      </c>
      <c r="AE52" s="12">
        <v>0</v>
      </c>
      <c r="AF52" s="12">
        <v>0</v>
      </c>
      <c r="AG52" s="12">
        <v>0</v>
      </c>
      <c r="AH52" s="12">
        <v>0</v>
      </c>
      <c r="AI52" s="12">
        <v>0</v>
      </c>
      <c r="AJ52" s="12">
        <v>0</v>
      </c>
      <c r="AK52" s="12">
        <v>0</v>
      </c>
      <c r="AL52" s="12">
        <v>0</v>
      </c>
      <c r="AM52" s="12">
        <v>0</v>
      </c>
      <c r="AN52" s="12">
        <v>0</v>
      </c>
      <c r="AO52" s="12">
        <v>0</v>
      </c>
      <c r="AP52" s="12">
        <v>0</v>
      </c>
      <c r="AQ52" s="12">
        <v>0</v>
      </c>
      <c r="AR52" s="12">
        <v>0</v>
      </c>
      <c r="AS52" s="12">
        <v>0</v>
      </c>
      <c r="AT52" s="12">
        <v>0</v>
      </c>
      <c r="AU52" s="12">
        <v>0</v>
      </c>
      <c r="AV52" s="12">
        <v>0</v>
      </c>
      <c r="AW52" s="12">
        <v>0</v>
      </c>
      <c r="AX52" s="12">
        <v>0</v>
      </c>
      <c r="AY52" s="12">
        <v>0</v>
      </c>
      <c r="AZ52" s="12">
        <v>0</v>
      </c>
      <c r="BA52" s="12">
        <v>0</v>
      </c>
      <c r="BB52" s="12">
        <v>0</v>
      </c>
      <c r="BC52" s="12">
        <v>0</v>
      </c>
      <c r="BD52" s="12">
        <v>0</v>
      </c>
      <c r="BE52" s="12">
        <v>0</v>
      </c>
      <c r="BF52" s="12">
        <v>0</v>
      </c>
      <c r="BG52" s="12">
        <v>0</v>
      </c>
      <c r="BH52" s="12">
        <v>0</v>
      </c>
      <c r="BI52" s="12">
        <v>0</v>
      </c>
      <c r="BJ52" s="12">
        <v>0</v>
      </c>
      <c r="BK52" s="12">
        <v>0</v>
      </c>
      <c r="BL52" s="12">
        <v>0</v>
      </c>
      <c r="BM52" s="12">
        <v>0</v>
      </c>
      <c r="BN52" s="12">
        <v>0</v>
      </c>
      <c r="BO52" s="12">
        <v>0</v>
      </c>
      <c r="BP52" s="12">
        <v>0</v>
      </c>
      <c r="BQ52" s="12">
        <v>0</v>
      </c>
      <c r="BR52" s="12">
        <v>0</v>
      </c>
      <c r="BS52" s="12">
        <v>0</v>
      </c>
    </row>
    <row r="53" spans="1:7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</v>
      </c>
      <c r="P53" s="12">
        <v>0</v>
      </c>
      <c r="Q53" s="12">
        <v>0</v>
      </c>
      <c r="R53" s="12">
        <v>0</v>
      </c>
      <c r="S53" s="12">
        <v>0</v>
      </c>
      <c r="T53" s="12">
        <v>0</v>
      </c>
      <c r="U53" s="12">
        <v>0</v>
      </c>
      <c r="V53" s="12">
        <v>0</v>
      </c>
      <c r="W53" s="12">
        <v>0</v>
      </c>
      <c r="X53" s="12">
        <v>0</v>
      </c>
      <c r="Y53" s="12">
        <v>0</v>
      </c>
      <c r="Z53" s="12">
        <v>0</v>
      </c>
      <c r="AA53" s="12">
        <v>0</v>
      </c>
      <c r="AB53" s="12">
        <v>0</v>
      </c>
      <c r="AC53" s="12">
        <v>0</v>
      </c>
      <c r="AD53" s="12">
        <v>0</v>
      </c>
      <c r="AE53" s="12">
        <v>0</v>
      </c>
      <c r="AF53" s="12">
        <v>0</v>
      </c>
      <c r="AG53" s="12">
        <v>0</v>
      </c>
      <c r="AH53" s="12">
        <v>0</v>
      </c>
      <c r="AI53" s="12">
        <v>0</v>
      </c>
      <c r="AJ53" s="12">
        <v>0</v>
      </c>
      <c r="AK53" s="12">
        <v>0</v>
      </c>
      <c r="AL53" s="12">
        <v>0</v>
      </c>
      <c r="AM53" s="12">
        <v>0</v>
      </c>
      <c r="AN53" s="12">
        <v>0</v>
      </c>
      <c r="AO53" s="12">
        <v>0</v>
      </c>
      <c r="AP53" s="12">
        <v>0</v>
      </c>
      <c r="AQ53" s="12">
        <v>0</v>
      </c>
      <c r="AR53" s="12">
        <v>0</v>
      </c>
      <c r="AS53" s="12">
        <v>0</v>
      </c>
      <c r="AT53" s="12">
        <v>0</v>
      </c>
      <c r="AU53" s="12">
        <v>0</v>
      </c>
      <c r="AV53" s="12">
        <v>0</v>
      </c>
      <c r="AW53" s="12">
        <v>0</v>
      </c>
      <c r="AX53" s="12">
        <v>0</v>
      </c>
      <c r="AY53" s="12">
        <v>0</v>
      </c>
      <c r="AZ53" s="12">
        <v>0</v>
      </c>
      <c r="BA53" s="12">
        <v>0</v>
      </c>
      <c r="BB53" s="12">
        <v>0</v>
      </c>
      <c r="BC53" s="12">
        <v>0</v>
      </c>
      <c r="BD53" s="12">
        <v>0</v>
      </c>
      <c r="BE53" s="12">
        <v>0</v>
      </c>
      <c r="BF53" s="12">
        <v>0</v>
      </c>
      <c r="BG53" s="12">
        <v>0</v>
      </c>
      <c r="BH53" s="12">
        <v>0</v>
      </c>
      <c r="BI53" s="12">
        <v>0</v>
      </c>
      <c r="BJ53" s="12">
        <v>0</v>
      </c>
      <c r="BK53" s="12">
        <v>0</v>
      </c>
      <c r="BL53" s="12">
        <v>0</v>
      </c>
      <c r="BM53" s="12">
        <v>0</v>
      </c>
      <c r="BN53" s="12">
        <v>0</v>
      </c>
      <c r="BO53" s="12">
        <v>0</v>
      </c>
      <c r="BP53" s="12">
        <v>0</v>
      </c>
      <c r="BQ53" s="12">
        <v>0</v>
      </c>
      <c r="BR53" s="12">
        <v>0</v>
      </c>
      <c r="BS53" s="12">
        <v>0</v>
      </c>
    </row>
    <row r="54" spans="1:7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</v>
      </c>
      <c r="Q54" s="12">
        <v>0</v>
      </c>
      <c r="R54" s="12">
        <v>0</v>
      </c>
      <c r="S54" s="12">
        <v>0</v>
      </c>
      <c r="T54" s="12">
        <v>0</v>
      </c>
      <c r="U54" s="12">
        <v>0</v>
      </c>
      <c r="V54" s="12">
        <v>0</v>
      </c>
      <c r="W54" s="12">
        <v>0</v>
      </c>
      <c r="X54" s="12">
        <v>0</v>
      </c>
      <c r="Y54" s="12">
        <v>0</v>
      </c>
      <c r="Z54" s="12">
        <v>0</v>
      </c>
      <c r="AA54" s="12">
        <v>0</v>
      </c>
      <c r="AB54" s="12">
        <v>0</v>
      </c>
      <c r="AC54" s="12">
        <v>0</v>
      </c>
      <c r="AD54" s="12">
        <v>0</v>
      </c>
      <c r="AE54" s="12">
        <v>0</v>
      </c>
      <c r="AF54" s="12">
        <v>0</v>
      </c>
      <c r="AG54" s="12">
        <v>0</v>
      </c>
      <c r="AH54" s="12">
        <v>0</v>
      </c>
      <c r="AI54" s="12">
        <v>0</v>
      </c>
      <c r="AJ54" s="12">
        <v>0</v>
      </c>
      <c r="AK54" s="12">
        <v>0</v>
      </c>
      <c r="AL54" s="12">
        <v>0</v>
      </c>
      <c r="AM54" s="12">
        <v>0</v>
      </c>
      <c r="AN54" s="12">
        <v>0</v>
      </c>
      <c r="AO54" s="12">
        <v>0</v>
      </c>
      <c r="AP54" s="12">
        <v>0</v>
      </c>
      <c r="AQ54" s="12">
        <v>0</v>
      </c>
      <c r="AR54" s="12">
        <v>0</v>
      </c>
      <c r="AS54" s="12">
        <v>0</v>
      </c>
      <c r="AT54" s="12">
        <v>0</v>
      </c>
      <c r="AU54" s="12">
        <v>0</v>
      </c>
      <c r="AV54" s="12">
        <v>0</v>
      </c>
      <c r="AW54" s="12">
        <v>0</v>
      </c>
      <c r="AX54" s="12">
        <v>0</v>
      </c>
      <c r="AY54" s="12">
        <v>0</v>
      </c>
      <c r="AZ54" s="12">
        <v>0</v>
      </c>
      <c r="BA54" s="12">
        <v>0</v>
      </c>
      <c r="BB54" s="12">
        <v>0</v>
      </c>
      <c r="BC54" s="12">
        <v>0</v>
      </c>
      <c r="BD54" s="12">
        <v>0</v>
      </c>
      <c r="BE54" s="12">
        <v>0</v>
      </c>
      <c r="BF54" s="12">
        <v>0</v>
      </c>
      <c r="BG54" s="12">
        <v>0</v>
      </c>
      <c r="BH54" s="12">
        <v>0</v>
      </c>
      <c r="BI54" s="12">
        <v>0</v>
      </c>
      <c r="BJ54" s="12">
        <v>0</v>
      </c>
      <c r="BK54" s="12">
        <v>0</v>
      </c>
      <c r="BL54" s="12">
        <v>0</v>
      </c>
      <c r="BM54" s="12">
        <v>0</v>
      </c>
      <c r="BN54" s="12">
        <v>0</v>
      </c>
      <c r="BO54" s="12">
        <v>0</v>
      </c>
      <c r="BP54" s="12">
        <v>0</v>
      </c>
      <c r="BQ54" s="12">
        <v>0</v>
      </c>
      <c r="BR54" s="12">
        <v>0</v>
      </c>
      <c r="BS54" s="12">
        <v>0</v>
      </c>
    </row>
    <row r="55" spans="1:7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0</v>
      </c>
      <c r="R55" s="13">
        <v>0</v>
      </c>
      <c r="S55" s="13">
        <v>0</v>
      </c>
      <c r="T55" s="13">
        <v>0</v>
      </c>
      <c r="U55" s="13">
        <v>0</v>
      </c>
      <c r="V55" s="13">
        <v>0</v>
      </c>
      <c r="W55" s="13">
        <v>0</v>
      </c>
      <c r="X55" s="13">
        <v>0</v>
      </c>
      <c r="Y55" s="13">
        <v>0</v>
      </c>
      <c r="Z55" s="13">
        <v>0</v>
      </c>
      <c r="AA55" s="13">
        <v>0</v>
      </c>
      <c r="AB55" s="13">
        <v>0</v>
      </c>
      <c r="AC55" s="13">
        <v>0</v>
      </c>
      <c r="AD55" s="13">
        <v>0</v>
      </c>
      <c r="AE55" s="13">
        <v>0</v>
      </c>
      <c r="AF55" s="13">
        <v>0</v>
      </c>
      <c r="AG55" s="13">
        <v>0</v>
      </c>
      <c r="AH55" s="13">
        <v>0</v>
      </c>
      <c r="AI55" s="13">
        <v>0</v>
      </c>
      <c r="AJ55" s="13">
        <v>0</v>
      </c>
      <c r="AK55" s="13">
        <v>0</v>
      </c>
      <c r="AL55" s="13">
        <v>0</v>
      </c>
      <c r="AM55" s="13">
        <v>0</v>
      </c>
      <c r="AN55" s="13">
        <v>0</v>
      </c>
      <c r="AO55" s="13">
        <v>0</v>
      </c>
      <c r="AP55" s="13">
        <v>0</v>
      </c>
      <c r="AQ55" s="13">
        <v>0</v>
      </c>
      <c r="AR55" s="13">
        <v>0</v>
      </c>
      <c r="AS55" s="13">
        <v>0</v>
      </c>
      <c r="AT55" s="13">
        <v>0</v>
      </c>
      <c r="AU55" s="13">
        <v>0</v>
      </c>
      <c r="AV55" s="13">
        <v>0</v>
      </c>
      <c r="AW55" s="13">
        <v>0</v>
      </c>
      <c r="AX55" s="13">
        <v>0</v>
      </c>
      <c r="AY55" s="13">
        <v>0</v>
      </c>
      <c r="AZ55" s="13">
        <v>0</v>
      </c>
      <c r="BA55" s="13">
        <v>0</v>
      </c>
      <c r="BB55" s="13">
        <v>0</v>
      </c>
      <c r="BC55" s="13">
        <v>0</v>
      </c>
      <c r="BD55" s="13">
        <v>0</v>
      </c>
      <c r="BE55" s="13">
        <v>0</v>
      </c>
      <c r="BF55" s="13">
        <v>0</v>
      </c>
      <c r="BG55" s="13">
        <v>0</v>
      </c>
      <c r="BH55" s="13">
        <v>0</v>
      </c>
      <c r="BI55" s="13">
        <v>0</v>
      </c>
      <c r="BJ55" s="13">
        <v>0</v>
      </c>
      <c r="BK55" s="13">
        <v>0</v>
      </c>
      <c r="BL55" s="13">
        <v>0</v>
      </c>
      <c r="BM55" s="13">
        <v>0</v>
      </c>
      <c r="BN55" s="13">
        <v>0</v>
      </c>
      <c r="BO55" s="13">
        <v>0</v>
      </c>
      <c r="BP55" s="13">
        <v>0</v>
      </c>
      <c r="BQ55" s="13">
        <v>0</v>
      </c>
      <c r="BR55" s="13">
        <v>0</v>
      </c>
      <c r="BS55" s="13">
        <v>0</v>
      </c>
    </row>
    <row r="56" spans="1:71" x14ac:dyDescent="0.2">
      <c r="B56" t="s">
        <v>12</v>
      </c>
    </row>
    <row r="57" spans="1:71" x14ac:dyDescent="0.2">
      <c r="B57" t="s">
        <v>13</v>
      </c>
    </row>
  </sheetData>
  <phoneticPr fontId="5" type="noConversion"/>
  <pageMargins left="0.2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56" man="1"/>
    <brk id="47" max="1048575" man="1"/>
  </colBreaks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6"/>
  <dimension ref="A1:BS56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8" sqref="B8"/>
    </sheetView>
  </sheetViews>
  <sheetFormatPr defaultRowHeight="12.75" x14ac:dyDescent="0.2"/>
  <cols>
    <col min="1" max="1" width="7.140625" customWidth="1"/>
    <col min="2" max="71" width="9" customWidth="1"/>
  </cols>
  <sheetData>
    <row r="1" spans="1:71" ht="15.75" x14ac:dyDescent="0.25">
      <c r="B1" s="16" t="s">
        <v>71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71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6"/>
      <c r="AU1" s="16"/>
      <c r="AV1" s="16" t="s">
        <v>71</v>
      </c>
      <c r="AW1" s="16"/>
      <c r="AX1" s="16"/>
      <c r="AY1" s="16"/>
      <c r="AZ1" s="16"/>
      <c r="BA1" s="16"/>
      <c r="BB1" s="16"/>
      <c r="BC1" s="16"/>
      <c r="BD1" s="16"/>
      <c r="BE1" s="16"/>
      <c r="BF1" s="16"/>
      <c r="BG1" s="16"/>
      <c r="BH1" s="16"/>
      <c r="BI1" s="16"/>
      <c r="BJ1" s="16"/>
      <c r="BK1" s="16"/>
      <c r="BL1" s="16"/>
      <c r="BM1" s="16"/>
      <c r="BN1" s="16"/>
      <c r="BO1" s="16"/>
      <c r="BP1" s="16"/>
      <c r="BQ1" s="16"/>
      <c r="BR1" s="16"/>
    </row>
    <row r="2" spans="1:71" x14ac:dyDescent="0.2">
      <c r="B2" s="18" t="s">
        <v>81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81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  <c r="AV2" s="18" t="s">
        <v>81</v>
      </c>
      <c r="AW2" s="18"/>
      <c r="AX2" s="18"/>
      <c r="AY2" s="18"/>
      <c r="AZ2" s="18"/>
      <c r="BA2" s="18"/>
      <c r="BB2" s="18"/>
      <c r="BC2" s="18"/>
      <c r="BD2" s="18"/>
      <c r="BE2" s="18"/>
      <c r="BF2" s="18"/>
      <c r="BG2" s="18"/>
      <c r="BH2" s="18"/>
      <c r="BI2" s="18"/>
      <c r="BJ2" s="18"/>
      <c r="BK2" s="18"/>
      <c r="BL2" s="18"/>
      <c r="BM2" s="18"/>
      <c r="BN2" s="18"/>
      <c r="BO2" s="18"/>
      <c r="BP2" s="18"/>
      <c r="BQ2" s="18"/>
      <c r="BR2" s="18"/>
    </row>
    <row r="3" spans="1:71" ht="13.5" thickBot="1" x14ac:dyDescent="0.25">
      <c r="B3" t="s">
        <v>23</v>
      </c>
      <c r="Y3" t="s">
        <v>23</v>
      </c>
      <c r="AV3" t="s">
        <v>23</v>
      </c>
    </row>
    <row r="4" spans="1:71" ht="13.5" thickBot="1" x14ac:dyDescent="0.25">
      <c r="A4" s="66" t="s">
        <v>17</v>
      </c>
      <c r="B4" s="3">
        <v>15</v>
      </c>
      <c r="C4" s="3">
        <v>16</v>
      </c>
      <c r="D4" s="3">
        <v>17</v>
      </c>
      <c r="E4" s="3">
        <v>18</v>
      </c>
      <c r="F4" s="3">
        <v>19</v>
      </c>
      <c r="G4" s="3">
        <v>20</v>
      </c>
      <c r="H4" s="3">
        <v>21</v>
      </c>
      <c r="I4" s="3">
        <v>22</v>
      </c>
      <c r="J4" s="3">
        <v>23</v>
      </c>
      <c r="K4" s="3">
        <v>24</v>
      </c>
      <c r="L4" s="3">
        <v>25</v>
      </c>
      <c r="M4" s="3">
        <v>26</v>
      </c>
      <c r="N4" s="3">
        <v>27</v>
      </c>
      <c r="O4" s="3">
        <v>28</v>
      </c>
      <c r="P4" s="3">
        <v>29</v>
      </c>
      <c r="Q4" s="3">
        <v>30</v>
      </c>
      <c r="R4" s="3">
        <v>31</v>
      </c>
      <c r="S4" s="3">
        <v>32</v>
      </c>
      <c r="T4" s="3">
        <v>33</v>
      </c>
      <c r="U4" s="3">
        <v>34</v>
      </c>
      <c r="V4" s="3">
        <v>35</v>
      </c>
      <c r="W4" s="3">
        <v>36</v>
      </c>
      <c r="X4" s="3">
        <v>37</v>
      </c>
      <c r="Y4" s="3">
        <v>38</v>
      </c>
      <c r="Z4" s="3">
        <v>39</v>
      </c>
      <c r="AA4" s="3">
        <v>40</v>
      </c>
      <c r="AB4" s="3">
        <v>41</v>
      </c>
      <c r="AC4" s="3">
        <v>42</v>
      </c>
      <c r="AD4" s="3">
        <v>43</v>
      </c>
      <c r="AE4" s="3">
        <v>44</v>
      </c>
      <c r="AF4" s="3">
        <v>45</v>
      </c>
      <c r="AG4" s="3">
        <v>46</v>
      </c>
      <c r="AH4" s="3">
        <v>47</v>
      </c>
      <c r="AI4" s="3">
        <v>48</v>
      </c>
      <c r="AJ4" s="3">
        <v>49</v>
      </c>
      <c r="AK4" s="3">
        <v>50</v>
      </c>
      <c r="AL4" s="3">
        <v>51</v>
      </c>
      <c r="AM4" s="3">
        <v>52</v>
      </c>
      <c r="AN4" s="3">
        <v>53</v>
      </c>
      <c r="AO4" s="3">
        <v>54</v>
      </c>
      <c r="AP4" s="3">
        <v>55</v>
      </c>
      <c r="AQ4" s="3">
        <v>56</v>
      </c>
      <c r="AR4" s="3">
        <v>57</v>
      </c>
      <c r="AS4" s="3">
        <v>58</v>
      </c>
      <c r="AT4" s="3">
        <v>59</v>
      </c>
      <c r="AU4" s="3">
        <v>60</v>
      </c>
      <c r="AV4" s="3">
        <v>61</v>
      </c>
      <c r="AW4" s="3">
        <v>62</v>
      </c>
      <c r="AX4" s="3">
        <v>63</v>
      </c>
      <c r="AY4" s="3">
        <v>64</v>
      </c>
      <c r="AZ4" s="3">
        <v>65</v>
      </c>
      <c r="BA4" s="3">
        <v>66</v>
      </c>
      <c r="BB4" s="3">
        <v>67</v>
      </c>
      <c r="BC4" s="3">
        <v>68</v>
      </c>
      <c r="BD4" s="3">
        <v>69</v>
      </c>
      <c r="BE4" s="3">
        <v>70</v>
      </c>
      <c r="BF4" s="3">
        <v>71</v>
      </c>
      <c r="BG4" s="3">
        <v>72</v>
      </c>
      <c r="BH4" s="3">
        <v>73</v>
      </c>
      <c r="BI4" s="3">
        <v>74</v>
      </c>
      <c r="BJ4" s="3">
        <v>75</v>
      </c>
      <c r="BK4" s="3">
        <v>76</v>
      </c>
      <c r="BL4" s="3">
        <v>77</v>
      </c>
      <c r="BM4" s="3">
        <v>78</v>
      </c>
      <c r="BN4" s="3">
        <v>79</v>
      </c>
      <c r="BO4" s="3">
        <v>80</v>
      </c>
      <c r="BP4" s="3">
        <v>81</v>
      </c>
      <c r="BQ4" s="3">
        <v>82</v>
      </c>
      <c r="BR4" s="3">
        <v>83</v>
      </c>
      <c r="BS4" s="3">
        <v>84</v>
      </c>
    </row>
    <row r="5" spans="1:71" ht="12.6" customHeight="1" x14ac:dyDescent="0.2">
      <c r="A5" s="66">
        <v>0</v>
      </c>
      <c r="B5" s="12">
        <v>0</v>
      </c>
      <c r="C5" s="12">
        <v>0</v>
      </c>
      <c r="D5" s="12">
        <v>0</v>
      </c>
      <c r="E5" s="12">
        <v>0</v>
      </c>
      <c r="F5" s="12">
        <v>0</v>
      </c>
      <c r="G5" s="12">
        <v>0</v>
      </c>
      <c r="H5" s="12">
        <v>0</v>
      </c>
      <c r="I5" s="12">
        <v>0</v>
      </c>
      <c r="J5" s="12">
        <v>0</v>
      </c>
      <c r="K5" s="12">
        <v>0</v>
      </c>
      <c r="L5" s="12">
        <v>0</v>
      </c>
      <c r="M5" s="12">
        <v>0</v>
      </c>
      <c r="N5" s="12">
        <v>0</v>
      </c>
      <c r="O5" s="12">
        <v>0</v>
      </c>
      <c r="P5" s="12">
        <v>0</v>
      </c>
      <c r="Q5" s="12">
        <v>0</v>
      </c>
      <c r="R5" s="12">
        <v>0</v>
      </c>
      <c r="S5" s="12">
        <v>0</v>
      </c>
      <c r="T5" s="12">
        <v>0</v>
      </c>
      <c r="U5" s="12">
        <v>0</v>
      </c>
      <c r="V5" s="12">
        <v>0</v>
      </c>
      <c r="W5" s="12">
        <v>0</v>
      </c>
      <c r="X5" s="12">
        <v>0</v>
      </c>
      <c r="Y5" s="12">
        <v>0</v>
      </c>
      <c r="Z5" s="12">
        <v>0</v>
      </c>
      <c r="AA5" s="12">
        <v>0</v>
      </c>
      <c r="AB5" s="12">
        <v>0</v>
      </c>
      <c r="AC5" s="12">
        <v>0</v>
      </c>
      <c r="AD5" s="12">
        <v>0</v>
      </c>
      <c r="AE5" s="12">
        <v>0</v>
      </c>
      <c r="AF5" s="12">
        <v>0</v>
      </c>
      <c r="AG5" s="12">
        <v>0</v>
      </c>
      <c r="AH5" s="12">
        <v>0</v>
      </c>
      <c r="AI5" s="12">
        <v>0</v>
      </c>
      <c r="AJ5" s="12">
        <v>0</v>
      </c>
      <c r="AK5" s="12">
        <v>0</v>
      </c>
      <c r="AL5" s="12">
        <v>0</v>
      </c>
      <c r="AM5" s="12">
        <v>0</v>
      </c>
      <c r="AN5" s="12">
        <v>0</v>
      </c>
      <c r="AO5" s="12">
        <v>0</v>
      </c>
      <c r="AP5" s="12">
        <v>0</v>
      </c>
      <c r="AQ5" s="12">
        <v>0</v>
      </c>
      <c r="AR5" s="12">
        <v>0</v>
      </c>
      <c r="AS5" s="12">
        <v>0</v>
      </c>
      <c r="AT5" s="12">
        <v>0</v>
      </c>
      <c r="AU5" s="12">
        <v>0</v>
      </c>
      <c r="AV5" s="12">
        <v>0</v>
      </c>
      <c r="AW5" s="12">
        <v>0</v>
      </c>
      <c r="AX5" s="12">
        <v>0</v>
      </c>
      <c r="AY5" s="12">
        <v>0</v>
      </c>
      <c r="AZ5" s="12">
        <v>0</v>
      </c>
      <c r="BA5" s="12">
        <v>0</v>
      </c>
      <c r="BB5" s="12">
        <v>0</v>
      </c>
      <c r="BC5" s="12">
        <v>0</v>
      </c>
      <c r="BD5" s="12">
        <v>0</v>
      </c>
      <c r="BE5" s="12">
        <v>0</v>
      </c>
      <c r="BF5" s="12">
        <v>0</v>
      </c>
      <c r="BG5" s="12">
        <v>0</v>
      </c>
      <c r="BH5" s="12">
        <v>0</v>
      </c>
      <c r="BI5" s="12">
        <v>0</v>
      </c>
      <c r="BJ5" s="12">
        <v>0</v>
      </c>
      <c r="BK5" s="12">
        <v>0</v>
      </c>
      <c r="BL5" s="12">
        <v>0</v>
      </c>
      <c r="BM5" s="12">
        <v>0</v>
      </c>
      <c r="BN5" s="12">
        <v>0</v>
      </c>
      <c r="BO5" s="12">
        <v>0</v>
      </c>
      <c r="BP5" s="12">
        <v>0</v>
      </c>
      <c r="BQ5" s="12">
        <v>0</v>
      </c>
      <c r="BR5" s="12">
        <v>0</v>
      </c>
      <c r="BS5" s="12">
        <v>0</v>
      </c>
    </row>
    <row r="6" spans="1:7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  <c r="AF6" s="12">
        <v>0</v>
      </c>
      <c r="AG6" s="12">
        <v>0</v>
      </c>
      <c r="AH6" s="12">
        <v>0</v>
      </c>
      <c r="AI6" s="12">
        <v>0</v>
      </c>
      <c r="AJ6" s="12">
        <v>0</v>
      </c>
      <c r="AK6" s="12">
        <v>0</v>
      </c>
      <c r="AL6" s="12">
        <v>0</v>
      </c>
      <c r="AM6" s="12">
        <v>0</v>
      </c>
      <c r="AN6" s="12">
        <v>0</v>
      </c>
      <c r="AO6" s="12">
        <v>0</v>
      </c>
      <c r="AP6" s="12">
        <v>0</v>
      </c>
      <c r="AQ6" s="12">
        <v>0</v>
      </c>
      <c r="AR6" s="12">
        <v>0</v>
      </c>
      <c r="AS6" s="12">
        <v>0</v>
      </c>
      <c r="AT6" s="12">
        <v>0</v>
      </c>
      <c r="AU6" s="12">
        <v>0</v>
      </c>
      <c r="AV6" s="12">
        <v>0</v>
      </c>
      <c r="AW6" s="12">
        <v>0</v>
      </c>
      <c r="AX6" s="12">
        <v>0</v>
      </c>
      <c r="AY6" s="12">
        <v>0</v>
      </c>
      <c r="AZ6" s="12">
        <v>0</v>
      </c>
      <c r="BA6" s="12">
        <v>0</v>
      </c>
      <c r="BB6" s="12">
        <v>0</v>
      </c>
      <c r="BC6" s="12">
        <v>0</v>
      </c>
      <c r="BD6" s="12">
        <v>0</v>
      </c>
      <c r="BE6" s="12">
        <v>0</v>
      </c>
      <c r="BF6" s="12">
        <v>0</v>
      </c>
      <c r="BG6" s="12">
        <v>0</v>
      </c>
      <c r="BH6" s="12">
        <v>0</v>
      </c>
      <c r="BI6" s="12">
        <v>0</v>
      </c>
      <c r="BJ6" s="12">
        <v>0</v>
      </c>
      <c r="BK6" s="12">
        <v>0</v>
      </c>
      <c r="BL6" s="12">
        <v>0</v>
      </c>
      <c r="BM6" s="12">
        <v>0</v>
      </c>
      <c r="BN6" s="12">
        <v>0</v>
      </c>
      <c r="BO6" s="12">
        <v>0</v>
      </c>
      <c r="BP6" s="12">
        <v>0</v>
      </c>
      <c r="BQ6" s="12">
        <v>0</v>
      </c>
      <c r="BR6" s="12">
        <v>0</v>
      </c>
      <c r="BS6" s="12">
        <v>0</v>
      </c>
    </row>
    <row r="7" spans="1:7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  <c r="AF7" s="12">
        <v>0</v>
      </c>
      <c r="AG7" s="12">
        <v>0</v>
      </c>
      <c r="AH7" s="12">
        <v>0</v>
      </c>
      <c r="AI7" s="12">
        <v>0</v>
      </c>
      <c r="AJ7" s="12">
        <v>0</v>
      </c>
      <c r="AK7" s="12">
        <v>0</v>
      </c>
      <c r="AL7" s="12">
        <v>0</v>
      </c>
      <c r="AM7" s="12">
        <v>0</v>
      </c>
      <c r="AN7" s="12">
        <v>0</v>
      </c>
      <c r="AO7" s="12">
        <v>0</v>
      </c>
      <c r="AP7" s="12">
        <v>0</v>
      </c>
      <c r="AQ7" s="12">
        <v>0</v>
      </c>
      <c r="AR7" s="12">
        <v>0</v>
      </c>
      <c r="AS7" s="12">
        <v>0</v>
      </c>
      <c r="AT7" s="12">
        <v>0</v>
      </c>
      <c r="AU7" s="12">
        <v>0</v>
      </c>
      <c r="AV7" s="12">
        <v>0</v>
      </c>
      <c r="AW7" s="12">
        <v>0</v>
      </c>
      <c r="AX7" s="12">
        <v>0</v>
      </c>
      <c r="AY7" s="12">
        <v>0</v>
      </c>
      <c r="AZ7" s="12">
        <v>0</v>
      </c>
      <c r="BA7" s="12">
        <v>0</v>
      </c>
      <c r="BB7" s="12">
        <v>0</v>
      </c>
      <c r="BC7" s="12">
        <v>0</v>
      </c>
      <c r="BD7" s="12">
        <v>0</v>
      </c>
      <c r="BE7" s="12">
        <v>0</v>
      </c>
      <c r="BF7" s="12">
        <v>0</v>
      </c>
      <c r="BG7" s="12">
        <v>0</v>
      </c>
      <c r="BH7" s="12">
        <v>0</v>
      </c>
      <c r="BI7" s="12">
        <v>0</v>
      </c>
      <c r="BJ7" s="12">
        <v>0</v>
      </c>
      <c r="BK7" s="12">
        <v>0</v>
      </c>
      <c r="BL7" s="12">
        <v>0</v>
      </c>
      <c r="BM7" s="12">
        <v>0</v>
      </c>
      <c r="BN7" s="12">
        <v>0</v>
      </c>
      <c r="BO7" s="12">
        <v>0</v>
      </c>
      <c r="BP7" s="12">
        <v>0</v>
      </c>
      <c r="BQ7" s="12">
        <v>0</v>
      </c>
      <c r="BR7" s="12">
        <v>0</v>
      </c>
      <c r="BS7" s="12">
        <v>0</v>
      </c>
    </row>
    <row r="8" spans="1:7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  <c r="AF8" s="12">
        <v>0</v>
      </c>
      <c r="AG8" s="12">
        <v>0</v>
      </c>
      <c r="AH8" s="12">
        <v>0</v>
      </c>
      <c r="AI8" s="12">
        <v>0</v>
      </c>
      <c r="AJ8" s="12">
        <v>0</v>
      </c>
      <c r="AK8" s="12">
        <v>0</v>
      </c>
      <c r="AL8" s="12">
        <v>0</v>
      </c>
      <c r="AM8" s="12">
        <v>0</v>
      </c>
      <c r="AN8" s="12">
        <v>0</v>
      </c>
      <c r="AO8" s="12">
        <v>0</v>
      </c>
      <c r="AP8" s="12">
        <v>0</v>
      </c>
      <c r="AQ8" s="12">
        <v>0</v>
      </c>
      <c r="AR8" s="12">
        <v>0</v>
      </c>
      <c r="AS8" s="12">
        <v>0</v>
      </c>
      <c r="AT8" s="12">
        <v>0</v>
      </c>
      <c r="AU8" s="12">
        <v>0</v>
      </c>
      <c r="AV8" s="12">
        <v>0</v>
      </c>
      <c r="AW8" s="12">
        <v>0</v>
      </c>
      <c r="AX8" s="12">
        <v>0</v>
      </c>
      <c r="AY8" s="12">
        <v>0</v>
      </c>
      <c r="AZ8" s="12">
        <v>0</v>
      </c>
      <c r="BA8" s="12">
        <v>0</v>
      </c>
      <c r="BB8" s="12">
        <v>0</v>
      </c>
      <c r="BC8" s="12">
        <v>0</v>
      </c>
      <c r="BD8" s="12">
        <v>0</v>
      </c>
      <c r="BE8" s="12">
        <v>0</v>
      </c>
      <c r="BF8" s="12">
        <v>0</v>
      </c>
      <c r="BG8" s="12">
        <v>0</v>
      </c>
      <c r="BH8" s="12">
        <v>0</v>
      </c>
      <c r="BI8" s="12">
        <v>0</v>
      </c>
      <c r="BJ8" s="12">
        <v>0</v>
      </c>
      <c r="BK8" s="12">
        <v>0</v>
      </c>
      <c r="BL8" s="12">
        <v>0</v>
      </c>
      <c r="BM8" s="12">
        <v>0</v>
      </c>
      <c r="BN8" s="12">
        <v>0</v>
      </c>
      <c r="BO8" s="12">
        <v>0</v>
      </c>
      <c r="BP8" s="12">
        <v>0</v>
      </c>
      <c r="BQ8" s="12">
        <v>0</v>
      </c>
      <c r="BR8" s="12">
        <v>0</v>
      </c>
      <c r="BS8" s="12">
        <v>0</v>
      </c>
    </row>
    <row r="9" spans="1:7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  <c r="AF9" s="12">
        <v>0</v>
      </c>
      <c r="AG9" s="12">
        <v>0</v>
      </c>
      <c r="AH9" s="12">
        <v>0</v>
      </c>
      <c r="AI9" s="12">
        <v>0</v>
      </c>
      <c r="AJ9" s="12">
        <v>0</v>
      </c>
      <c r="AK9" s="12">
        <v>0</v>
      </c>
      <c r="AL9" s="12">
        <v>0</v>
      </c>
      <c r="AM9" s="12">
        <v>0</v>
      </c>
      <c r="AN9" s="12">
        <v>0</v>
      </c>
      <c r="AO9" s="12">
        <v>0</v>
      </c>
      <c r="AP9" s="12">
        <v>0</v>
      </c>
      <c r="AQ9" s="12">
        <v>0</v>
      </c>
      <c r="AR9" s="12">
        <v>0</v>
      </c>
      <c r="AS9" s="12">
        <v>0</v>
      </c>
      <c r="AT9" s="12">
        <v>0</v>
      </c>
      <c r="AU9" s="12">
        <v>0</v>
      </c>
      <c r="AV9" s="12">
        <v>0</v>
      </c>
      <c r="AW9" s="12">
        <v>0</v>
      </c>
      <c r="AX9" s="12">
        <v>0</v>
      </c>
      <c r="AY9" s="12">
        <v>0</v>
      </c>
      <c r="AZ9" s="12">
        <v>0</v>
      </c>
      <c r="BA9" s="12">
        <v>0</v>
      </c>
      <c r="BB9" s="12">
        <v>0</v>
      </c>
      <c r="BC9" s="12">
        <v>0</v>
      </c>
      <c r="BD9" s="12">
        <v>0</v>
      </c>
      <c r="BE9" s="12">
        <v>0</v>
      </c>
      <c r="BF9" s="12">
        <v>0</v>
      </c>
      <c r="BG9" s="12">
        <v>0</v>
      </c>
      <c r="BH9" s="12">
        <v>0</v>
      </c>
      <c r="BI9" s="12">
        <v>0</v>
      </c>
      <c r="BJ9" s="12">
        <v>0</v>
      </c>
      <c r="BK9" s="12">
        <v>0</v>
      </c>
      <c r="BL9" s="12">
        <v>0</v>
      </c>
      <c r="BM9" s="12">
        <v>0</v>
      </c>
      <c r="BN9" s="12">
        <v>0</v>
      </c>
      <c r="BO9" s="12">
        <v>0</v>
      </c>
      <c r="BP9" s="12">
        <v>0</v>
      </c>
      <c r="BQ9" s="12">
        <v>0</v>
      </c>
      <c r="BR9" s="12">
        <v>0</v>
      </c>
      <c r="BS9" s="12">
        <v>0</v>
      </c>
    </row>
    <row r="10" spans="1:71" x14ac:dyDescent="0.2">
      <c r="A10" s="66">
        <v>5</v>
      </c>
      <c r="B10" s="12">
        <v>4.0500000000000001E-2</v>
      </c>
      <c r="C10" s="12">
        <v>4.0500000000000001E-2</v>
      </c>
      <c r="D10" s="12">
        <v>4.0500000000000001E-2</v>
      </c>
      <c r="E10" s="12">
        <v>4.0500000000000001E-2</v>
      </c>
      <c r="F10" s="12">
        <v>4.0500000000000001E-2</v>
      </c>
      <c r="G10" s="12">
        <v>4.0500000000000001E-2</v>
      </c>
      <c r="H10" s="12">
        <v>4.0500000000000001E-2</v>
      </c>
      <c r="I10" s="12">
        <v>4.0500000000000001E-2</v>
      </c>
      <c r="J10" s="12">
        <v>4.0500000000000001E-2</v>
      </c>
      <c r="K10" s="12">
        <v>4.0500000000000001E-2</v>
      </c>
      <c r="L10" s="12">
        <v>4.0500000000000001E-2</v>
      </c>
      <c r="M10" s="12">
        <v>3.9300000000000002E-2</v>
      </c>
      <c r="N10" s="12">
        <v>3.8199999999999998E-2</v>
      </c>
      <c r="O10" s="12">
        <v>3.6999999999999998E-2</v>
      </c>
      <c r="P10" s="12">
        <v>3.5799999999999998E-2</v>
      </c>
      <c r="Q10" s="12">
        <v>3.4599999999999999E-2</v>
      </c>
      <c r="R10" s="12">
        <v>3.3500000000000002E-2</v>
      </c>
      <c r="S10" s="12">
        <v>3.2300000000000002E-2</v>
      </c>
      <c r="T10" s="12">
        <v>3.1099999999999999E-2</v>
      </c>
      <c r="U10" s="12">
        <v>0.03</v>
      </c>
      <c r="V10" s="12">
        <v>2.8799999999999999E-2</v>
      </c>
      <c r="W10" s="12">
        <v>2.8299999999999999E-2</v>
      </c>
      <c r="X10" s="12">
        <v>2.7799999999999998E-2</v>
      </c>
      <c r="Y10" s="12">
        <v>2.7400000000000001E-2</v>
      </c>
      <c r="Z10" s="12">
        <v>2.69E-2</v>
      </c>
      <c r="AA10" s="12">
        <v>2.64E-2</v>
      </c>
      <c r="AB10" s="12">
        <v>2.5999999999999999E-2</v>
      </c>
      <c r="AC10" s="12">
        <v>2.5499999999999998E-2</v>
      </c>
      <c r="AD10" s="12">
        <v>2.5000000000000001E-2</v>
      </c>
      <c r="AE10" s="12">
        <v>2.46E-2</v>
      </c>
      <c r="AF10" s="12">
        <v>2.41E-2</v>
      </c>
      <c r="AG10" s="12">
        <v>2.3699999999999999E-2</v>
      </c>
      <c r="AH10" s="12">
        <v>2.3199999999999998E-2</v>
      </c>
      <c r="AI10" s="12">
        <v>2.2800000000000001E-2</v>
      </c>
      <c r="AJ10" s="12">
        <v>2.24E-2</v>
      </c>
      <c r="AK10" s="12">
        <v>2.1999999999999999E-2</v>
      </c>
      <c r="AL10" s="12">
        <v>2.1600000000000001E-2</v>
      </c>
      <c r="AM10" s="12">
        <v>2.1100000000000001E-2</v>
      </c>
      <c r="AN10" s="12">
        <v>2.07E-2</v>
      </c>
      <c r="AO10" s="12">
        <v>2.0299999999999999E-2</v>
      </c>
      <c r="AP10" s="12">
        <v>1.9900000000000001E-2</v>
      </c>
      <c r="AQ10" s="12">
        <v>1.9900000000000001E-2</v>
      </c>
      <c r="AR10" s="12">
        <v>1.9900000000000001E-2</v>
      </c>
      <c r="AS10" s="12">
        <v>1.9900000000000001E-2</v>
      </c>
      <c r="AT10" s="12">
        <v>1.9900000000000001E-2</v>
      </c>
      <c r="AU10" s="12">
        <v>1.9900000000000001E-2</v>
      </c>
      <c r="AV10" s="12">
        <v>1.9900000000000001E-2</v>
      </c>
      <c r="AW10" s="12">
        <v>1.9900000000000001E-2</v>
      </c>
      <c r="AX10" s="12">
        <v>1.9900000000000001E-2</v>
      </c>
      <c r="AY10" s="12">
        <v>1.9900000000000001E-2</v>
      </c>
      <c r="AZ10" s="12">
        <v>1.9900000000000001E-2</v>
      </c>
      <c r="BA10" s="12">
        <v>1.9900000000000001E-2</v>
      </c>
      <c r="BB10" s="12">
        <v>1.9900000000000001E-2</v>
      </c>
      <c r="BC10" s="12">
        <v>1.9900000000000001E-2</v>
      </c>
      <c r="BD10" s="12">
        <v>1.9900000000000001E-2</v>
      </c>
      <c r="BE10" s="12">
        <v>1.9900000000000001E-2</v>
      </c>
      <c r="BF10" s="12">
        <v>1.9900000000000001E-2</v>
      </c>
      <c r="BG10" s="12">
        <v>1.9900000000000001E-2</v>
      </c>
      <c r="BH10" s="12">
        <v>1.9900000000000001E-2</v>
      </c>
      <c r="BI10" s="12">
        <v>1.9900000000000001E-2</v>
      </c>
      <c r="BJ10" s="12">
        <v>1.9900000000000001E-2</v>
      </c>
      <c r="BK10" s="12">
        <v>1.9900000000000001E-2</v>
      </c>
      <c r="BL10" s="12">
        <v>1.9900000000000001E-2</v>
      </c>
      <c r="BM10" s="12">
        <v>1.9900000000000001E-2</v>
      </c>
      <c r="BN10" s="12">
        <v>1.9900000000000001E-2</v>
      </c>
      <c r="BO10" s="12">
        <v>0</v>
      </c>
      <c r="BP10" s="12">
        <v>0</v>
      </c>
      <c r="BQ10" s="12">
        <v>0</v>
      </c>
      <c r="BR10" s="12">
        <v>0</v>
      </c>
      <c r="BS10" s="12">
        <v>0</v>
      </c>
    </row>
    <row r="11" spans="1:71" x14ac:dyDescent="0.2">
      <c r="A11" s="66">
        <v>6</v>
      </c>
      <c r="B11" s="12">
        <v>4.0399999999999998E-2</v>
      </c>
      <c r="C11" s="12">
        <v>4.0399999999999998E-2</v>
      </c>
      <c r="D11" s="12">
        <v>4.0399999999999998E-2</v>
      </c>
      <c r="E11" s="12">
        <v>4.0399999999999998E-2</v>
      </c>
      <c r="F11" s="12">
        <v>4.0399999999999998E-2</v>
      </c>
      <c r="G11" s="12">
        <v>4.0399999999999998E-2</v>
      </c>
      <c r="H11" s="12">
        <v>4.0399999999999998E-2</v>
      </c>
      <c r="I11" s="12">
        <v>4.0399999999999998E-2</v>
      </c>
      <c r="J11" s="12">
        <v>4.0399999999999998E-2</v>
      </c>
      <c r="K11" s="12">
        <v>4.0399999999999998E-2</v>
      </c>
      <c r="L11" s="12">
        <v>4.0399999999999998E-2</v>
      </c>
      <c r="M11" s="12">
        <v>3.9199999999999999E-2</v>
      </c>
      <c r="N11" s="12">
        <v>3.7999999999999999E-2</v>
      </c>
      <c r="O11" s="12">
        <v>3.6700000000000003E-2</v>
      </c>
      <c r="P11" s="12">
        <v>3.5499999999999997E-2</v>
      </c>
      <c r="Q11" s="12">
        <v>3.4299999999999997E-2</v>
      </c>
      <c r="R11" s="12">
        <v>3.3000000000000002E-2</v>
      </c>
      <c r="S11" s="12">
        <v>3.1800000000000002E-2</v>
      </c>
      <c r="T11" s="12">
        <v>3.0599999999999999E-2</v>
      </c>
      <c r="U11" s="12">
        <v>2.9399999999999999E-2</v>
      </c>
      <c r="V11" s="12">
        <v>2.81E-2</v>
      </c>
      <c r="W11" s="12">
        <v>2.7699999999999999E-2</v>
      </c>
      <c r="X11" s="12">
        <v>2.7300000000000001E-2</v>
      </c>
      <c r="Y11" s="12">
        <v>2.69E-2</v>
      </c>
      <c r="Z11" s="12">
        <v>2.6499999999999999E-2</v>
      </c>
      <c r="AA11" s="12">
        <v>2.6100000000000002E-2</v>
      </c>
      <c r="AB11" s="12">
        <v>2.5600000000000001E-2</v>
      </c>
      <c r="AC11" s="12">
        <v>2.52E-2</v>
      </c>
      <c r="AD11" s="12">
        <v>2.4799999999999999E-2</v>
      </c>
      <c r="AE11" s="12">
        <v>2.4400000000000002E-2</v>
      </c>
      <c r="AF11" s="12">
        <v>2.4E-2</v>
      </c>
      <c r="AG11" s="12">
        <v>2.35E-2</v>
      </c>
      <c r="AH11" s="12">
        <v>2.3099999999999999E-2</v>
      </c>
      <c r="AI11" s="12">
        <v>2.2599999999999999E-2</v>
      </c>
      <c r="AJ11" s="12">
        <v>2.2100000000000002E-2</v>
      </c>
      <c r="AK11" s="12">
        <v>2.1700000000000001E-2</v>
      </c>
      <c r="AL11" s="12">
        <v>2.12E-2</v>
      </c>
      <c r="AM11" s="12">
        <v>2.07E-2</v>
      </c>
      <c r="AN11" s="12">
        <v>2.0299999999999999E-2</v>
      </c>
      <c r="AO11" s="12">
        <v>1.9800000000000002E-2</v>
      </c>
      <c r="AP11" s="12">
        <v>1.9400000000000001E-2</v>
      </c>
      <c r="AQ11" s="12">
        <v>1.9400000000000001E-2</v>
      </c>
      <c r="AR11" s="12">
        <v>1.9400000000000001E-2</v>
      </c>
      <c r="AS11" s="12">
        <v>1.9400000000000001E-2</v>
      </c>
      <c r="AT11" s="12">
        <v>1.9400000000000001E-2</v>
      </c>
      <c r="AU11" s="12">
        <v>1.9400000000000001E-2</v>
      </c>
      <c r="AV11" s="12">
        <v>1.9400000000000001E-2</v>
      </c>
      <c r="AW11" s="12">
        <v>1.9400000000000001E-2</v>
      </c>
      <c r="AX11" s="12">
        <v>1.9400000000000001E-2</v>
      </c>
      <c r="AY11" s="12">
        <v>1.9400000000000001E-2</v>
      </c>
      <c r="AZ11" s="12">
        <v>1.9400000000000001E-2</v>
      </c>
      <c r="BA11" s="12">
        <v>1.9400000000000001E-2</v>
      </c>
      <c r="BB11" s="12">
        <v>1.9400000000000001E-2</v>
      </c>
      <c r="BC11" s="12">
        <v>1.9400000000000001E-2</v>
      </c>
      <c r="BD11" s="12">
        <v>1.9400000000000001E-2</v>
      </c>
      <c r="BE11" s="12">
        <v>1.9400000000000001E-2</v>
      </c>
      <c r="BF11" s="12">
        <v>1.9400000000000001E-2</v>
      </c>
      <c r="BG11" s="12">
        <v>1.9400000000000001E-2</v>
      </c>
      <c r="BH11" s="12">
        <v>1.9400000000000001E-2</v>
      </c>
      <c r="BI11" s="12">
        <v>1.9400000000000001E-2</v>
      </c>
      <c r="BJ11" s="12">
        <v>1.9400000000000001E-2</v>
      </c>
      <c r="BK11" s="12">
        <v>1.9400000000000001E-2</v>
      </c>
      <c r="BL11" s="12">
        <v>1.9400000000000001E-2</v>
      </c>
      <c r="BM11" s="12">
        <v>1.9400000000000001E-2</v>
      </c>
      <c r="BN11" s="12">
        <v>0</v>
      </c>
      <c r="BO11" s="12">
        <v>0</v>
      </c>
      <c r="BP11" s="12">
        <v>0</v>
      </c>
      <c r="BQ11" s="12">
        <v>0</v>
      </c>
      <c r="BR11" s="12">
        <v>0</v>
      </c>
      <c r="BS11" s="12">
        <v>0</v>
      </c>
    </row>
    <row r="12" spans="1:71" x14ac:dyDescent="0.2">
      <c r="A12" s="66">
        <v>7</v>
      </c>
      <c r="B12" s="12">
        <v>3.95E-2</v>
      </c>
      <c r="C12" s="12">
        <v>3.95E-2</v>
      </c>
      <c r="D12" s="12">
        <v>3.95E-2</v>
      </c>
      <c r="E12" s="12">
        <v>3.95E-2</v>
      </c>
      <c r="F12" s="12">
        <v>3.95E-2</v>
      </c>
      <c r="G12" s="12">
        <v>3.95E-2</v>
      </c>
      <c r="H12" s="12">
        <v>3.95E-2</v>
      </c>
      <c r="I12" s="12">
        <v>3.95E-2</v>
      </c>
      <c r="J12" s="12">
        <v>3.95E-2</v>
      </c>
      <c r="K12" s="12">
        <v>3.95E-2</v>
      </c>
      <c r="L12" s="12">
        <v>3.95E-2</v>
      </c>
      <c r="M12" s="12">
        <v>3.8199999999999998E-2</v>
      </c>
      <c r="N12" s="12">
        <v>3.6999999999999998E-2</v>
      </c>
      <c r="O12" s="12">
        <v>3.5799999999999998E-2</v>
      </c>
      <c r="P12" s="12">
        <v>3.4599999999999999E-2</v>
      </c>
      <c r="Q12" s="12">
        <v>3.3300000000000003E-2</v>
      </c>
      <c r="R12" s="12">
        <v>3.2099999999999997E-2</v>
      </c>
      <c r="S12" s="12">
        <v>3.09E-2</v>
      </c>
      <c r="T12" s="12">
        <v>2.9700000000000001E-2</v>
      </c>
      <c r="U12" s="12">
        <v>2.8400000000000002E-2</v>
      </c>
      <c r="V12" s="12">
        <v>2.7199999999999998E-2</v>
      </c>
      <c r="W12" s="12">
        <v>2.6800000000000001E-2</v>
      </c>
      <c r="X12" s="12">
        <v>2.64E-2</v>
      </c>
      <c r="Y12" s="12">
        <v>2.5999999999999999E-2</v>
      </c>
      <c r="Z12" s="12">
        <v>2.5700000000000001E-2</v>
      </c>
      <c r="AA12" s="12">
        <v>2.53E-2</v>
      </c>
      <c r="AB12" s="12">
        <v>2.4899999999999999E-2</v>
      </c>
      <c r="AC12" s="12">
        <v>2.4500000000000001E-2</v>
      </c>
      <c r="AD12" s="12">
        <v>2.41E-2</v>
      </c>
      <c r="AE12" s="12">
        <v>2.3699999999999999E-2</v>
      </c>
      <c r="AF12" s="12">
        <v>2.3300000000000001E-2</v>
      </c>
      <c r="AG12" s="12">
        <v>2.2800000000000001E-2</v>
      </c>
      <c r="AH12" s="12">
        <v>2.24E-2</v>
      </c>
      <c r="AI12" s="12">
        <v>2.1899999999999999E-2</v>
      </c>
      <c r="AJ12" s="12">
        <v>2.1499999999999998E-2</v>
      </c>
      <c r="AK12" s="12">
        <v>2.1000000000000001E-2</v>
      </c>
      <c r="AL12" s="12">
        <v>2.0500000000000001E-2</v>
      </c>
      <c r="AM12" s="12">
        <v>2.01E-2</v>
      </c>
      <c r="AN12" s="12">
        <v>1.9599999999999999E-2</v>
      </c>
      <c r="AO12" s="12">
        <v>1.9099999999999999E-2</v>
      </c>
      <c r="AP12" s="12">
        <v>1.8700000000000001E-2</v>
      </c>
      <c r="AQ12" s="12">
        <v>1.8700000000000001E-2</v>
      </c>
      <c r="AR12" s="12">
        <v>1.8700000000000001E-2</v>
      </c>
      <c r="AS12" s="12">
        <v>1.8700000000000001E-2</v>
      </c>
      <c r="AT12" s="12">
        <v>1.8700000000000001E-2</v>
      </c>
      <c r="AU12" s="12">
        <v>1.8700000000000001E-2</v>
      </c>
      <c r="AV12" s="12">
        <v>1.8700000000000001E-2</v>
      </c>
      <c r="AW12" s="12">
        <v>1.8700000000000001E-2</v>
      </c>
      <c r="AX12" s="12">
        <v>1.8700000000000001E-2</v>
      </c>
      <c r="AY12" s="12">
        <v>1.8700000000000001E-2</v>
      </c>
      <c r="AZ12" s="12">
        <v>1.8700000000000001E-2</v>
      </c>
      <c r="BA12" s="12">
        <v>1.8700000000000001E-2</v>
      </c>
      <c r="BB12" s="12">
        <v>1.8700000000000001E-2</v>
      </c>
      <c r="BC12" s="12">
        <v>1.8700000000000001E-2</v>
      </c>
      <c r="BD12" s="12">
        <v>1.8700000000000001E-2</v>
      </c>
      <c r="BE12" s="12">
        <v>1.8700000000000001E-2</v>
      </c>
      <c r="BF12" s="12">
        <v>1.8700000000000001E-2</v>
      </c>
      <c r="BG12" s="12">
        <v>1.8700000000000001E-2</v>
      </c>
      <c r="BH12" s="12">
        <v>1.8700000000000001E-2</v>
      </c>
      <c r="BI12" s="12">
        <v>1.8700000000000001E-2</v>
      </c>
      <c r="BJ12" s="12">
        <v>1.8700000000000001E-2</v>
      </c>
      <c r="BK12" s="12">
        <v>1.8700000000000001E-2</v>
      </c>
      <c r="BL12" s="12">
        <v>1.8700000000000001E-2</v>
      </c>
      <c r="BM12" s="12">
        <v>0</v>
      </c>
      <c r="BN12" s="12">
        <v>0</v>
      </c>
      <c r="BO12" s="12">
        <v>0</v>
      </c>
      <c r="BP12" s="12">
        <v>0</v>
      </c>
      <c r="BQ12" s="12">
        <v>0</v>
      </c>
      <c r="BR12" s="12">
        <v>0</v>
      </c>
      <c r="BS12" s="12">
        <v>0</v>
      </c>
    </row>
    <row r="13" spans="1:71" x14ac:dyDescent="0.2">
      <c r="A13" s="66">
        <v>8</v>
      </c>
      <c r="B13" s="12">
        <v>3.7699999999999997E-2</v>
      </c>
      <c r="C13" s="12">
        <v>3.7699999999999997E-2</v>
      </c>
      <c r="D13" s="12">
        <v>3.7699999999999997E-2</v>
      </c>
      <c r="E13" s="12">
        <v>3.7699999999999997E-2</v>
      </c>
      <c r="F13" s="12">
        <v>3.7699999999999997E-2</v>
      </c>
      <c r="G13" s="12">
        <v>3.7699999999999997E-2</v>
      </c>
      <c r="H13" s="12">
        <v>3.7699999999999997E-2</v>
      </c>
      <c r="I13" s="12">
        <v>3.7699999999999997E-2</v>
      </c>
      <c r="J13" s="12">
        <v>3.7699999999999997E-2</v>
      </c>
      <c r="K13" s="12">
        <v>3.7699999999999997E-2</v>
      </c>
      <c r="L13" s="12">
        <v>3.7699999999999997E-2</v>
      </c>
      <c r="M13" s="12">
        <v>3.6499999999999998E-2</v>
      </c>
      <c r="N13" s="12">
        <v>3.5400000000000001E-2</v>
      </c>
      <c r="O13" s="12">
        <v>3.4200000000000001E-2</v>
      </c>
      <c r="P13" s="12">
        <v>3.3099999999999997E-2</v>
      </c>
      <c r="Q13" s="12">
        <v>3.1899999999999998E-2</v>
      </c>
      <c r="R13" s="12">
        <v>3.0700000000000002E-2</v>
      </c>
      <c r="S13" s="12">
        <v>2.9600000000000001E-2</v>
      </c>
      <c r="T13" s="12">
        <v>2.8400000000000002E-2</v>
      </c>
      <c r="U13" s="12">
        <v>2.7300000000000001E-2</v>
      </c>
      <c r="V13" s="12">
        <v>2.6100000000000002E-2</v>
      </c>
      <c r="W13" s="12">
        <v>2.5700000000000001E-2</v>
      </c>
      <c r="X13" s="12">
        <v>2.53E-2</v>
      </c>
      <c r="Y13" s="12">
        <v>2.4899999999999999E-2</v>
      </c>
      <c r="Z13" s="12">
        <v>2.4500000000000001E-2</v>
      </c>
      <c r="AA13" s="12">
        <v>2.41E-2</v>
      </c>
      <c r="AB13" s="12">
        <v>2.3699999999999999E-2</v>
      </c>
      <c r="AC13" s="12">
        <v>2.3300000000000001E-2</v>
      </c>
      <c r="AD13" s="12">
        <v>2.29E-2</v>
      </c>
      <c r="AE13" s="12">
        <v>2.2499999999999999E-2</v>
      </c>
      <c r="AF13" s="12">
        <v>2.2100000000000002E-2</v>
      </c>
      <c r="AG13" s="12">
        <v>2.1700000000000001E-2</v>
      </c>
      <c r="AH13" s="12">
        <v>2.1299999999999999E-2</v>
      </c>
      <c r="AI13" s="12">
        <v>2.0799999999999999E-2</v>
      </c>
      <c r="AJ13" s="12">
        <v>2.0400000000000001E-2</v>
      </c>
      <c r="AK13" s="12">
        <v>0.02</v>
      </c>
      <c r="AL13" s="12">
        <v>1.9599999999999999E-2</v>
      </c>
      <c r="AM13" s="12">
        <v>1.9099999999999999E-2</v>
      </c>
      <c r="AN13" s="12">
        <v>1.8700000000000001E-2</v>
      </c>
      <c r="AO13" s="12">
        <v>1.83E-2</v>
      </c>
      <c r="AP13" s="12">
        <v>1.7899999999999999E-2</v>
      </c>
      <c r="AQ13" s="12">
        <v>1.7899999999999999E-2</v>
      </c>
      <c r="AR13" s="12">
        <v>1.7899999999999999E-2</v>
      </c>
      <c r="AS13" s="12">
        <v>1.7899999999999999E-2</v>
      </c>
      <c r="AT13" s="12">
        <v>1.7899999999999999E-2</v>
      </c>
      <c r="AU13" s="12">
        <v>1.7899999999999999E-2</v>
      </c>
      <c r="AV13" s="12">
        <v>1.7899999999999999E-2</v>
      </c>
      <c r="AW13" s="12">
        <v>1.7899999999999999E-2</v>
      </c>
      <c r="AX13" s="12">
        <v>1.7899999999999999E-2</v>
      </c>
      <c r="AY13" s="12">
        <v>1.7899999999999999E-2</v>
      </c>
      <c r="AZ13" s="12">
        <v>1.7899999999999999E-2</v>
      </c>
      <c r="BA13" s="12">
        <v>1.7899999999999999E-2</v>
      </c>
      <c r="BB13" s="12">
        <v>1.7899999999999999E-2</v>
      </c>
      <c r="BC13" s="12">
        <v>1.7899999999999999E-2</v>
      </c>
      <c r="BD13" s="12">
        <v>1.7899999999999999E-2</v>
      </c>
      <c r="BE13" s="12">
        <v>1.7899999999999999E-2</v>
      </c>
      <c r="BF13" s="12">
        <v>1.7899999999999999E-2</v>
      </c>
      <c r="BG13" s="12">
        <v>1.7899999999999999E-2</v>
      </c>
      <c r="BH13" s="12">
        <v>1.7899999999999999E-2</v>
      </c>
      <c r="BI13" s="12">
        <v>1.7899999999999999E-2</v>
      </c>
      <c r="BJ13" s="12">
        <v>1.7899999999999999E-2</v>
      </c>
      <c r="BK13" s="12">
        <v>1.7899999999999999E-2</v>
      </c>
      <c r="BL13" s="12">
        <v>0</v>
      </c>
      <c r="BM13" s="12">
        <v>0</v>
      </c>
      <c r="BN13" s="12">
        <v>0</v>
      </c>
      <c r="BO13" s="12">
        <v>0</v>
      </c>
      <c r="BP13" s="12">
        <v>0</v>
      </c>
      <c r="BQ13" s="12">
        <v>0</v>
      </c>
      <c r="BR13" s="12">
        <v>0</v>
      </c>
      <c r="BS13" s="12">
        <v>0</v>
      </c>
    </row>
    <row r="14" spans="1:71" x14ac:dyDescent="0.2">
      <c r="A14" s="66">
        <v>9</v>
      </c>
      <c r="B14" s="12">
        <v>3.5299999999999998E-2</v>
      </c>
      <c r="C14" s="12">
        <v>3.5299999999999998E-2</v>
      </c>
      <c r="D14" s="12">
        <v>3.5299999999999998E-2</v>
      </c>
      <c r="E14" s="12">
        <v>3.5299999999999998E-2</v>
      </c>
      <c r="F14" s="12">
        <v>3.5299999999999998E-2</v>
      </c>
      <c r="G14" s="12">
        <v>3.5299999999999998E-2</v>
      </c>
      <c r="H14" s="12">
        <v>3.5299999999999998E-2</v>
      </c>
      <c r="I14" s="12">
        <v>3.5299999999999998E-2</v>
      </c>
      <c r="J14" s="12">
        <v>3.5299999999999998E-2</v>
      </c>
      <c r="K14" s="12">
        <v>3.5299999999999998E-2</v>
      </c>
      <c r="L14" s="12">
        <v>3.5299999999999998E-2</v>
      </c>
      <c r="M14" s="12">
        <v>3.4200000000000001E-2</v>
      </c>
      <c r="N14" s="12">
        <v>3.32E-2</v>
      </c>
      <c r="O14" s="12">
        <v>3.2199999999999999E-2</v>
      </c>
      <c r="P14" s="12">
        <v>3.1099999999999999E-2</v>
      </c>
      <c r="Q14" s="12">
        <v>3.0099999999999998E-2</v>
      </c>
      <c r="R14" s="12">
        <v>2.9000000000000001E-2</v>
      </c>
      <c r="S14" s="12">
        <v>2.8000000000000001E-2</v>
      </c>
      <c r="T14" s="12">
        <v>2.69E-2</v>
      </c>
      <c r="U14" s="12">
        <v>2.5899999999999999E-2</v>
      </c>
      <c r="V14" s="12">
        <v>2.4899999999999999E-2</v>
      </c>
      <c r="W14" s="12">
        <v>2.4400000000000002E-2</v>
      </c>
      <c r="X14" s="12">
        <v>2.4E-2</v>
      </c>
      <c r="Y14" s="12">
        <v>2.3599999999999999E-2</v>
      </c>
      <c r="Z14" s="12">
        <v>2.3099999999999999E-2</v>
      </c>
      <c r="AA14" s="12">
        <v>2.2700000000000001E-2</v>
      </c>
      <c r="AB14" s="12">
        <v>2.2200000000000001E-2</v>
      </c>
      <c r="AC14" s="12">
        <v>2.18E-2</v>
      </c>
      <c r="AD14" s="12">
        <v>2.1399999999999999E-2</v>
      </c>
      <c r="AE14" s="12">
        <v>2.0899999999999998E-2</v>
      </c>
      <c r="AF14" s="12">
        <v>2.0500000000000001E-2</v>
      </c>
      <c r="AG14" s="12">
        <v>2.01E-2</v>
      </c>
      <c r="AH14" s="12">
        <v>1.9800000000000002E-2</v>
      </c>
      <c r="AI14" s="12">
        <v>1.9400000000000001E-2</v>
      </c>
      <c r="AJ14" s="12">
        <v>1.9099999999999999E-2</v>
      </c>
      <c r="AK14" s="12">
        <v>1.8700000000000001E-2</v>
      </c>
      <c r="AL14" s="12">
        <v>1.84E-2</v>
      </c>
      <c r="AM14" s="12">
        <v>1.7999999999999999E-2</v>
      </c>
      <c r="AN14" s="12">
        <v>1.7600000000000001E-2</v>
      </c>
      <c r="AO14" s="12">
        <v>1.7299999999999999E-2</v>
      </c>
      <c r="AP14" s="12">
        <v>1.6899999999999998E-2</v>
      </c>
      <c r="AQ14" s="12">
        <v>1.6899999999999998E-2</v>
      </c>
      <c r="AR14" s="12">
        <v>1.6899999999999998E-2</v>
      </c>
      <c r="AS14" s="12">
        <v>1.6899999999999998E-2</v>
      </c>
      <c r="AT14" s="12">
        <v>1.6899999999999998E-2</v>
      </c>
      <c r="AU14" s="12">
        <v>1.6899999999999998E-2</v>
      </c>
      <c r="AV14" s="12">
        <v>1.6899999999999998E-2</v>
      </c>
      <c r="AW14" s="12">
        <v>1.6899999999999998E-2</v>
      </c>
      <c r="AX14" s="12">
        <v>1.6899999999999998E-2</v>
      </c>
      <c r="AY14" s="12">
        <v>1.6899999999999998E-2</v>
      </c>
      <c r="AZ14" s="12">
        <v>1.6899999999999998E-2</v>
      </c>
      <c r="BA14" s="12">
        <v>1.6899999999999998E-2</v>
      </c>
      <c r="BB14" s="12">
        <v>1.6899999999999998E-2</v>
      </c>
      <c r="BC14" s="12">
        <v>1.6899999999999998E-2</v>
      </c>
      <c r="BD14" s="12">
        <v>1.6899999999999998E-2</v>
      </c>
      <c r="BE14" s="12">
        <v>1.6899999999999998E-2</v>
      </c>
      <c r="BF14" s="12">
        <v>1.6899999999999998E-2</v>
      </c>
      <c r="BG14" s="12">
        <v>1.6899999999999998E-2</v>
      </c>
      <c r="BH14" s="12">
        <v>1.6899999999999998E-2</v>
      </c>
      <c r="BI14" s="12">
        <v>1.6899999999999998E-2</v>
      </c>
      <c r="BJ14" s="12">
        <v>1.6899999999999998E-2</v>
      </c>
      <c r="BK14" s="12">
        <v>0</v>
      </c>
      <c r="BL14" s="12">
        <v>0</v>
      </c>
      <c r="BM14" s="12">
        <v>0</v>
      </c>
      <c r="BN14" s="12">
        <v>0</v>
      </c>
      <c r="BO14" s="12">
        <v>0</v>
      </c>
      <c r="BP14" s="12">
        <v>0</v>
      </c>
      <c r="BQ14" s="12">
        <v>0</v>
      </c>
      <c r="BR14" s="12">
        <v>0</v>
      </c>
      <c r="BS14" s="12">
        <v>0</v>
      </c>
    </row>
    <row r="15" spans="1:71" x14ac:dyDescent="0.2">
      <c r="A15" s="66">
        <v>10</v>
      </c>
      <c r="B15" s="12">
        <v>3.2399999999999998E-2</v>
      </c>
      <c r="C15" s="12">
        <v>3.2399999999999998E-2</v>
      </c>
      <c r="D15" s="12">
        <v>3.2399999999999998E-2</v>
      </c>
      <c r="E15" s="12">
        <v>3.2399999999999998E-2</v>
      </c>
      <c r="F15" s="12">
        <v>3.2399999999999998E-2</v>
      </c>
      <c r="G15" s="12">
        <v>3.2399999999999998E-2</v>
      </c>
      <c r="H15" s="12">
        <v>3.2399999999999998E-2</v>
      </c>
      <c r="I15" s="12">
        <v>3.2399999999999998E-2</v>
      </c>
      <c r="J15" s="12">
        <v>3.2399999999999998E-2</v>
      </c>
      <c r="K15" s="12">
        <v>3.2399999999999998E-2</v>
      </c>
      <c r="L15" s="12">
        <v>3.2399999999999998E-2</v>
      </c>
      <c r="M15" s="12">
        <v>3.15E-2</v>
      </c>
      <c r="N15" s="12">
        <v>3.0700000000000002E-2</v>
      </c>
      <c r="O15" s="12">
        <v>2.98E-2</v>
      </c>
      <c r="P15" s="12">
        <v>2.8899999999999999E-2</v>
      </c>
      <c r="Q15" s="12">
        <v>2.8000000000000001E-2</v>
      </c>
      <c r="R15" s="12">
        <v>2.7099999999999999E-2</v>
      </c>
      <c r="S15" s="12">
        <v>2.6200000000000001E-2</v>
      </c>
      <c r="T15" s="12">
        <v>2.53E-2</v>
      </c>
      <c r="U15" s="12">
        <v>2.4400000000000002E-2</v>
      </c>
      <c r="V15" s="12">
        <v>2.35E-2</v>
      </c>
      <c r="W15" s="12">
        <v>2.3E-2</v>
      </c>
      <c r="X15" s="12">
        <v>2.2499999999999999E-2</v>
      </c>
      <c r="Y15" s="12">
        <v>2.1999999999999999E-2</v>
      </c>
      <c r="Z15" s="12">
        <v>2.1499999999999998E-2</v>
      </c>
      <c r="AA15" s="12">
        <v>2.1100000000000001E-2</v>
      </c>
      <c r="AB15" s="12">
        <v>2.06E-2</v>
      </c>
      <c r="AC15" s="12">
        <v>2.01E-2</v>
      </c>
      <c r="AD15" s="12">
        <v>1.9599999999999999E-2</v>
      </c>
      <c r="AE15" s="12">
        <v>1.9099999999999999E-2</v>
      </c>
      <c r="AF15" s="12">
        <v>1.8599999999999998E-2</v>
      </c>
      <c r="AG15" s="12">
        <v>1.83E-2</v>
      </c>
      <c r="AH15" s="12">
        <v>1.8100000000000002E-2</v>
      </c>
      <c r="AI15" s="12">
        <v>1.78E-2</v>
      </c>
      <c r="AJ15" s="12">
        <v>1.7600000000000001E-2</v>
      </c>
      <c r="AK15" s="12">
        <v>1.7299999999999999E-2</v>
      </c>
      <c r="AL15" s="12">
        <v>1.7000000000000001E-2</v>
      </c>
      <c r="AM15" s="12">
        <v>1.6799999999999999E-2</v>
      </c>
      <c r="AN15" s="12">
        <v>1.6500000000000001E-2</v>
      </c>
      <c r="AO15" s="12">
        <v>1.6199999999999999E-2</v>
      </c>
      <c r="AP15" s="12">
        <v>1.6E-2</v>
      </c>
      <c r="AQ15" s="12">
        <v>1.6E-2</v>
      </c>
      <c r="AR15" s="12">
        <v>1.6E-2</v>
      </c>
      <c r="AS15" s="12">
        <v>1.6E-2</v>
      </c>
      <c r="AT15" s="12">
        <v>1.6E-2</v>
      </c>
      <c r="AU15" s="12">
        <v>1.6E-2</v>
      </c>
      <c r="AV15" s="12">
        <v>1.6E-2</v>
      </c>
      <c r="AW15" s="12">
        <v>1.6E-2</v>
      </c>
      <c r="AX15" s="12">
        <v>1.6E-2</v>
      </c>
      <c r="AY15" s="12">
        <v>1.6E-2</v>
      </c>
      <c r="AZ15" s="12">
        <v>1.6E-2</v>
      </c>
      <c r="BA15" s="12">
        <v>1.6E-2</v>
      </c>
      <c r="BB15" s="12">
        <v>1.6E-2</v>
      </c>
      <c r="BC15" s="12">
        <v>1.6E-2</v>
      </c>
      <c r="BD15" s="12">
        <v>1.6E-2</v>
      </c>
      <c r="BE15" s="12">
        <v>1.6E-2</v>
      </c>
      <c r="BF15" s="12">
        <v>1.6E-2</v>
      </c>
      <c r="BG15" s="12">
        <v>1.6E-2</v>
      </c>
      <c r="BH15" s="12">
        <v>1.6E-2</v>
      </c>
      <c r="BI15" s="12">
        <v>1.6E-2</v>
      </c>
      <c r="BJ15" s="12">
        <v>0</v>
      </c>
      <c r="BK15" s="12">
        <v>0</v>
      </c>
      <c r="BL15" s="12">
        <v>0</v>
      </c>
      <c r="BM15" s="12">
        <v>0</v>
      </c>
      <c r="BN15" s="12">
        <v>0</v>
      </c>
      <c r="BO15" s="12">
        <v>0</v>
      </c>
      <c r="BP15" s="12">
        <v>0</v>
      </c>
      <c r="BQ15" s="12">
        <v>0</v>
      </c>
      <c r="BR15" s="12">
        <v>0</v>
      </c>
      <c r="BS15" s="12">
        <v>0</v>
      </c>
    </row>
    <row r="16" spans="1:71" x14ac:dyDescent="0.2">
      <c r="A16" s="66">
        <v>11</v>
      </c>
      <c r="B16" s="12">
        <v>2.9499999999999998E-2</v>
      </c>
      <c r="C16" s="12">
        <v>2.9499999999999998E-2</v>
      </c>
      <c r="D16" s="12">
        <v>2.9499999999999998E-2</v>
      </c>
      <c r="E16" s="12">
        <v>2.9499999999999998E-2</v>
      </c>
      <c r="F16" s="12">
        <v>2.9499999999999998E-2</v>
      </c>
      <c r="G16" s="12">
        <v>2.9499999999999998E-2</v>
      </c>
      <c r="H16" s="12">
        <v>2.9499999999999998E-2</v>
      </c>
      <c r="I16" s="12">
        <v>2.9499999999999998E-2</v>
      </c>
      <c r="J16" s="12">
        <v>2.9499999999999998E-2</v>
      </c>
      <c r="K16" s="12">
        <v>2.9499999999999998E-2</v>
      </c>
      <c r="L16" s="12">
        <v>2.9499999999999998E-2</v>
      </c>
      <c r="M16" s="12">
        <v>2.87E-2</v>
      </c>
      <c r="N16" s="12">
        <v>2.8000000000000001E-2</v>
      </c>
      <c r="O16" s="12">
        <v>2.7199999999999998E-2</v>
      </c>
      <c r="P16" s="12">
        <v>2.6499999999999999E-2</v>
      </c>
      <c r="Q16" s="12">
        <v>2.58E-2</v>
      </c>
      <c r="R16" s="12">
        <v>2.5000000000000001E-2</v>
      </c>
      <c r="S16" s="12">
        <v>2.4299999999999999E-2</v>
      </c>
      <c r="T16" s="12">
        <v>2.35E-2</v>
      </c>
      <c r="U16" s="12">
        <v>2.2800000000000001E-2</v>
      </c>
      <c r="V16" s="12">
        <v>2.1999999999999999E-2</v>
      </c>
      <c r="W16" s="12">
        <v>2.1499999999999998E-2</v>
      </c>
      <c r="X16" s="12">
        <v>2.0899999999999998E-2</v>
      </c>
      <c r="Y16" s="12">
        <v>2.0400000000000001E-2</v>
      </c>
      <c r="Z16" s="12">
        <v>1.9900000000000001E-2</v>
      </c>
      <c r="AA16" s="12">
        <v>1.9300000000000001E-2</v>
      </c>
      <c r="AB16" s="12">
        <v>1.8800000000000001E-2</v>
      </c>
      <c r="AC16" s="12">
        <v>1.8200000000000001E-2</v>
      </c>
      <c r="AD16" s="12">
        <v>1.77E-2</v>
      </c>
      <c r="AE16" s="12">
        <v>1.7100000000000001E-2</v>
      </c>
      <c r="AF16" s="12">
        <v>1.66E-2</v>
      </c>
      <c r="AG16" s="12">
        <v>1.49E-2</v>
      </c>
      <c r="AH16" s="12">
        <v>1.3299999999999999E-2</v>
      </c>
      <c r="AI16" s="12">
        <v>1.1599999999999999E-2</v>
      </c>
      <c r="AJ16" s="12">
        <v>0.01</v>
      </c>
      <c r="AK16" s="12">
        <v>8.3000000000000001E-3</v>
      </c>
      <c r="AL16" s="12">
        <v>6.6E-3</v>
      </c>
      <c r="AM16" s="12">
        <v>5.0000000000000001E-3</v>
      </c>
      <c r="AN16" s="12">
        <v>3.3E-3</v>
      </c>
      <c r="AO16" s="12">
        <v>1.6999999999999999E-3</v>
      </c>
      <c r="AP16" s="12">
        <v>0</v>
      </c>
      <c r="AQ16" s="12">
        <v>0</v>
      </c>
      <c r="AR16" s="12">
        <v>0</v>
      </c>
      <c r="AS16" s="12">
        <v>0</v>
      </c>
      <c r="AT16" s="12">
        <v>0</v>
      </c>
      <c r="AU16" s="12">
        <v>0</v>
      </c>
      <c r="AV16" s="12">
        <v>0</v>
      </c>
      <c r="AW16" s="12">
        <v>0</v>
      </c>
      <c r="AX16" s="12">
        <v>0</v>
      </c>
      <c r="AY16" s="12">
        <v>0</v>
      </c>
      <c r="AZ16" s="12">
        <v>0</v>
      </c>
      <c r="BA16" s="12">
        <v>0</v>
      </c>
      <c r="BB16" s="12">
        <v>0</v>
      </c>
      <c r="BC16" s="12">
        <v>0</v>
      </c>
      <c r="BD16" s="12">
        <v>0</v>
      </c>
      <c r="BE16" s="12">
        <v>0</v>
      </c>
      <c r="BF16" s="12">
        <v>0</v>
      </c>
      <c r="BG16" s="12">
        <v>0</v>
      </c>
      <c r="BH16" s="12">
        <v>0</v>
      </c>
      <c r="BI16" s="12">
        <v>0</v>
      </c>
      <c r="BJ16" s="12">
        <v>0</v>
      </c>
      <c r="BK16" s="12">
        <v>0</v>
      </c>
      <c r="BL16" s="12">
        <v>0</v>
      </c>
      <c r="BM16" s="12">
        <v>0</v>
      </c>
      <c r="BN16" s="12">
        <v>0</v>
      </c>
      <c r="BO16" s="12">
        <v>0</v>
      </c>
      <c r="BP16" s="12">
        <v>0</v>
      </c>
      <c r="BQ16" s="12">
        <v>0</v>
      </c>
      <c r="BR16" s="12">
        <v>0</v>
      </c>
      <c r="BS16" s="12">
        <v>0</v>
      </c>
    </row>
    <row r="17" spans="1:71" x14ac:dyDescent="0.2">
      <c r="A17" s="66">
        <v>12</v>
      </c>
      <c r="B17" s="12">
        <v>2.6599999999999999E-2</v>
      </c>
      <c r="C17" s="12">
        <v>2.6599999999999999E-2</v>
      </c>
      <c r="D17" s="12">
        <v>2.6599999999999999E-2</v>
      </c>
      <c r="E17" s="12">
        <v>2.6599999999999999E-2</v>
      </c>
      <c r="F17" s="12">
        <v>2.6599999999999999E-2</v>
      </c>
      <c r="G17" s="12">
        <v>2.6599999999999999E-2</v>
      </c>
      <c r="H17" s="12">
        <v>2.6599999999999999E-2</v>
      </c>
      <c r="I17" s="12">
        <v>2.6599999999999999E-2</v>
      </c>
      <c r="J17" s="12">
        <v>2.6599999999999999E-2</v>
      </c>
      <c r="K17" s="12">
        <v>2.6599999999999999E-2</v>
      </c>
      <c r="L17" s="12">
        <v>2.6599999999999999E-2</v>
      </c>
      <c r="M17" s="12">
        <v>2.5999999999999999E-2</v>
      </c>
      <c r="N17" s="12">
        <v>2.5399999999999999E-2</v>
      </c>
      <c r="O17" s="12">
        <v>2.4799999999999999E-2</v>
      </c>
      <c r="P17" s="12">
        <v>2.4199999999999999E-2</v>
      </c>
      <c r="Q17" s="12">
        <v>2.3599999999999999E-2</v>
      </c>
      <c r="R17" s="12">
        <v>2.29E-2</v>
      </c>
      <c r="S17" s="12">
        <v>2.23E-2</v>
      </c>
      <c r="T17" s="12">
        <v>2.1700000000000001E-2</v>
      </c>
      <c r="U17" s="12">
        <v>2.1100000000000001E-2</v>
      </c>
      <c r="V17" s="12">
        <v>2.0500000000000001E-2</v>
      </c>
      <c r="W17" s="12">
        <v>1.9900000000000001E-2</v>
      </c>
      <c r="X17" s="12">
        <v>1.9300000000000001E-2</v>
      </c>
      <c r="Y17" s="12">
        <v>1.8700000000000001E-2</v>
      </c>
      <c r="Z17" s="12">
        <v>1.8100000000000002E-2</v>
      </c>
      <c r="AA17" s="12">
        <v>1.7500000000000002E-2</v>
      </c>
      <c r="AB17" s="12">
        <v>1.6899999999999998E-2</v>
      </c>
      <c r="AC17" s="12">
        <v>1.6299999999999999E-2</v>
      </c>
      <c r="AD17" s="12">
        <v>1.5800000000000002E-2</v>
      </c>
      <c r="AE17" s="12">
        <v>1.52E-2</v>
      </c>
      <c r="AF17" s="12">
        <v>1.46E-2</v>
      </c>
      <c r="AG17" s="12">
        <v>1.3100000000000001E-2</v>
      </c>
      <c r="AH17" s="12">
        <v>1.17E-2</v>
      </c>
      <c r="AI17" s="12">
        <v>1.0200000000000001E-2</v>
      </c>
      <c r="AJ17" s="12">
        <v>8.6999999999999994E-3</v>
      </c>
      <c r="AK17" s="12">
        <v>7.3000000000000001E-3</v>
      </c>
      <c r="AL17" s="12">
        <v>5.7999999999999996E-3</v>
      </c>
      <c r="AM17" s="12">
        <v>4.4000000000000003E-3</v>
      </c>
      <c r="AN17" s="12">
        <v>2.8999999999999998E-3</v>
      </c>
      <c r="AO17" s="12">
        <v>1.5E-3</v>
      </c>
      <c r="AP17" s="12">
        <v>0</v>
      </c>
      <c r="AQ17" s="12">
        <v>0</v>
      </c>
      <c r="AR17" s="12">
        <v>0</v>
      </c>
      <c r="AS17" s="12">
        <v>0</v>
      </c>
      <c r="AT17" s="12">
        <v>0</v>
      </c>
      <c r="AU17" s="12">
        <v>0</v>
      </c>
      <c r="AV17" s="12">
        <v>0</v>
      </c>
      <c r="AW17" s="12">
        <v>0</v>
      </c>
      <c r="AX17" s="12">
        <v>0</v>
      </c>
      <c r="AY17" s="12">
        <v>0</v>
      </c>
      <c r="AZ17" s="12">
        <v>0</v>
      </c>
      <c r="BA17" s="12">
        <v>0</v>
      </c>
      <c r="BB17" s="12">
        <v>0</v>
      </c>
      <c r="BC17" s="12">
        <v>0</v>
      </c>
      <c r="BD17" s="12">
        <v>0</v>
      </c>
      <c r="BE17" s="12">
        <v>0</v>
      </c>
      <c r="BF17" s="12">
        <v>0</v>
      </c>
      <c r="BG17" s="12">
        <v>0</v>
      </c>
      <c r="BH17" s="12">
        <v>0</v>
      </c>
      <c r="BI17" s="12">
        <v>0</v>
      </c>
      <c r="BJ17" s="12">
        <v>0</v>
      </c>
      <c r="BK17" s="12">
        <v>0</v>
      </c>
      <c r="BL17" s="12">
        <v>0</v>
      </c>
      <c r="BM17" s="12">
        <v>0</v>
      </c>
      <c r="BN17" s="12">
        <v>0</v>
      </c>
      <c r="BO17" s="12">
        <v>0</v>
      </c>
      <c r="BP17" s="12">
        <v>0</v>
      </c>
      <c r="BQ17" s="12">
        <v>0</v>
      </c>
      <c r="BR17" s="12">
        <v>0</v>
      </c>
      <c r="BS17" s="12">
        <v>0</v>
      </c>
    </row>
    <row r="18" spans="1:71" x14ac:dyDescent="0.2">
      <c r="A18" s="66">
        <v>13</v>
      </c>
      <c r="B18" s="12">
        <v>2.41E-2</v>
      </c>
      <c r="C18" s="12">
        <v>2.41E-2</v>
      </c>
      <c r="D18" s="12">
        <v>2.41E-2</v>
      </c>
      <c r="E18" s="12">
        <v>2.41E-2</v>
      </c>
      <c r="F18" s="12">
        <v>2.41E-2</v>
      </c>
      <c r="G18" s="12">
        <v>2.41E-2</v>
      </c>
      <c r="H18" s="12">
        <v>2.41E-2</v>
      </c>
      <c r="I18" s="12">
        <v>2.41E-2</v>
      </c>
      <c r="J18" s="12">
        <v>2.41E-2</v>
      </c>
      <c r="K18" s="12">
        <v>2.41E-2</v>
      </c>
      <c r="L18" s="12">
        <v>2.41E-2</v>
      </c>
      <c r="M18" s="12">
        <v>2.3599999999999999E-2</v>
      </c>
      <c r="N18" s="12">
        <v>2.3E-2</v>
      </c>
      <c r="O18" s="12">
        <v>2.2499999999999999E-2</v>
      </c>
      <c r="P18" s="12">
        <v>2.1999999999999999E-2</v>
      </c>
      <c r="Q18" s="12">
        <v>2.1499999999999998E-2</v>
      </c>
      <c r="R18" s="12">
        <v>2.0899999999999998E-2</v>
      </c>
      <c r="S18" s="12">
        <v>2.0400000000000001E-2</v>
      </c>
      <c r="T18" s="12">
        <v>1.9900000000000001E-2</v>
      </c>
      <c r="U18" s="12">
        <v>1.9400000000000001E-2</v>
      </c>
      <c r="V18" s="12">
        <v>1.8800000000000001E-2</v>
      </c>
      <c r="W18" s="12">
        <v>1.8200000000000001E-2</v>
      </c>
      <c r="X18" s="12">
        <v>1.7600000000000001E-2</v>
      </c>
      <c r="Y18" s="12">
        <v>1.7000000000000001E-2</v>
      </c>
      <c r="Z18" s="12">
        <v>1.6400000000000001E-2</v>
      </c>
      <c r="AA18" s="12">
        <v>1.5800000000000002E-2</v>
      </c>
      <c r="AB18" s="12">
        <v>1.5100000000000001E-2</v>
      </c>
      <c r="AC18" s="12">
        <v>1.4500000000000001E-2</v>
      </c>
      <c r="AD18" s="12">
        <v>1.3899999999999999E-2</v>
      </c>
      <c r="AE18" s="12">
        <v>1.3299999999999999E-2</v>
      </c>
      <c r="AF18" s="12">
        <v>1.2699999999999999E-2</v>
      </c>
      <c r="AG18" s="12">
        <v>1.14E-2</v>
      </c>
      <c r="AH18" s="12">
        <v>1.01E-2</v>
      </c>
      <c r="AI18" s="12">
        <v>8.8999999999999999E-3</v>
      </c>
      <c r="AJ18" s="12">
        <v>7.6E-3</v>
      </c>
      <c r="AK18" s="12">
        <v>6.3E-3</v>
      </c>
      <c r="AL18" s="12">
        <v>5.1000000000000004E-3</v>
      </c>
      <c r="AM18" s="12">
        <v>3.8E-3</v>
      </c>
      <c r="AN18" s="12">
        <v>2.5000000000000001E-3</v>
      </c>
      <c r="AO18" s="12">
        <v>1.2999999999999999E-3</v>
      </c>
      <c r="AP18" s="12">
        <v>0</v>
      </c>
      <c r="AQ18" s="12">
        <v>0</v>
      </c>
      <c r="AR18" s="12">
        <v>0</v>
      </c>
      <c r="AS18" s="12">
        <v>0</v>
      </c>
      <c r="AT18" s="12">
        <v>0</v>
      </c>
      <c r="AU18" s="12">
        <v>0</v>
      </c>
      <c r="AV18" s="12">
        <v>0</v>
      </c>
      <c r="AW18" s="12">
        <v>0</v>
      </c>
      <c r="AX18" s="12">
        <v>0</v>
      </c>
      <c r="AY18" s="12">
        <v>0</v>
      </c>
      <c r="AZ18" s="12">
        <v>0</v>
      </c>
      <c r="BA18" s="12">
        <v>0</v>
      </c>
      <c r="BB18" s="12">
        <v>0</v>
      </c>
      <c r="BC18" s="12">
        <v>0</v>
      </c>
      <c r="BD18" s="12">
        <v>0</v>
      </c>
      <c r="BE18" s="12">
        <v>0</v>
      </c>
      <c r="BF18" s="12">
        <v>0</v>
      </c>
      <c r="BG18" s="12">
        <v>0</v>
      </c>
      <c r="BH18" s="12">
        <v>0</v>
      </c>
      <c r="BI18" s="12">
        <v>0</v>
      </c>
      <c r="BJ18" s="12">
        <v>0</v>
      </c>
      <c r="BK18" s="12">
        <v>0</v>
      </c>
      <c r="BL18" s="12">
        <v>0</v>
      </c>
      <c r="BM18" s="12">
        <v>0</v>
      </c>
      <c r="BN18" s="12">
        <v>0</v>
      </c>
      <c r="BO18" s="12">
        <v>0</v>
      </c>
      <c r="BP18" s="12">
        <v>0</v>
      </c>
      <c r="BQ18" s="12">
        <v>0</v>
      </c>
      <c r="BR18" s="12">
        <v>0</v>
      </c>
      <c r="BS18" s="12">
        <v>0</v>
      </c>
    </row>
    <row r="19" spans="1:71" x14ac:dyDescent="0.2">
      <c r="A19" s="66">
        <v>14</v>
      </c>
      <c r="B19" s="12">
        <v>2.1899999999999999E-2</v>
      </c>
      <c r="C19" s="12">
        <v>2.1899999999999999E-2</v>
      </c>
      <c r="D19" s="12">
        <v>2.1899999999999999E-2</v>
      </c>
      <c r="E19" s="12">
        <v>2.1899999999999999E-2</v>
      </c>
      <c r="F19" s="12">
        <v>2.1899999999999999E-2</v>
      </c>
      <c r="G19" s="12">
        <v>2.1899999999999999E-2</v>
      </c>
      <c r="H19" s="12">
        <v>2.1899999999999999E-2</v>
      </c>
      <c r="I19" s="12">
        <v>2.1899999999999999E-2</v>
      </c>
      <c r="J19" s="12">
        <v>2.1899999999999999E-2</v>
      </c>
      <c r="K19" s="12">
        <v>2.1899999999999999E-2</v>
      </c>
      <c r="L19" s="12">
        <v>2.1899999999999999E-2</v>
      </c>
      <c r="M19" s="12">
        <v>2.1499999999999998E-2</v>
      </c>
      <c r="N19" s="12">
        <v>2.1000000000000001E-2</v>
      </c>
      <c r="O19" s="12">
        <v>2.0500000000000001E-2</v>
      </c>
      <c r="P19" s="12">
        <v>0.02</v>
      </c>
      <c r="Q19" s="12">
        <v>1.9599999999999999E-2</v>
      </c>
      <c r="R19" s="12">
        <v>1.9099999999999999E-2</v>
      </c>
      <c r="S19" s="12">
        <v>1.8599999999999998E-2</v>
      </c>
      <c r="T19" s="12">
        <v>1.8100000000000002E-2</v>
      </c>
      <c r="U19" s="12">
        <v>1.77E-2</v>
      </c>
      <c r="V19" s="12">
        <v>1.72E-2</v>
      </c>
      <c r="W19" s="12">
        <v>1.66E-2</v>
      </c>
      <c r="X19" s="12">
        <v>1.5900000000000001E-2</v>
      </c>
      <c r="Y19" s="12">
        <v>1.5299999999999999E-2</v>
      </c>
      <c r="Z19" s="12">
        <v>1.47E-2</v>
      </c>
      <c r="AA19" s="12">
        <v>1.41E-2</v>
      </c>
      <c r="AB19" s="12">
        <v>1.35E-2</v>
      </c>
      <c r="AC19" s="12">
        <v>1.29E-2</v>
      </c>
      <c r="AD19" s="12">
        <v>1.2200000000000001E-2</v>
      </c>
      <c r="AE19" s="12">
        <v>1.1599999999999999E-2</v>
      </c>
      <c r="AF19" s="12">
        <v>1.0999999999999999E-2</v>
      </c>
      <c r="AG19" s="12">
        <v>9.9000000000000008E-3</v>
      </c>
      <c r="AH19" s="12">
        <v>8.8000000000000005E-3</v>
      </c>
      <c r="AI19" s="12">
        <v>7.7000000000000002E-3</v>
      </c>
      <c r="AJ19" s="12">
        <v>6.6E-3</v>
      </c>
      <c r="AK19" s="12">
        <v>5.4999999999999997E-3</v>
      </c>
      <c r="AL19" s="12">
        <v>4.4000000000000003E-3</v>
      </c>
      <c r="AM19" s="12">
        <v>3.3E-3</v>
      </c>
      <c r="AN19" s="12">
        <v>2.2000000000000001E-3</v>
      </c>
      <c r="AO19" s="12">
        <v>1.1000000000000001E-3</v>
      </c>
      <c r="AP19" s="12">
        <v>0</v>
      </c>
      <c r="AQ19" s="12">
        <v>0</v>
      </c>
      <c r="AR19" s="12">
        <v>0</v>
      </c>
      <c r="AS19" s="12">
        <v>0</v>
      </c>
      <c r="AT19" s="12">
        <v>0</v>
      </c>
      <c r="AU19" s="12">
        <v>0</v>
      </c>
      <c r="AV19" s="12">
        <v>0</v>
      </c>
      <c r="AW19" s="12">
        <v>0</v>
      </c>
      <c r="AX19" s="12">
        <v>0</v>
      </c>
      <c r="AY19" s="12">
        <v>0</v>
      </c>
      <c r="AZ19" s="12">
        <v>0</v>
      </c>
      <c r="BA19" s="12">
        <v>0</v>
      </c>
      <c r="BB19" s="12">
        <v>0</v>
      </c>
      <c r="BC19" s="12">
        <v>0</v>
      </c>
      <c r="BD19" s="12">
        <v>0</v>
      </c>
      <c r="BE19" s="12">
        <v>0</v>
      </c>
      <c r="BF19" s="12">
        <v>0</v>
      </c>
      <c r="BG19" s="12">
        <v>0</v>
      </c>
      <c r="BH19" s="12">
        <v>0</v>
      </c>
      <c r="BI19" s="12">
        <v>0</v>
      </c>
      <c r="BJ19" s="12">
        <v>0</v>
      </c>
      <c r="BK19" s="12">
        <v>0</v>
      </c>
      <c r="BL19" s="12">
        <v>0</v>
      </c>
      <c r="BM19" s="12">
        <v>0</v>
      </c>
      <c r="BN19" s="12">
        <v>0</v>
      </c>
      <c r="BO19" s="12">
        <v>0</v>
      </c>
      <c r="BP19" s="12">
        <v>0</v>
      </c>
      <c r="BQ19" s="12">
        <v>0</v>
      </c>
      <c r="BR19" s="12">
        <v>0</v>
      </c>
      <c r="BS19" s="12">
        <v>0</v>
      </c>
    </row>
    <row r="20" spans="1:71" x14ac:dyDescent="0.2">
      <c r="A20" s="66">
        <v>15</v>
      </c>
      <c r="B20" s="12">
        <v>2.0199999999999999E-2</v>
      </c>
      <c r="C20" s="12">
        <v>2.0199999999999999E-2</v>
      </c>
      <c r="D20" s="12">
        <v>2.0199999999999999E-2</v>
      </c>
      <c r="E20" s="12">
        <v>2.0199999999999999E-2</v>
      </c>
      <c r="F20" s="12">
        <v>2.0199999999999999E-2</v>
      </c>
      <c r="G20" s="12">
        <v>2.0199999999999999E-2</v>
      </c>
      <c r="H20" s="12">
        <v>2.0199999999999999E-2</v>
      </c>
      <c r="I20" s="12">
        <v>2.0199999999999999E-2</v>
      </c>
      <c r="J20" s="12">
        <v>2.0199999999999999E-2</v>
      </c>
      <c r="K20" s="12">
        <v>2.0199999999999999E-2</v>
      </c>
      <c r="L20" s="12">
        <v>2.0199999999999999E-2</v>
      </c>
      <c r="M20" s="12">
        <v>1.9699999999999999E-2</v>
      </c>
      <c r="N20" s="12">
        <v>1.9300000000000001E-2</v>
      </c>
      <c r="O20" s="12">
        <v>1.8800000000000001E-2</v>
      </c>
      <c r="P20" s="12">
        <v>1.83E-2</v>
      </c>
      <c r="Q20" s="12">
        <v>1.7899999999999999E-2</v>
      </c>
      <c r="R20" s="12">
        <v>1.7399999999999999E-2</v>
      </c>
      <c r="S20" s="12">
        <v>1.6899999999999998E-2</v>
      </c>
      <c r="T20" s="12">
        <v>1.6500000000000001E-2</v>
      </c>
      <c r="U20" s="12">
        <v>1.6E-2</v>
      </c>
      <c r="V20" s="12">
        <v>1.55E-2</v>
      </c>
      <c r="W20" s="12">
        <v>1.49E-2</v>
      </c>
      <c r="X20" s="12">
        <v>1.43E-2</v>
      </c>
      <c r="Y20" s="12">
        <v>1.38E-2</v>
      </c>
      <c r="Z20" s="12">
        <v>1.32E-2</v>
      </c>
      <c r="AA20" s="12">
        <v>1.26E-2</v>
      </c>
      <c r="AB20" s="12">
        <v>1.2E-2</v>
      </c>
      <c r="AC20" s="12">
        <v>1.14E-2</v>
      </c>
      <c r="AD20" s="12">
        <v>1.0800000000000001E-2</v>
      </c>
      <c r="AE20" s="12">
        <v>1.0200000000000001E-2</v>
      </c>
      <c r="AF20" s="12">
        <v>9.5999999999999992E-3</v>
      </c>
      <c r="AG20" s="12">
        <v>8.6E-3</v>
      </c>
      <c r="AH20" s="12">
        <v>7.7000000000000002E-3</v>
      </c>
      <c r="AI20" s="12">
        <v>6.7000000000000002E-3</v>
      </c>
      <c r="AJ20" s="12">
        <v>5.7999999999999996E-3</v>
      </c>
      <c r="AK20" s="12">
        <v>4.7999999999999996E-3</v>
      </c>
      <c r="AL20" s="12">
        <v>3.8E-3</v>
      </c>
      <c r="AM20" s="12">
        <v>2.8999999999999998E-3</v>
      </c>
      <c r="AN20" s="12">
        <v>1.9E-3</v>
      </c>
      <c r="AO20" s="12">
        <v>1E-3</v>
      </c>
      <c r="AP20" s="12">
        <v>0</v>
      </c>
      <c r="AQ20" s="12">
        <v>0</v>
      </c>
      <c r="AR20" s="12">
        <v>0</v>
      </c>
      <c r="AS20" s="12">
        <v>0</v>
      </c>
      <c r="AT20" s="12">
        <v>0</v>
      </c>
      <c r="AU20" s="12">
        <v>0</v>
      </c>
      <c r="AV20" s="12">
        <v>0</v>
      </c>
      <c r="AW20" s="12">
        <v>0</v>
      </c>
      <c r="AX20" s="12">
        <v>0</v>
      </c>
      <c r="AY20" s="12">
        <v>0</v>
      </c>
      <c r="AZ20" s="12">
        <v>0</v>
      </c>
      <c r="BA20" s="12">
        <v>0</v>
      </c>
      <c r="BB20" s="12">
        <v>0</v>
      </c>
      <c r="BC20" s="12">
        <v>0</v>
      </c>
      <c r="BD20" s="12">
        <v>0</v>
      </c>
      <c r="BE20" s="12">
        <v>0</v>
      </c>
      <c r="BF20" s="12">
        <v>0</v>
      </c>
      <c r="BG20" s="12">
        <v>0</v>
      </c>
      <c r="BH20" s="12">
        <v>0</v>
      </c>
      <c r="BI20" s="12">
        <v>0</v>
      </c>
      <c r="BJ20" s="12">
        <v>0</v>
      </c>
      <c r="BK20" s="12">
        <v>0</v>
      </c>
      <c r="BL20" s="12">
        <v>0</v>
      </c>
      <c r="BM20" s="12">
        <v>0</v>
      </c>
      <c r="BN20" s="12">
        <v>0</v>
      </c>
      <c r="BO20" s="12">
        <v>0</v>
      </c>
      <c r="BP20" s="12">
        <v>0</v>
      </c>
      <c r="BQ20" s="12">
        <v>0</v>
      </c>
      <c r="BR20" s="12">
        <v>0</v>
      </c>
      <c r="BS20" s="12">
        <v>0</v>
      </c>
    </row>
    <row r="21" spans="1:71" x14ac:dyDescent="0.2">
      <c r="A21" s="66">
        <v>16</v>
      </c>
      <c r="B21" s="12">
        <v>1.8800000000000001E-2</v>
      </c>
      <c r="C21" s="12">
        <v>1.8800000000000001E-2</v>
      </c>
      <c r="D21" s="12">
        <v>1.8800000000000001E-2</v>
      </c>
      <c r="E21" s="12">
        <v>1.8800000000000001E-2</v>
      </c>
      <c r="F21" s="12">
        <v>1.8800000000000001E-2</v>
      </c>
      <c r="G21" s="12">
        <v>1.8800000000000001E-2</v>
      </c>
      <c r="H21" s="12">
        <v>1.8800000000000001E-2</v>
      </c>
      <c r="I21" s="12">
        <v>1.8800000000000001E-2</v>
      </c>
      <c r="J21" s="12">
        <v>1.8800000000000001E-2</v>
      </c>
      <c r="K21" s="12">
        <v>1.8800000000000001E-2</v>
      </c>
      <c r="L21" s="12">
        <v>1.8800000000000001E-2</v>
      </c>
      <c r="M21" s="12">
        <v>1.83E-2</v>
      </c>
      <c r="N21" s="12">
        <v>1.78E-2</v>
      </c>
      <c r="O21" s="12">
        <v>1.7299999999999999E-2</v>
      </c>
      <c r="P21" s="12">
        <v>1.6799999999999999E-2</v>
      </c>
      <c r="Q21" s="12">
        <v>1.6299999999999999E-2</v>
      </c>
      <c r="R21" s="12">
        <v>1.5800000000000002E-2</v>
      </c>
      <c r="S21" s="12">
        <v>1.54E-2</v>
      </c>
      <c r="T21" s="12">
        <v>1.49E-2</v>
      </c>
      <c r="U21" s="12">
        <v>1.44E-2</v>
      </c>
      <c r="V21" s="12">
        <v>1.3899999999999999E-2</v>
      </c>
      <c r="W21" s="12">
        <v>1.3299999999999999E-2</v>
      </c>
      <c r="X21" s="12">
        <v>1.2699999999999999E-2</v>
      </c>
      <c r="Y21" s="12">
        <v>1.2E-2</v>
      </c>
      <c r="Z21" s="12">
        <v>1.14E-2</v>
      </c>
      <c r="AA21" s="12">
        <v>1.0800000000000001E-2</v>
      </c>
      <c r="AB21" s="12">
        <v>1.0200000000000001E-2</v>
      </c>
      <c r="AC21" s="12">
        <v>9.5999999999999992E-3</v>
      </c>
      <c r="AD21" s="12">
        <v>8.8999999999999999E-3</v>
      </c>
      <c r="AE21" s="12">
        <v>8.3000000000000001E-3</v>
      </c>
      <c r="AF21" s="12">
        <v>7.7000000000000002E-3</v>
      </c>
      <c r="AG21" s="12">
        <v>6.8999999999999999E-3</v>
      </c>
      <c r="AH21" s="12">
        <v>6.1000000000000004E-3</v>
      </c>
      <c r="AI21" s="12">
        <v>5.4000000000000003E-3</v>
      </c>
      <c r="AJ21" s="12">
        <v>4.5999999999999999E-3</v>
      </c>
      <c r="AK21" s="12">
        <v>3.8E-3</v>
      </c>
      <c r="AL21" s="12">
        <v>3.0999999999999999E-3</v>
      </c>
      <c r="AM21" s="12">
        <v>2.3E-3</v>
      </c>
      <c r="AN21" s="12">
        <v>1.5E-3</v>
      </c>
      <c r="AO21" s="12">
        <v>8.0000000000000004E-4</v>
      </c>
      <c r="AP21" s="12">
        <v>0</v>
      </c>
      <c r="AQ21" s="12">
        <v>0</v>
      </c>
      <c r="AR21" s="12">
        <v>0</v>
      </c>
      <c r="AS21" s="12">
        <v>0</v>
      </c>
      <c r="AT21" s="12">
        <v>0</v>
      </c>
      <c r="AU21" s="12">
        <v>0</v>
      </c>
      <c r="AV21" s="12">
        <v>0</v>
      </c>
      <c r="AW21" s="12">
        <v>0</v>
      </c>
      <c r="AX21" s="12">
        <v>0</v>
      </c>
      <c r="AY21" s="12">
        <v>0</v>
      </c>
      <c r="AZ21" s="12">
        <v>0</v>
      </c>
      <c r="BA21" s="12">
        <v>0</v>
      </c>
      <c r="BB21" s="12">
        <v>0</v>
      </c>
      <c r="BC21" s="12">
        <v>0</v>
      </c>
      <c r="BD21" s="12">
        <v>0</v>
      </c>
      <c r="BE21" s="12">
        <v>0</v>
      </c>
      <c r="BF21" s="12">
        <v>0</v>
      </c>
      <c r="BG21" s="12">
        <v>0</v>
      </c>
      <c r="BH21" s="12">
        <v>0</v>
      </c>
      <c r="BI21" s="12">
        <v>0</v>
      </c>
      <c r="BJ21" s="12">
        <v>0</v>
      </c>
      <c r="BK21" s="12">
        <v>0</v>
      </c>
      <c r="BL21" s="12">
        <v>0</v>
      </c>
      <c r="BM21" s="12">
        <v>0</v>
      </c>
      <c r="BN21" s="12">
        <v>0</v>
      </c>
      <c r="BO21" s="12">
        <v>0</v>
      </c>
      <c r="BP21" s="12">
        <v>0</v>
      </c>
      <c r="BQ21" s="12">
        <v>0</v>
      </c>
      <c r="BR21" s="12">
        <v>0</v>
      </c>
      <c r="BS21" s="12">
        <v>0</v>
      </c>
    </row>
    <row r="22" spans="1:71" x14ac:dyDescent="0.2">
      <c r="A22" s="66">
        <v>17</v>
      </c>
      <c r="B22" s="12">
        <v>1.7500000000000002E-2</v>
      </c>
      <c r="C22" s="12">
        <v>1.7500000000000002E-2</v>
      </c>
      <c r="D22" s="12">
        <v>1.7500000000000002E-2</v>
      </c>
      <c r="E22" s="12">
        <v>1.7500000000000002E-2</v>
      </c>
      <c r="F22" s="12">
        <v>1.7500000000000002E-2</v>
      </c>
      <c r="G22" s="12">
        <v>1.7500000000000002E-2</v>
      </c>
      <c r="H22" s="12">
        <v>1.7500000000000002E-2</v>
      </c>
      <c r="I22" s="12">
        <v>1.7500000000000002E-2</v>
      </c>
      <c r="J22" s="12">
        <v>1.7500000000000002E-2</v>
      </c>
      <c r="K22" s="12">
        <v>1.7500000000000002E-2</v>
      </c>
      <c r="L22" s="12">
        <v>1.7500000000000002E-2</v>
      </c>
      <c r="M22" s="12">
        <v>1.7000000000000001E-2</v>
      </c>
      <c r="N22" s="12">
        <v>1.6500000000000001E-2</v>
      </c>
      <c r="O22" s="12">
        <v>1.6E-2</v>
      </c>
      <c r="P22" s="12">
        <v>1.55E-2</v>
      </c>
      <c r="Q22" s="12">
        <v>1.49E-2</v>
      </c>
      <c r="R22" s="12">
        <v>1.44E-2</v>
      </c>
      <c r="S22" s="12">
        <v>1.3899999999999999E-2</v>
      </c>
      <c r="T22" s="12">
        <v>1.34E-2</v>
      </c>
      <c r="U22" s="12">
        <v>1.29E-2</v>
      </c>
      <c r="V22" s="12">
        <v>1.23E-2</v>
      </c>
      <c r="W22" s="12">
        <v>1.17E-2</v>
      </c>
      <c r="X22" s="12">
        <v>1.0999999999999999E-2</v>
      </c>
      <c r="Y22" s="12">
        <v>1.04E-2</v>
      </c>
      <c r="Z22" s="12">
        <v>9.7000000000000003E-3</v>
      </c>
      <c r="AA22" s="12">
        <v>9.1000000000000004E-3</v>
      </c>
      <c r="AB22" s="12">
        <v>8.3999999999999995E-3</v>
      </c>
      <c r="AC22" s="12">
        <v>7.7000000000000002E-3</v>
      </c>
      <c r="AD22" s="12">
        <v>7.1000000000000004E-3</v>
      </c>
      <c r="AE22" s="12">
        <v>6.4000000000000003E-3</v>
      </c>
      <c r="AF22" s="12">
        <v>5.7999999999999996E-3</v>
      </c>
      <c r="AG22" s="12">
        <v>5.1999999999999998E-3</v>
      </c>
      <c r="AH22" s="12">
        <v>4.5999999999999999E-3</v>
      </c>
      <c r="AI22" s="12">
        <v>4.0000000000000001E-3</v>
      </c>
      <c r="AJ22" s="12">
        <v>3.5000000000000001E-3</v>
      </c>
      <c r="AK22" s="12">
        <v>2.8999999999999998E-3</v>
      </c>
      <c r="AL22" s="12">
        <v>2.3E-3</v>
      </c>
      <c r="AM22" s="12">
        <v>1.6999999999999999E-3</v>
      </c>
      <c r="AN22" s="12">
        <v>1.1999999999999999E-3</v>
      </c>
      <c r="AO22" s="12">
        <v>5.9999999999999995E-4</v>
      </c>
      <c r="AP22" s="12">
        <v>0</v>
      </c>
      <c r="AQ22" s="12">
        <v>0</v>
      </c>
      <c r="AR22" s="12">
        <v>0</v>
      </c>
      <c r="AS22" s="12">
        <v>0</v>
      </c>
      <c r="AT22" s="12">
        <v>0</v>
      </c>
      <c r="AU22" s="12">
        <v>0</v>
      </c>
      <c r="AV22" s="12">
        <v>0</v>
      </c>
      <c r="AW22" s="12">
        <v>0</v>
      </c>
      <c r="AX22" s="12">
        <v>0</v>
      </c>
      <c r="AY22" s="12">
        <v>0</v>
      </c>
      <c r="AZ22" s="12">
        <v>0</v>
      </c>
      <c r="BA22" s="12">
        <v>0</v>
      </c>
      <c r="BB22" s="12">
        <v>0</v>
      </c>
      <c r="BC22" s="12">
        <v>0</v>
      </c>
      <c r="BD22" s="12">
        <v>0</v>
      </c>
      <c r="BE22" s="12">
        <v>0</v>
      </c>
      <c r="BF22" s="12">
        <v>0</v>
      </c>
      <c r="BG22" s="12">
        <v>0</v>
      </c>
      <c r="BH22" s="12">
        <v>0</v>
      </c>
      <c r="BI22" s="12">
        <v>0</v>
      </c>
      <c r="BJ22" s="12">
        <v>0</v>
      </c>
      <c r="BK22" s="12">
        <v>0</v>
      </c>
      <c r="BL22" s="12">
        <v>0</v>
      </c>
      <c r="BM22" s="12">
        <v>0</v>
      </c>
      <c r="BN22" s="12">
        <v>0</v>
      </c>
      <c r="BO22" s="12">
        <v>0</v>
      </c>
      <c r="BP22" s="12">
        <v>0</v>
      </c>
      <c r="BQ22" s="12">
        <v>0</v>
      </c>
      <c r="BR22" s="12">
        <v>0</v>
      </c>
      <c r="BS22" s="12">
        <v>0</v>
      </c>
    </row>
    <row r="23" spans="1:71" x14ac:dyDescent="0.2">
      <c r="A23" s="66">
        <v>18</v>
      </c>
      <c r="B23" s="12">
        <v>1.6500000000000001E-2</v>
      </c>
      <c r="C23" s="12">
        <v>1.6500000000000001E-2</v>
      </c>
      <c r="D23" s="12">
        <v>1.6500000000000001E-2</v>
      </c>
      <c r="E23" s="12">
        <v>1.6500000000000001E-2</v>
      </c>
      <c r="F23" s="12">
        <v>1.6500000000000001E-2</v>
      </c>
      <c r="G23" s="12">
        <v>1.6500000000000001E-2</v>
      </c>
      <c r="H23" s="12">
        <v>1.6500000000000001E-2</v>
      </c>
      <c r="I23" s="12">
        <v>1.6500000000000001E-2</v>
      </c>
      <c r="J23" s="12">
        <v>1.6500000000000001E-2</v>
      </c>
      <c r="K23" s="12">
        <v>1.6500000000000001E-2</v>
      </c>
      <c r="L23" s="12">
        <v>1.6500000000000001E-2</v>
      </c>
      <c r="M23" s="12">
        <v>1.5900000000000001E-2</v>
      </c>
      <c r="N23" s="12">
        <v>1.5299999999999999E-2</v>
      </c>
      <c r="O23" s="12">
        <v>1.4800000000000001E-2</v>
      </c>
      <c r="P23" s="12">
        <v>1.4200000000000001E-2</v>
      </c>
      <c r="Q23" s="12">
        <v>1.37E-2</v>
      </c>
      <c r="R23" s="12">
        <v>1.3100000000000001E-2</v>
      </c>
      <c r="S23" s="12">
        <v>1.2500000000000001E-2</v>
      </c>
      <c r="T23" s="12">
        <v>1.2E-2</v>
      </c>
      <c r="U23" s="12">
        <v>1.14E-2</v>
      </c>
      <c r="V23" s="12">
        <v>1.09E-2</v>
      </c>
      <c r="W23" s="12">
        <v>1.0200000000000001E-2</v>
      </c>
      <c r="X23" s="12">
        <v>9.4999999999999998E-3</v>
      </c>
      <c r="Y23" s="12">
        <v>8.8000000000000005E-3</v>
      </c>
      <c r="Z23" s="12">
        <v>8.0999999999999996E-3</v>
      </c>
      <c r="AA23" s="12">
        <v>7.3000000000000001E-3</v>
      </c>
      <c r="AB23" s="12">
        <v>6.6E-3</v>
      </c>
      <c r="AC23" s="12">
        <v>5.8999999999999999E-3</v>
      </c>
      <c r="AD23" s="12">
        <v>5.1999999999999998E-3</v>
      </c>
      <c r="AE23" s="12">
        <v>4.4999999999999997E-3</v>
      </c>
      <c r="AF23" s="12">
        <v>3.8E-3</v>
      </c>
      <c r="AG23" s="12">
        <v>3.5000000000000001E-3</v>
      </c>
      <c r="AH23" s="12">
        <v>3.0999999999999999E-3</v>
      </c>
      <c r="AI23" s="12">
        <v>2.7000000000000001E-3</v>
      </c>
      <c r="AJ23" s="12">
        <v>2.3E-3</v>
      </c>
      <c r="AK23" s="12">
        <v>1.9E-3</v>
      </c>
      <c r="AL23" s="12">
        <v>1.5E-3</v>
      </c>
      <c r="AM23" s="12">
        <v>1.1999999999999999E-3</v>
      </c>
      <c r="AN23" s="12">
        <v>8.0000000000000004E-4</v>
      </c>
      <c r="AO23" s="12">
        <v>4.0000000000000002E-4</v>
      </c>
      <c r="AP23" s="12">
        <v>0</v>
      </c>
      <c r="AQ23" s="12">
        <v>0</v>
      </c>
      <c r="AR23" s="12">
        <v>0</v>
      </c>
      <c r="AS23" s="12">
        <v>0</v>
      </c>
      <c r="AT23" s="12">
        <v>0</v>
      </c>
      <c r="AU23" s="12">
        <v>0</v>
      </c>
      <c r="AV23" s="12">
        <v>0</v>
      </c>
      <c r="AW23" s="12">
        <v>0</v>
      </c>
      <c r="AX23" s="12">
        <v>0</v>
      </c>
      <c r="AY23" s="12">
        <v>0</v>
      </c>
      <c r="AZ23" s="12">
        <v>0</v>
      </c>
      <c r="BA23" s="12">
        <v>0</v>
      </c>
      <c r="BB23" s="12">
        <v>0</v>
      </c>
      <c r="BC23" s="12">
        <v>0</v>
      </c>
      <c r="BD23" s="12">
        <v>0</v>
      </c>
      <c r="BE23" s="12">
        <v>0</v>
      </c>
      <c r="BF23" s="12">
        <v>0</v>
      </c>
      <c r="BG23" s="12">
        <v>0</v>
      </c>
      <c r="BH23" s="12">
        <v>0</v>
      </c>
      <c r="BI23" s="12">
        <v>0</v>
      </c>
      <c r="BJ23" s="12">
        <v>0</v>
      </c>
      <c r="BK23" s="12">
        <v>0</v>
      </c>
      <c r="BL23" s="12">
        <v>0</v>
      </c>
      <c r="BM23" s="12">
        <v>0</v>
      </c>
      <c r="BN23" s="12">
        <v>0</v>
      </c>
      <c r="BO23" s="12">
        <v>0</v>
      </c>
      <c r="BP23" s="12">
        <v>0</v>
      </c>
      <c r="BQ23" s="12">
        <v>0</v>
      </c>
      <c r="BR23" s="12">
        <v>0</v>
      </c>
      <c r="BS23" s="12">
        <v>0</v>
      </c>
    </row>
    <row r="24" spans="1:71" x14ac:dyDescent="0.2">
      <c r="A24" s="66">
        <v>19</v>
      </c>
      <c r="B24" s="12">
        <v>1.54E-2</v>
      </c>
      <c r="C24" s="12">
        <v>1.54E-2</v>
      </c>
      <c r="D24" s="12">
        <v>1.54E-2</v>
      </c>
      <c r="E24" s="12">
        <v>1.54E-2</v>
      </c>
      <c r="F24" s="12">
        <v>1.54E-2</v>
      </c>
      <c r="G24" s="12">
        <v>1.54E-2</v>
      </c>
      <c r="H24" s="12">
        <v>1.54E-2</v>
      </c>
      <c r="I24" s="12">
        <v>1.54E-2</v>
      </c>
      <c r="J24" s="12">
        <v>1.54E-2</v>
      </c>
      <c r="K24" s="12">
        <v>1.54E-2</v>
      </c>
      <c r="L24" s="12">
        <v>1.54E-2</v>
      </c>
      <c r="M24" s="12">
        <v>1.4800000000000001E-2</v>
      </c>
      <c r="N24" s="12">
        <v>1.4200000000000001E-2</v>
      </c>
      <c r="O24" s="12">
        <v>1.37E-2</v>
      </c>
      <c r="P24" s="12">
        <v>1.3100000000000001E-2</v>
      </c>
      <c r="Q24" s="12">
        <v>1.2500000000000001E-2</v>
      </c>
      <c r="R24" s="12">
        <v>1.1900000000000001E-2</v>
      </c>
      <c r="S24" s="12">
        <v>1.1299999999999999E-2</v>
      </c>
      <c r="T24" s="12">
        <v>1.0699999999999999E-2</v>
      </c>
      <c r="U24" s="12">
        <v>1.01E-2</v>
      </c>
      <c r="V24" s="12">
        <v>9.4999999999999998E-3</v>
      </c>
      <c r="W24" s="12">
        <v>8.6999999999999994E-3</v>
      </c>
      <c r="X24" s="12">
        <v>8.0000000000000002E-3</v>
      </c>
      <c r="Y24" s="12">
        <v>7.1999999999999998E-3</v>
      </c>
      <c r="Z24" s="12">
        <v>6.4999999999999997E-3</v>
      </c>
      <c r="AA24" s="12">
        <v>5.7000000000000002E-3</v>
      </c>
      <c r="AB24" s="12">
        <v>5.0000000000000001E-3</v>
      </c>
      <c r="AC24" s="12">
        <v>4.1999999999999997E-3</v>
      </c>
      <c r="AD24" s="12">
        <v>3.3999999999999998E-3</v>
      </c>
      <c r="AE24" s="12">
        <v>2.7000000000000001E-3</v>
      </c>
      <c r="AF24" s="12">
        <v>1.9E-3</v>
      </c>
      <c r="AG24" s="12">
        <v>1.6999999999999999E-3</v>
      </c>
      <c r="AH24" s="12">
        <v>1.5E-3</v>
      </c>
      <c r="AI24" s="12">
        <v>1.2999999999999999E-3</v>
      </c>
      <c r="AJ24" s="12">
        <v>1.1999999999999999E-3</v>
      </c>
      <c r="AK24" s="12">
        <v>1E-3</v>
      </c>
      <c r="AL24" s="12">
        <v>8.0000000000000004E-4</v>
      </c>
      <c r="AM24" s="12">
        <v>5.9999999999999995E-4</v>
      </c>
      <c r="AN24" s="12">
        <v>4.0000000000000002E-4</v>
      </c>
      <c r="AO24" s="12">
        <v>2.0000000000000001E-4</v>
      </c>
      <c r="AP24" s="12">
        <v>0</v>
      </c>
      <c r="AQ24" s="12">
        <v>0</v>
      </c>
      <c r="AR24" s="12">
        <v>0</v>
      </c>
      <c r="AS24" s="12">
        <v>0</v>
      </c>
      <c r="AT24" s="12">
        <v>0</v>
      </c>
      <c r="AU24" s="12">
        <v>0</v>
      </c>
      <c r="AV24" s="12">
        <v>0</v>
      </c>
      <c r="AW24" s="12">
        <v>0</v>
      </c>
      <c r="AX24" s="12">
        <v>0</v>
      </c>
      <c r="AY24" s="12">
        <v>0</v>
      </c>
      <c r="AZ24" s="12">
        <v>0</v>
      </c>
      <c r="BA24" s="12">
        <v>0</v>
      </c>
      <c r="BB24" s="12">
        <v>0</v>
      </c>
      <c r="BC24" s="12">
        <v>0</v>
      </c>
      <c r="BD24" s="12">
        <v>0</v>
      </c>
      <c r="BE24" s="12">
        <v>0</v>
      </c>
      <c r="BF24" s="12">
        <v>0</v>
      </c>
      <c r="BG24" s="12">
        <v>0</v>
      </c>
      <c r="BH24" s="12">
        <v>0</v>
      </c>
      <c r="BI24" s="12">
        <v>0</v>
      </c>
      <c r="BJ24" s="12">
        <v>0</v>
      </c>
      <c r="BK24" s="12">
        <v>0</v>
      </c>
      <c r="BL24" s="12">
        <v>0</v>
      </c>
      <c r="BM24" s="12">
        <v>0</v>
      </c>
      <c r="BN24" s="12">
        <v>0</v>
      </c>
      <c r="BO24" s="12">
        <v>0</v>
      </c>
      <c r="BP24" s="12">
        <v>0</v>
      </c>
      <c r="BQ24" s="12">
        <v>0</v>
      </c>
      <c r="BR24" s="12">
        <v>0</v>
      </c>
      <c r="BS24" s="12">
        <v>0</v>
      </c>
    </row>
    <row r="25" spans="1:71" x14ac:dyDescent="0.2">
      <c r="A25" s="66">
        <v>20</v>
      </c>
      <c r="B25" s="12">
        <v>1.44E-2</v>
      </c>
      <c r="C25" s="12">
        <v>1.44E-2</v>
      </c>
      <c r="D25" s="12">
        <v>1.44E-2</v>
      </c>
      <c r="E25" s="12">
        <v>1.44E-2</v>
      </c>
      <c r="F25" s="12">
        <v>1.44E-2</v>
      </c>
      <c r="G25" s="12">
        <v>1.44E-2</v>
      </c>
      <c r="H25" s="12">
        <v>1.44E-2</v>
      </c>
      <c r="I25" s="12">
        <v>1.44E-2</v>
      </c>
      <c r="J25" s="12">
        <v>1.44E-2</v>
      </c>
      <c r="K25" s="12">
        <v>1.44E-2</v>
      </c>
      <c r="L25" s="12">
        <v>1.44E-2</v>
      </c>
      <c r="M25" s="12">
        <v>1.38E-2</v>
      </c>
      <c r="N25" s="12">
        <v>1.32E-2</v>
      </c>
      <c r="O25" s="12">
        <v>1.26E-2</v>
      </c>
      <c r="P25" s="12">
        <v>1.2E-2</v>
      </c>
      <c r="Q25" s="12">
        <v>1.14E-2</v>
      </c>
      <c r="R25" s="12">
        <v>1.0699999999999999E-2</v>
      </c>
      <c r="S25" s="12">
        <v>1.01E-2</v>
      </c>
      <c r="T25" s="12">
        <v>9.4999999999999998E-3</v>
      </c>
      <c r="U25" s="12">
        <v>8.8999999999999999E-3</v>
      </c>
      <c r="V25" s="12">
        <v>8.3000000000000001E-3</v>
      </c>
      <c r="W25" s="12">
        <v>7.4999999999999997E-3</v>
      </c>
      <c r="X25" s="12">
        <v>6.6E-3</v>
      </c>
      <c r="Y25" s="12">
        <v>5.7999999999999996E-3</v>
      </c>
      <c r="Z25" s="12">
        <v>5.0000000000000001E-3</v>
      </c>
      <c r="AA25" s="12">
        <v>4.1999999999999997E-3</v>
      </c>
      <c r="AB25" s="12">
        <v>3.3E-3</v>
      </c>
      <c r="AC25" s="12">
        <v>2.5000000000000001E-3</v>
      </c>
      <c r="AD25" s="12">
        <v>1.6999999999999999E-3</v>
      </c>
      <c r="AE25" s="12">
        <v>8.0000000000000004E-4</v>
      </c>
      <c r="AF25" s="12">
        <v>0</v>
      </c>
      <c r="AG25" s="12">
        <v>0</v>
      </c>
      <c r="AH25" s="12">
        <v>0</v>
      </c>
      <c r="AI25" s="12">
        <v>0</v>
      </c>
      <c r="AJ25" s="12">
        <v>0</v>
      </c>
      <c r="AK25" s="12">
        <v>0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s="12">
        <v>0</v>
      </c>
      <c r="AR25" s="12">
        <v>0</v>
      </c>
      <c r="AS25" s="12">
        <v>0</v>
      </c>
      <c r="AT25" s="12">
        <v>0</v>
      </c>
      <c r="AU25" s="12">
        <v>0</v>
      </c>
      <c r="AV25" s="12">
        <v>0</v>
      </c>
      <c r="AW25" s="12">
        <v>0</v>
      </c>
      <c r="AX25" s="12">
        <v>0</v>
      </c>
      <c r="AY25" s="12">
        <v>0</v>
      </c>
      <c r="AZ25" s="12">
        <v>0</v>
      </c>
      <c r="BA25" s="12">
        <v>0</v>
      </c>
      <c r="BB25" s="12">
        <v>0</v>
      </c>
      <c r="BC25" s="12">
        <v>0</v>
      </c>
      <c r="BD25" s="12">
        <v>0</v>
      </c>
      <c r="BE25" s="12">
        <v>0</v>
      </c>
      <c r="BF25" s="12">
        <v>0</v>
      </c>
      <c r="BG25" s="12">
        <v>0</v>
      </c>
      <c r="BH25" s="12">
        <v>0</v>
      </c>
      <c r="BI25" s="12">
        <v>0</v>
      </c>
      <c r="BJ25" s="12">
        <v>0</v>
      </c>
      <c r="BK25" s="12">
        <v>0</v>
      </c>
      <c r="BL25" s="12">
        <v>0</v>
      </c>
      <c r="BM25" s="12">
        <v>0</v>
      </c>
      <c r="BN25" s="12">
        <v>0</v>
      </c>
      <c r="BO25" s="12">
        <v>0</v>
      </c>
      <c r="BP25" s="12">
        <v>0</v>
      </c>
      <c r="BQ25" s="12">
        <v>0</v>
      </c>
      <c r="BR25" s="12">
        <v>0</v>
      </c>
      <c r="BS25" s="12">
        <v>0</v>
      </c>
    </row>
    <row r="26" spans="1:71" x14ac:dyDescent="0.2">
      <c r="A26" s="66">
        <v>21</v>
      </c>
      <c r="B26" s="12">
        <v>1.34E-2</v>
      </c>
      <c r="C26" s="12">
        <v>1.34E-2</v>
      </c>
      <c r="D26" s="12">
        <v>1.34E-2</v>
      </c>
      <c r="E26" s="12">
        <v>1.34E-2</v>
      </c>
      <c r="F26" s="12">
        <v>1.34E-2</v>
      </c>
      <c r="G26" s="12">
        <v>1.34E-2</v>
      </c>
      <c r="H26" s="12">
        <v>1.34E-2</v>
      </c>
      <c r="I26" s="12">
        <v>1.34E-2</v>
      </c>
      <c r="J26" s="12">
        <v>1.34E-2</v>
      </c>
      <c r="K26" s="12">
        <v>1.34E-2</v>
      </c>
      <c r="L26" s="12">
        <v>1.34E-2</v>
      </c>
      <c r="M26" s="12">
        <v>1.2699999999999999E-2</v>
      </c>
      <c r="N26" s="12">
        <v>1.2E-2</v>
      </c>
      <c r="O26" s="12">
        <v>1.14E-2</v>
      </c>
      <c r="P26" s="12">
        <v>1.0699999999999999E-2</v>
      </c>
      <c r="Q26" s="12">
        <v>0.01</v>
      </c>
      <c r="R26" s="12">
        <v>9.2999999999999992E-3</v>
      </c>
      <c r="S26" s="12">
        <v>8.6999999999999994E-3</v>
      </c>
      <c r="T26" s="12">
        <v>8.0000000000000002E-3</v>
      </c>
      <c r="U26" s="12">
        <v>7.3000000000000001E-3</v>
      </c>
      <c r="V26" s="12">
        <v>6.6E-3</v>
      </c>
      <c r="W26" s="12">
        <v>6.0000000000000001E-3</v>
      </c>
      <c r="X26" s="12">
        <v>5.3E-3</v>
      </c>
      <c r="Y26" s="12">
        <v>4.7000000000000002E-3</v>
      </c>
      <c r="Z26" s="12">
        <v>4.0000000000000001E-3</v>
      </c>
      <c r="AA26" s="12">
        <v>3.3E-3</v>
      </c>
      <c r="AB26" s="12">
        <v>2.7000000000000001E-3</v>
      </c>
      <c r="AC26" s="12">
        <v>2E-3</v>
      </c>
      <c r="AD26" s="12">
        <v>1.2999999999999999E-3</v>
      </c>
      <c r="AE26" s="12">
        <v>6.9999999999999999E-4</v>
      </c>
      <c r="AF26" s="12">
        <v>0</v>
      </c>
      <c r="AG26" s="12">
        <v>0</v>
      </c>
      <c r="AH26" s="12">
        <v>0</v>
      </c>
      <c r="AI26" s="12">
        <v>0</v>
      </c>
      <c r="AJ26" s="12">
        <v>0</v>
      </c>
      <c r="AK26" s="12">
        <v>0</v>
      </c>
      <c r="AL26" s="12">
        <v>0</v>
      </c>
      <c r="AM26" s="12">
        <v>0</v>
      </c>
      <c r="AN26" s="12">
        <v>0</v>
      </c>
      <c r="AO26" s="12">
        <v>0</v>
      </c>
      <c r="AP26" s="12">
        <v>0</v>
      </c>
      <c r="AQ26" s="12">
        <v>0</v>
      </c>
      <c r="AR26" s="12">
        <v>0</v>
      </c>
      <c r="AS26" s="12">
        <v>0</v>
      </c>
      <c r="AT26" s="12">
        <v>0</v>
      </c>
      <c r="AU26" s="12">
        <v>0</v>
      </c>
      <c r="AV26" s="12">
        <v>0</v>
      </c>
      <c r="AW26" s="12">
        <v>0</v>
      </c>
      <c r="AX26" s="12">
        <v>0</v>
      </c>
      <c r="AY26" s="12">
        <v>0</v>
      </c>
      <c r="AZ26" s="12">
        <v>0</v>
      </c>
      <c r="BA26" s="12">
        <v>0</v>
      </c>
      <c r="BB26" s="12">
        <v>0</v>
      </c>
      <c r="BC26" s="12">
        <v>0</v>
      </c>
      <c r="BD26" s="12">
        <v>0</v>
      </c>
      <c r="BE26" s="12">
        <v>0</v>
      </c>
      <c r="BF26" s="12">
        <v>0</v>
      </c>
      <c r="BG26" s="12">
        <v>0</v>
      </c>
      <c r="BH26" s="12">
        <v>0</v>
      </c>
      <c r="BI26" s="12">
        <v>0</v>
      </c>
      <c r="BJ26" s="12">
        <v>0</v>
      </c>
      <c r="BK26" s="12">
        <v>0</v>
      </c>
      <c r="BL26" s="12">
        <v>0</v>
      </c>
      <c r="BM26" s="12">
        <v>0</v>
      </c>
      <c r="BN26" s="12">
        <v>0</v>
      </c>
      <c r="BO26" s="12">
        <v>0</v>
      </c>
      <c r="BP26" s="12">
        <v>0</v>
      </c>
      <c r="BQ26" s="12">
        <v>0</v>
      </c>
      <c r="BR26" s="12">
        <v>0</v>
      </c>
      <c r="BS26" s="12">
        <v>0</v>
      </c>
    </row>
    <row r="27" spans="1:71" x14ac:dyDescent="0.2">
      <c r="A27" s="66">
        <v>22</v>
      </c>
      <c r="B27" s="12">
        <v>1.23E-2</v>
      </c>
      <c r="C27" s="12">
        <v>1.23E-2</v>
      </c>
      <c r="D27" s="12">
        <v>1.23E-2</v>
      </c>
      <c r="E27" s="12">
        <v>1.23E-2</v>
      </c>
      <c r="F27" s="12">
        <v>1.23E-2</v>
      </c>
      <c r="G27" s="12">
        <v>1.23E-2</v>
      </c>
      <c r="H27" s="12">
        <v>1.23E-2</v>
      </c>
      <c r="I27" s="12">
        <v>1.23E-2</v>
      </c>
      <c r="J27" s="12">
        <v>1.23E-2</v>
      </c>
      <c r="K27" s="12">
        <v>1.23E-2</v>
      </c>
      <c r="L27" s="12">
        <v>1.23E-2</v>
      </c>
      <c r="M27" s="12">
        <v>1.1599999999999999E-2</v>
      </c>
      <c r="N27" s="12">
        <v>1.0800000000000001E-2</v>
      </c>
      <c r="O27" s="12">
        <v>1.01E-2</v>
      </c>
      <c r="P27" s="12">
        <v>9.4000000000000004E-3</v>
      </c>
      <c r="Q27" s="12">
        <v>8.6E-3</v>
      </c>
      <c r="R27" s="12">
        <v>7.9000000000000008E-3</v>
      </c>
      <c r="S27" s="12">
        <v>7.1999999999999998E-3</v>
      </c>
      <c r="T27" s="12">
        <v>6.4000000000000003E-3</v>
      </c>
      <c r="U27" s="12">
        <v>5.7000000000000002E-3</v>
      </c>
      <c r="V27" s="12">
        <v>5.0000000000000001E-3</v>
      </c>
      <c r="W27" s="12">
        <v>4.4999999999999997E-3</v>
      </c>
      <c r="X27" s="12">
        <v>4.0000000000000001E-3</v>
      </c>
      <c r="Y27" s="12">
        <v>3.5000000000000001E-3</v>
      </c>
      <c r="Z27" s="12">
        <v>3.0000000000000001E-3</v>
      </c>
      <c r="AA27" s="12">
        <v>2.5000000000000001E-3</v>
      </c>
      <c r="AB27" s="12">
        <v>2E-3</v>
      </c>
      <c r="AC27" s="12">
        <v>1.5E-3</v>
      </c>
      <c r="AD27" s="12">
        <v>1E-3</v>
      </c>
      <c r="AE27" s="12">
        <v>5.0000000000000001E-4</v>
      </c>
      <c r="AF27" s="12">
        <v>0</v>
      </c>
      <c r="AG27" s="12">
        <v>0</v>
      </c>
      <c r="AH27" s="12">
        <v>0</v>
      </c>
      <c r="AI27" s="12">
        <v>0</v>
      </c>
      <c r="AJ27" s="12">
        <v>0</v>
      </c>
      <c r="AK27" s="12">
        <v>0</v>
      </c>
      <c r="AL27" s="12">
        <v>0</v>
      </c>
      <c r="AM27" s="12">
        <v>0</v>
      </c>
      <c r="AN27" s="12">
        <v>0</v>
      </c>
      <c r="AO27" s="12">
        <v>0</v>
      </c>
      <c r="AP27" s="12">
        <v>0</v>
      </c>
      <c r="AQ27" s="12">
        <v>0</v>
      </c>
      <c r="AR27" s="12">
        <v>0</v>
      </c>
      <c r="AS27" s="12">
        <v>0</v>
      </c>
      <c r="AT27" s="12">
        <v>0</v>
      </c>
      <c r="AU27" s="12">
        <v>0</v>
      </c>
      <c r="AV27" s="12">
        <v>0</v>
      </c>
      <c r="AW27" s="12">
        <v>0</v>
      </c>
      <c r="AX27" s="12">
        <v>0</v>
      </c>
      <c r="AY27" s="12">
        <v>0</v>
      </c>
      <c r="AZ27" s="12">
        <v>0</v>
      </c>
      <c r="BA27" s="12">
        <v>0</v>
      </c>
      <c r="BB27" s="12">
        <v>0</v>
      </c>
      <c r="BC27" s="12">
        <v>0</v>
      </c>
      <c r="BD27" s="12">
        <v>0</v>
      </c>
      <c r="BE27" s="12">
        <v>0</v>
      </c>
      <c r="BF27" s="12">
        <v>0</v>
      </c>
      <c r="BG27" s="12">
        <v>0</v>
      </c>
      <c r="BH27" s="12">
        <v>0</v>
      </c>
      <c r="BI27" s="12">
        <v>0</v>
      </c>
      <c r="BJ27" s="12">
        <v>0</v>
      </c>
      <c r="BK27" s="12">
        <v>0</v>
      </c>
      <c r="BL27" s="12">
        <v>0</v>
      </c>
      <c r="BM27" s="12">
        <v>0</v>
      </c>
      <c r="BN27" s="12">
        <v>0</v>
      </c>
      <c r="BO27" s="12">
        <v>0</v>
      </c>
      <c r="BP27" s="12">
        <v>0</v>
      </c>
      <c r="BQ27" s="12">
        <v>0</v>
      </c>
      <c r="BR27" s="12">
        <v>0</v>
      </c>
      <c r="BS27" s="12">
        <v>0</v>
      </c>
    </row>
    <row r="28" spans="1:71" x14ac:dyDescent="0.2">
      <c r="A28" s="66">
        <v>23</v>
      </c>
      <c r="B28" s="12">
        <v>1.12E-2</v>
      </c>
      <c r="C28" s="12">
        <v>1.12E-2</v>
      </c>
      <c r="D28" s="12">
        <v>1.12E-2</v>
      </c>
      <c r="E28" s="12">
        <v>1.12E-2</v>
      </c>
      <c r="F28" s="12">
        <v>1.12E-2</v>
      </c>
      <c r="G28" s="12">
        <v>1.12E-2</v>
      </c>
      <c r="H28" s="12">
        <v>1.12E-2</v>
      </c>
      <c r="I28" s="12">
        <v>1.12E-2</v>
      </c>
      <c r="J28" s="12">
        <v>1.12E-2</v>
      </c>
      <c r="K28" s="12">
        <v>1.12E-2</v>
      </c>
      <c r="L28" s="12">
        <v>1.12E-2</v>
      </c>
      <c r="M28" s="12">
        <v>1.04E-2</v>
      </c>
      <c r="N28" s="12">
        <v>9.7000000000000003E-3</v>
      </c>
      <c r="O28" s="12">
        <v>8.8999999999999999E-3</v>
      </c>
      <c r="P28" s="12">
        <v>8.0999999999999996E-3</v>
      </c>
      <c r="Q28" s="12">
        <v>7.3000000000000001E-3</v>
      </c>
      <c r="R28" s="12">
        <v>6.4999999999999997E-3</v>
      </c>
      <c r="S28" s="12">
        <v>5.7000000000000002E-3</v>
      </c>
      <c r="T28" s="12">
        <v>4.8999999999999998E-3</v>
      </c>
      <c r="U28" s="12">
        <v>4.1000000000000003E-3</v>
      </c>
      <c r="V28" s="12">
        <v>3.3E-3</v>
      </c>
      <c r="W28" s="12">
        <v>3.0000000000000001E-3</v>
      </c>
      <c r="X28" s="12">
        <v>2.7000000000000001E-3</v>
      </c>
      <c r="Y28" s="12">
        <v>2.3E-3</v>
      </c>
      <c r="Z28" s="12">
        <v>2E-3</v>
      </c>
      <c r="AA28" s="12">
        <v>1.6999999999999999E-3</v>
      </c>
      <c r="AB28" s="12">
        <v>1.2999999999999999E-3</v>
      </c>
      <c r="AC28" s="12">
        <v>1E-3</v>
      </c>
      <c r="AD28" s="12">
        <v>6.9999999999999999E-4</v>
      </c>
      <c r="AE28" s="12">
        <v>2.9999999999999997E-4</v>
      </c>
      <c r="AF28" s="12">
        <v>0</v>
      </c>
      <c r="AG28" s="12">
        <v>0</v>
      </c>
      <c r="AH28" s="12">
        <v>0</v>
      </c>
      <c r="AI28" s="12">
        <v>0</v>
      </c>
      <c r="AJ28" s="12">
        <v>0</v>
      </c>
      <c r="AK28" s="12">
        <v>0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</v>
      </c>
      <c r="AR28" s="12">
        <v>0</v>
      </c>
      <c r="AS28" s="12">
        <v>0</v>
      </c>
      <c r="AT28" s="12">
        <v>0</v>
      </c>
      <c r="AU28" s="12">
        <v>0</v>
      </c>
      <c r="AV28" s="12">
        <v>0</v>
      </c>
      <c r="AW28" s="12">
        <v>0</v>
      </c>
      <c r="AX28" s="12">
        <v>0</v>
      </c>
      <c r="AY28" s="12">
        <v>0</v>
      </c>
      <c r="AZ28" s="12">
        <v>0</v>
      </c>
      <c r="BA28" s="12">
        <v>0</v>
      </c>
      <c r="BB28" s="12">
        <v>0</v>
      </c>
      <c r="BC28" s="12">
        <v>0</v>
      </c>
      <c r="BD28" s="12">
        <v>0</v>
      </c>
      <c r="BE28" s="12">
        <v>0</v>
      </c>
      <c r="BF28" s="12">
        <v>0</v>
      </c>
      <c r="BG28" s="12">
        <v>0</v>
      </c>
      <c r="BH28" s="12">
        <v>0</v>
      </c>
      <c r="BI28" s="12">
        <v>0</v>
      </c>
      <c r="BJ28" s="12">
        <v>0</v>
      </c>
      <c r="BK28" s="12">
        <v>0</v>
      </c>
      <c r="BL28" s="12">
        <v>0</v>
      </c>
      <c r="BM28" s="12">
        <v>0</v>
      </c>
      <c r="BN28" s="12">
        <v>0</v>
      </c>
      <c r="BO28" s="12">
        <v>0</v>
      </c>
      <c r="BP28" s="12">
        <v>0</v>
      </c>
      <c r="BQ28" s="12">
        <v>0</v>
      </c>
      <c r="BR28" s="12">
        <v>0</v>
      </c>
      <c r="BS28" s="12">
        <v>0</v>
      </c>
    </row>
    <row r="29" spans="1:71" x14ac:dyDescent="0.2">
      <c r="A29" s="66">
        <v>24</v>
      </c>
      <c r="B29" s="12">
        <v>1.0200000000000001E-2</v>
      </c>
      <c r="C29" s="12">
        <v>1.0200000000000001E-2</v>
      </c>
      <c r="D29" s="12">
        <v>1.0200000000000001E-2</v>
      </c>
      <c r="E29" s="12">
        <v>1.0200000000000001E-2</v>
      </c>
      <c r="F29" s="12">
        <v>1.0200000000000001E-2</v>
      </c>
      <c r="G29" s="12">
        <v>1.0200000000000001E-2</v>
      </c>
      <c r="H29" s="12">
        <v>1.0200000000000001E-2</v>
      </c>
      <c r="I29" s="12">
        <v>1.0200000000000001E-2</v>
      </c>
      <c r="J29" s="12">
        <v>1.0200000000000001E-2</v>
      </c>
      <c r="K29" s="12">
        <v>1.0200000000000001E-2</v>
      </c>
      <c r="L29" s="12">
        <v>1.0200000000000001E-2</v>
      </c>
      <c r="M29" s="12">
        <v>9.2999999999999992E-3</v>
      </c>
      <c r="N29" s="12">
        <v>8.5000000000000006E-3</v>
      </c>
      <c r="O29" s="12">
        <v>7.6E-3</v>
      </c>
      <c r="P29" s="12">
        <v>6.7999999999999996E-3</v>
      </c>
      <c r="Q29" s="12">
        <v>5.8999999999999999E-3</v>
      </c>
      <c r="R29" s="12">
        <v>5.1000000000000004E-3</v>
      </c>
      <c r="S29" s="12">
        <v>4.1999999999999997E-3</v>
      </c>
      <c r="T29" s="12">
        <v>3.3999999999999998E-3</v>
      </c>
      <c r="U29" s="12">
        <v>2.5000000000000001E-3</v>
      </c>
      <c r="V29" s="12">
        <v>1.6999999999999999E-3</v>
      </c>
      <c r="W29" s="12">
        <v>1.5E-3</v>
      </c>
      <c r="X29" s="12">
        <v>1.2999999999999999E-3</v>
      </c>
      <c r="Y29" s="12">
        <v>1.1999999999999999E-3</v>
      </c>
      <c r="Z29" s="12">
        <v>1E-3</v>
      </c>
      <c r="AA29" s="12">
        <v>8.0000000000000004E-4</v>
      </c>
      <c r="AB29" s="12">
        <v>6.9999999999999999E-4</v>
      </c>
      <c r="AC29" s="12">
        <v>5.0000000000000001E-4</v>
      </c>
      <c r="AD29" s="12">
        <v>2.9999999999999997E-4</v>
      </c>
      <c r="AE29" s="12">
        <v>2.0000000000000001E-4</v>
      </c>
      <c r="AF29" s="12">
        <v>0</v>
      </c>
      <c r="AG29" s="12">
        <v>0</v>
      </c>
      <c r="AH29" s="12">
        <v>0</v>
      </c>
      <c r="AI29" s="12">
        <v>0</v>
      </c>
      <c r="AJ29" s="12">
        <v>0</v>
      </c>
      <c r="AK29" s="12">
        <v>0</v>
      </c>
      <c r="AL29" s="12">
        <v>0</v>
      </c>
      <c r="AM29" s="12">
        <v>0</v>
      </c>
      <c r="AN29" s="12">
        <v>0</v>
      </c>
      <c r="AO29" s="12">
        <v>0</v>
      </c>
      <c r="AP29" s="12">
        <v>0</v>
      </c>
      <c r="AQ29" s="12">
        <v>0</v>
      </c>
      <c r="AR29" s="12">
        <v>0</v>
      </c>
      <c r="AS29" s="12">
        <v>0</v>
      </c>
      <c r="AT29" s="12">
        <v>0</v>
      </c>
      <c r="AU29" s="12">
        <v>0</v>
      </c>
      <c r="AV29" s="12">
        <v>0</v>
      </c>
      <c r="AW29" s="12">
        <v>0</v>
      </c>
      <c r="AX29" s="12">
        <v>0</v>
      </c>
      <c r="AY29" s="12">
        <v>0</v>
      </c>
      <c r="AZ29" s="12">
        <v>0</v>
      </c>
      <c r="BA29" s="12">
        <v>0</v>
      </c>
      <c r="BB29" s="12">
        <v>0</v>
      </c>
      <c r="BC29" s="12">
        <v>0</v>
      </c>
      <c r="BD29" s="12">
        <v>0</v>
      </c>
      <c r="BE29" s="12">
        <v>0</v>
      </c>
      <c r="BF29" s="12">
        <v>0</v>
      </c>
      <c r="BG29" s="12">
        <v>0</v>
      </c>
      <c r="BH29" s="12">
        <v>0</v>
      </c>
      <c r="BI29" s="12">
        <v>0</v>
      </c>
      <c r="BJ29" s="12">
        <v>0</v>
      </c>
      <c r="BK29" s="12">
        <v>0</v>
      </c>
      <c r="BL29" s="12">
        <v>0</v>
      </c>
      <c r="BM29" s="12">
        <v>0</v>
      </c>
      <c r="BN29" s="12">
        <v>0</v>
      </c>
      <c r="BO29" s="12">
        <v>0</v>
      </c>
      <c r="BP29" s="12">
        <v>0</v>
      </c>
      <c r="BQ29" s="12">
        <v>0</v>
      </c>
      <c r="BR29" s="12">
        <v>0</v>
      </c>
      <c r="BS29" s="12">
        <v>0</v>
      </c>
    </row>
    <row r="30" spans="1:71" x14ac:dyDescent="0.2">
      <c r="A30" s="66">
        <v>25</v>
      </c>
      <c r="B30" s="12">
        <v>9.1000000000000004E-3</v>
      </c>
      <c r="C30" s="12">
        <v>9.1000000000000004E-3</v>
      </c>
      <c r="D30" s="12">
        <v>9.1000000000000004E-3</v>
      </c>
      <c r="E30" s="12">
        <v>9.1000000000000004E-3</v>
      </c>
      <c r="F30" s="12">
        <v>9.1000000000000004E-3</v>
      </c>
      <c r="G30" s="12">
        <v>9.1000000000000004E-3</v>
      </c>
      <c r="H30" s="12">
        <v>9.1000000000000004E-3</v>
      </c>
      <c r="I30" s="12">
        <v>9.1000000000000004E-3</v>
      </c>
      <c r="J30" s="12">
        <v>9.1000000000000004E-3</v>
      </c>
      <c r="K30" s="12">
        <v>9.1000000000000004E-3</v>
      </c>
      <c r="L30" s="12">
        <v>9.1000000000000004E-3</v>
      </c>
      <c r="M30" s="12">
        <v>8.2000000000000007E-3</v>
      </c>
      <c r="N30" s="12">
        <v>7.3000000000000001E-3</v>
      </c>
      <c r="O30" s="12">
        <v>6.4000000000000003E-3</v>
      </c>
      <c r="P30" s="12">
        <v>5.4999999999999997E-3</v>
      </c>
      <c r="Q30" s="12">
        <v>4.5999999999999999E-3</v>
      </c>
      <c r="R30" s="12">
        <v>3.5999999999999999E-3</v>
      </c>
      <c r="S30" s="12">
        <v>2.7000000000000001E-3</v>
      </c>
      <c r="T30" s="12">
        <v>1.8E-3</v>
      </c>
      <c r="U30" s="12">
        <v>8.9999999999999998E-4</v>
      </c>
      <c r="V30" s="12">
        <v>0</v>
      </c>
      <c r="W30" s="12">
        <v>0</v>
      </c>
      <c r="X30" s="12">
        <v>0</v>
      </c>
      <c r="Y30" s="12">
        <v>0</v>
      </c>
      <c r="Z30" s="12">
        <v>0</v>
      </c>
      <c r="AA30" s="12">
        <v>0</v>
      </c>
      <c r="AB30" s="12">
        <v>0</v>
      </c>
      <c r="AC30" s="12">
        <v>0</v>
      </c>
      <c r="AD30" s="12">
        <v>0</v>
      </c>
      <c r="AE30" s="12">
        <v>0</v>
      </c>
      <c r="AF30" s="12">
        <v>0</v>
      </c>
      <c r="AG30" s="12">
        <v>0</v>
      </c>
      <c r="AH30" s="12">
        <v>0</v>
      </c>
      <c r="AI30" s="12">
        <v>0</v>
      </c>
      <c r="AJ30" s="12">
        <v>0</v>
      </c>
      <c r="AK30" s="12">
        <v>0</v>
      </c>
      <c r="AL30" s="12">
        <v>0</v>
      </c>
      <c r="AM30" s="12">
        <v>0</v>
      </c>
      <c r="AN30" s="12">
        <v>0</v>
      </c>
      <c r="AO30" s="12">
        <v>0</v>
      </c>
      <c r="AP30" s="12">
        <v>0</v>
      </c>
      <c r="AQ30" s="12">
        <v>0</v>
      </c>
      <c r="AR30" s="12">
        <v>0</v>
      </c>
      <c r="AS30" s="12">
        <v>0</v>
      </c>
      <c r="AT30" s="12">
        <v>0</v>
      </c>
      <c r="AU30" s="12">
        <v>0</v>
      </c>
      <c r="AV30" s="12">
        <v>0</v>
      </c>
      <c r="AW30" s="12">
        <v>0</v>
      </c>
      <c r="AX30" s="12">
        <v>0</v>
      </c>
      <c r="AY30" s="12">
        <v>0</v>
      </c>
      <c r="AZ30" s="12">
        <v>0</v>
      </c>
      <c r="BA30" s="12">
        <v>0</v>
      </c>
      <c r="BB30" s="12">
        <v>0</v>
      </c>
      <c r="BC30" s="12">
        <v>0</v>
      </c>
      <c r="BD30" s="12">
        <v>0</v>
      </c>
      <c r="BE30" s="12">
        <v>0</v>
      </c>
      <c r="BF30" s="12">
        <v>0</v>
      </c>
      <c r="BG30" s="12">
        <v>0</v>
      </c>
      <c r="BH30" s="12">
        <v>0</v>
      </c>
      <c r="BI30" s="12">
        <v>0</v>
      </c>
      <c r="BJ30" s="12">
        <v>0</v>
      </c>
      <c r="BK30" s="12">
        <v>0</v>
      </c>
      <c r="BL30" s="12">
        <v>0</v>
      </c>
      <c r="BM30" s="12">
        <v>0</v>
      </c>
      <c r="BN30" s="12">
        <v>0</v>
      </c>
      <c r="BO30" s="12">
        <v>0</v>
      </c>
      <c r="BP30" s="12">
        <v>0</v>
      </c>
      <c r="BQ30" s="12">
        <v>0</v>
      </c>
      <c r="BR30" s="12">
        <v>0</v>
      </c>
      <c r="BS30" s="12">
        <v>0</v>
      </c>
    </row>
    <row r="31" spans="1:71" x14ac:dyDescent="0.2">
      <c r="A31" s="66">
        <v>26</v>
      </c>
      <c r="B31" s="12">
        <v>7.3000000000000001E-3</v>
      </c>
      <c r="C31" s="12">
        <v>7.3000000000000001E-3</v>
      </c>
      <c r="D31" s="12">
        <v>7.3000000000000001E-3</v>
      </c>
      <c r="E31" s="12">
        <v>7.3000000000000001E-3</v>
      </c>
      <c r="F31" s="12">
        <v>7.3000000000000001E-3</v>
      </c>
      <c r="G31" s="12">
        <v>7.3000000000000001E-3</v>
      </c>
      <c r="H31" s="12">
        <v>7.3000000000000001E-3</v>
      </c>
      <c r="I31" s="12">
        <v>7.3000000000000001E-3</v>
      </c>
      <c r="J31" s="12">
        <v>7.3000000000000001E-3</v>
      </c>
      <c r="K31" s="12">
        <v>7.3000000000000001E-3</v>
      </c>
      <c r="L31" s="12">
        <v>7.3000000000000001E-3</v>
      </c>
      <c r="M31" s="12">
        <v>6.6E-3</v>
      </c>
      <c r="N31" s="12">
        <v>5.7999999999999996E-3</v>
      </c>
      <c r="O31" s="12">
        <v>5.1000000000000004E-3</v>
      </c>
      <c r="P31" s="12">
        <v>4.4000000000000003E-3</v>
      </c>
      <c r="Q31" s="12">
        <v>3.5999999999999999E-3</v>
      </c>
      <c r="R31" s="12">
        <v>2.8999999999999998E-3</v>
      </c>
      <c r="S31" s="12">
        <v>2.2000000000000001E-3</v>
      </c>
      <c r="T31" s="12">
        <v>1.5E-3</v>
      </c>
      <c r="U31" s="12">
        <v>6.9999999999999999E-4</v>
      </c>
      <c r="V31" s="12">
        <v>0</v>
      </c>
      <c r="W31" s="12">
        <v>0</v>
      </c>
      <c r="X31" s="12">
        <v>0</v>
      </c>
      <c r="Y31" s="12">
        <v>0</v>
      </c>
      <c r="Z31" s="12">
        <v>0</v>
      </c>
      <c r="AA31" s="12">
        <v>0</v>
      </c>
      <c r="AB31" s="12">
        <v>0</v>
      </c>
      <c r="AC31" s="12">
        <v>0</v>
      </c>
      <c r="AD31" s="12">
        <v>0</v>
      </c>
      <c r="AE31" s="12">
        <v>0</v>
      </c>
      <c r="AF31" s="12">
        <v>0</v>
      </c>
      <c r="AG31" s="12">
        <v>0</v>
      </c>
      <c r="AH31" s="12">
        <v>0</v>
      </c>
      <c r="AI31" s="12">
        <v>0</v>
      </c>
      <c r="AJ31" s="12">
        <v>0</v>
      </c>
      <c r="AK31" s="12">
        <v>0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s="12">
        <v>0</v>
      </c>
      <c r="AS31" s="12">
        <v>0</v>
      </c>
      <c r="AT31" s="12">
        <v>0</v>
      </c>
      <c r="AU31" s="12">
        <v>0</v>
      </c>
      <c r="AV31" s="12">
        <v>0</v>
      </c>
      <c r="AW31" s="12">
        <v>0</v>
      </c>
      <c r="AX31" s="12">
        <v>0</v>
      </c>
      <c r="AY31" s="12">
        <v>0</v>
      </c>
      <c r="AZ31" s="12">
        <v>0</v>
      </c>
      <c r="BA31" s="12">
        <v>0</v>
      </c>
      <c r="BB31" s="12">
        <v>0</v>
      </c>
      <c r="BC31" s="12">
        <v>0</v>
      </c>
      <c r="BD31" s="12">
        <v>0</v>
      </c>
      <c r="BE31" s="12">
        <v>0</v>
      </c>
      <c r="BF31" s="12">
        <v>0</v>
      </c>
      <c r="BG31" s="12">
        <v>0</v>
      </c>
      <c r="BH31" s="12">
        <v>0</v>
      </c>
      <c r="BI31" s="12">
        <v>0</v>
      </c>
      <c r="BJ31" s="12">
        <v>0</v>
      </c>
      <c r="BK31" s="12">
        <v>0</v>
      </c>
      <c r="BL31" s="12">
        <v>0</v>
      </c>
      <c r="BM31" s="12">
        <v>0</v>
      </c>
      <c r="BN31" s="12">
        <v>0</v>
      </c>
      <c r="BO31" s="12">
        <v>0</v>
      </c>
      <c r="BP31" s="12">
        <v>0</v>
      </c>
      <c r="BQ31" s="12">
        <v>0</v>
      </c>
      <c r="BR31" s="12">
        <v>0</v>
      </c>
      <c r="BS31" s="12">
        <v>0</v>
      </c>
    </row>
    <row r="32" spans="1:71" x14ac:dyDescent="0.2">
      <c r="A32" s="66">
        <v>27</v>
      </c>
      <c r="B32" s="12">
        <v>5.7999999999999996E-3</v>
      </c>
      <c r="C32" s="12">
        <v>5.7999999999999996E-3</v>
      </c>
      <c r="D32" s="12">
        <v>5.7999999999999996E-3</v>
      </c>
      <c r="E32" s="12">
        <v>5.7999999999999996E-3</v>
      </c>
      <c r="F32" s="12">
        <v>5.7999999999999996E-3</v>
      </c>
      <c r="G32" s="12">
        <v>5.7999999999999996E-3</v>
      </c>
      <c r="H32" s="12">
        <v>5.7999999999999996E-3</v>
      </c>
      <c r="I32" s="12">
        <v>5.7999999999999996E-3</v>
      </c>
      <c r="J32" s="12">
        <v>5.7999999999999996E-3</v>
      </c>
      <c r="K32" s="12">
        <v>5.7999999999999996E-3</v>
      </c>
      <c r="L32" s="12">
        <v>5.7999999999999996E-3</v>
      </c>
      <c r="M32" s="12">
        <v>5.3E-3</v>
      </c>
      <c r="N32" s="12">
        <v>4.7000000000000002E-3</v>
      </c>
      <c r="O32" s="12">
        <v>4.1000000000000003E-3</v>
      </c>
      <c r="P32" s="12">
        <v>3.5000000000000001E-3</v>
      </c>
      <c r="Q32" s="12">
        <v>2.8999999999999998E-3</v>
      </c>
      <c r="R32" s="12">
        <v>2.3E-3</v>
      </c>
      <c r="S32" s="12">
        <v>1.8E-3</v>
      </c>
      <c r="T32" s="12">
        <v>1.1999999999999999E-3</v>
      </c>
      <c r="U32" s="12">
        <v>5.9999999999999995E-4</v>
      </c>
      <c r="V32" s="12">
        <v>0</v>
      </c>
      <c r="W32" s="12">
        <v>0</v>
      </c>
      <c r="X32" s="12">
        <v>0</v>
      </c>
      <c r="Y32" s="12">
        <v>0</v>
      </c>
      <c r="Z32" s="12">
        <v>0</v>
      </c>
      <c r="AA32" s="12">
        <v>0</v>
      </c>
      <c r="AB32" s="12">
        <v>0</v>
      </c>
      <c r="AC32" s="12">
        <v>0</v>
      </c>
      <c r="AD32" s="12">
        <v>0</v>
      </c>
      <c r="AE32" s="12">
        <v>0</v>
      </c>
      <c r="AF32" s="12">
        <v>0</v>
      </c>
      <c r="AG32" s="12">
        <v>0</v>
      </c>
      <c r="AH32" s="12">
        <v>0</v>
      </c>
      <c r="AI32" s="12">
        <v>0</v>
      </c>
      <c r="AJ32" s="12">
        <v>0</v>
      </c>
      <c r="AK32" s="12">
        <v>0</v>
      </c>
      <c r="AL32" s="12">
        <v>0</v>
      </c>
      <c r="AM32" s="12">
        <v>0</v>
      </c>
      <c r="AN32" s="12">
        <v>0</v>
      </c>
      <c r="AO32" s="12">
        <v>0</v>
      </c>
      <c r="AP32" s="12">
        <v>0</v>
      </c>
      <c r="AQ32" s="12">
        <v>0</v>
      </c>
      <c r="AR32" s="12">
        <v>0</v>
      </c>
      <c r="AS32" s="12">
        <v>0</v>
      </c>
      <c r="AT32" s="12">
        <v>0</v>
      </c>
      <c r="AU32" s="12">
        <v>0</v>
      </c>
      <c r="AV32" s="12">
        <v>0</v>
      </c>
      <c r="AW32" s="12">
        <v>0</v>
      </c>
      <c r="AX32" s="12">
        <v>0</v>
      </c>
      <c r="AY32" s="12">
        <v>0</v>
      </c>
      <c r="AZ32" s="12">
        <v>0</v>
      </c>
      <c r="BA32" s="12">
        <v>0</v>
      </c>
      <c r="BB32" s="12">
        <v>0</v>
      </c>
      <c r="BC32" s="12">
        <v>0</v>
      </c>
      <c r="BD32" s="12">
        <v>0</v>
      </c>
      <c r="BE32" s="12">
        <v>0</v>
      </c>
      <c r="BF32" s="12">
        <v>0</v>
      </c>
      <c r="BG32" s="12">
        <v>0</v>
      </c>
      <c r="BH32" s="12">
        <v>0</v>
      </c>
      <c r="BI32" s="12">
        <v>0</v>
      </c>
      <c r="BJ32" s="12">
        <v>0</v>
      </c>
      <c r="BK32" s="12">
        <v>0</v>
      </c>
      <c r="BL32" s="12">
        <v>0</v>
      </c>
      <c r="BM32" s="12">
        <v>0</v>
      </c>
      <c r="BN32" s="12">
        <v>0</v>
      </c>
      <c r="BO32" s="12">
        <v>0</v>
      </c>
      <c r="BP32" s="12">
        <v>0</v>
      </c>
      <c r="BQ32" s="12">
        <v>0</v>
      </c>
      <c r="BR32" s="12">
        <v>0</v>
      </c>
      <c r="BS32" s="12">
        <v>0</v>
      </c>
    </row>
    <row r="33" spans="1:71" x14ac:dyDescent="0.2">
      <c r="A33" s="66">
        <v>28</v>
      </c>
      <c r="B33" s="12">
        <v>4.4000000000000003E-3</v>
      </c>
      <c r="C33" s="12">
        <v>4.4000000000000003E-3</v>
      </c>
      <c r="D33" s="12">
        <v>4.4000000000000003E-3</v>
      </c>
      <c r="E33" s="12">
        <v>4.4000000000000003E-3</v>
      </c>
      <c r="F33" s="12">
        <v>4.4000000000000003E-3</v>
      </c>
      <c r="G33" s="12">
        <v>4.4000000000000003E-3</v>
      </c>
      <c r="H33" s="12">
        <v>4.4000000000000003E-3</v>
      </c>
      <c r="I33" s="12">
        <v>4.4000000000000003E-3</v>
      </c>
      <c r="J33" s="12">
        <v>4.4000000000000003E-3</v>
      </c>
      <c r="K33" s="12">
        <v>4.4000000000000003E-3</v>
      </c>
      <c r="L33" s="12">
        <v>4.4000000000000003E-3</v>
      </c>
      <c r="M33" s="12">
        <v>3.8999999999999998E-3</v>
      </c>
      <c r="N33" s="12">
        <v>3.5000000000000001E-3</v>
      </c>
      <c r="O33" s="12">
        <v>3.0999999999999999E-3</v>
      </c>
      <c r="P33" s="12">
        <v>2.5999999999999999E-3</v>
      </c>
      <c r="Q33" s="12">
        <v>2.2000000000000001E-3</v>
      </c>
      <c r="R33" s="12">
        <v>1.8E-3</v>
      </c>
      <c r="S33" s="12">
        <v>1.2999999999999999E-3</v>
      </c>
      <c r="T33" s="12">
        <v>8.9999999999999998E-4</v>
      </c>
      <c r="U33" s="12">
        <v>4.0000000000000002E-4</v>
      </c>
      <c r="V33" s="12">
        <v>0</v>
      </c>
      <c r="W33" s="12">
        <v>0</v>
      </c>
      <c r="X33" s="12">
        <v>0</v>
      </c>
      <c r="Y33" s="12">
        <v>0</v>
      </c>
      <c r="Z33" s="12">
        <v>0</v>
      </c>
      <c r="AA33" s="12">
        <v>0</v>
      </c>
      <c r="AB33" s="12">
        <v>0</v>
      </c>
      <c r="AC33" s="12">
        <v>0</v>
      </c>
      <c r="AD33" s="12">
        <v>0</v>
      </c>
      <c r="AE33" s="12">
        <v>0</v>
      </c>
      <c r="AF33" s="12">
        <v>0</v>
      </c>
      <c r="AG33" s="12">
        <v>0</v>
      </c>
      <c r="AH33" s="12">
        <v>0</v>
      </c>
      <c r="AI33" s="12">
        <v>0</v>
      </c>
      <c r="AJ33" s="12">
        <v>0</v>
      </c>
      <c r="AK33" s="12">
        <v>0</v>
      </c>
      <c r="AL33" s="12">
        <v>0</v>
      </c>
      <c r="AM33" s="12">
        <v>0</v>
      </c>
      <c r="AN33" s="12">
        <v>0</v>
      </c>
      <c r="AO33" s="12">
        <v>0</v>
      </c>
      <c r="AP33" s="12">
        <v>0</v>
      </c>
      <c r="AQ33" s="12">
        <v>0</v>
      </c>
      <c r="AR33" s="12">
        <v>0</v>
      </c>
      <c r="AS33" s="12">
        <v>0</v>
      </c>
      <c r="AT33" s="12">
        <v>0</v>
      </c>
      <c r="AU33" s="12">
        <v>0</v>
      </c>
      <c r="AV33" s="12">
        <v>0</v>
      </c>
      <c r="AW33" s="12">
        <v>0</v>
      </c>
      <c r="AX33" s="12">
        <v>0</v>
      </c>
      <c r="AY33" s="12">
        <v>0</v>
      </c>
      <c r="AZ33" s="12">
        <v>0</v>
      </c>
      <c r="BA33" s="12">
        <v>0</v>
      </c>
      <c r="BB33" s="12">
        <v>0</v>
      </c>
      <c r="BC33" s="12">
        <v>0</v>
      </c>
      <c r="BD33" s="12">
        <v>0</v>
      </c>
      <c r="BE33" s="12">
        <v>0</v>
      </c>
      <c r="BF33" s="12">
        <v>0</v>
      </c>
      <c r="BG33" s="12">
        <v>0</v>
      </c>
      <c r="BH33" s="12">
        <v>0</v>
      </c>
      <c r="BI33" s="12">
        <v>0</v>
      </c>
      <c r="BJ33" s="12">
        <v>0</v>
      </c>
      <c r="BK33" s="12">
        <v>0</v>
      </c>
      <c r="BL33" s="12">
        <v>0</v>
      </c>
      <c r="BM33" s="12">
        <v>0</v>
      </c>
      <c r="BN33" s="12">
        <v>0</v>
      </c>
      <c r="BO33" s="12">
        <v>0</v>
      </c>
      <c r="BP33" s="12">
        <v>0</v>
      </c>
      <c r="BQ33" s="12">
        <v>0</v>
      </c>
      <c r="BR33" s="12">
        <v>0</v>
      </c>
      <c r="BS33" s="12">
        <v>0</v>
      </c>
    </row>
    <row r="34" spans="1:71" x14ac:dyDescent="0.2">
      <c r="A34" s="66">
        <v>29</v>
      </c>
      <c r="B34" s="12">
        <v>2.8999999999999998E-3</v>
      </c>
      <c r="C34" s="12">
        <v>2.8999999999999998E-3</v>
      </c>
      <c r="D34" s="12">
        <v>2.8999999999999998E-3</v>
      </c>
      <c r="E34" s="12">
        <v>2.8999999999999998E-3</v>
      </c>
      <c r="F34" s="12">
        <v>2.8999999999999998E-3</v>
      </c>
      <c r="G34" s="12">
        <v>2.8999999999999998E-3</v>
      </c>
      <c r="H34" s="12">
        <v>2.8999999999999998E-3</v>
      </c>
      <c r="I34" s="12">
        <v>2.8999999999999998E-3</v>
      </c>
      <c r="J34" s="12">
        <v>2.8999999999999998E-3</v>
      </c>
      <c r="K34" s="12">
        <v>2.8999999999999998E-3</v>
      </c>
      <c r="L34" s="12">
        <v>2.8999999999999998E-3</v>
      </c>
      <c r="M34" s="12">
        <v>2.5999999999999999E-3</v>
      </c>
      <c r="N34" s="12">
        <v>2.3E-3</v>
      </c>
      <c r="O34" s="12">
        <v>2E-3</v>
      </c>
      <c r="P34" s="12">
        <v>1.8E-3</v>
      </c>
      <c r="Q34" s="12">
        <v>1.5E-3</v>
      </c>
      <c r="R34" s="12">
        <v>1.1999999999999999E-3</v>
      </c>
      <c r="S34" s="12">
        <v>8.9999999999999998E-4</v>
      </c>
      <c r="T34" s="12">
        <v>5.9999999999999995E-4</v>
      </c>
      <c r="U34" s="12">
        <v>2.9999999999999997E-4</v>
      </c>
      <c r="V34" s="12">
        <v>0</v>
      </c>
      <c r="W34" s="12">
        <v>0</v>
      </c>
      <c r="X34" s="12">
        <v>0</v>
      </c>
      <c r="Y34" s="12">
        <v>0</v>
      </c>
      <c r="Z34" s="12">
        <v>0</v>
      </c>
      <c r="AA34" s="12">
        <v>0</v>
      </c>
      <c r="AB34" s="12">
        <v>0</v>
      </c>
      <c r="AC34" s="12">
        <v>0</v>
      </c>
      <c r="AD34" s="12">
        <v>0</v>
      </c>
      <c r="AE34" s="12">
        <v>0</v>
      </c>
      <c r="AF34" s="12">
        <v>0</v>
      </c>
      <c r="AG34" s="12">
        <v>0</v>
      </c>
      <c r="AH34" s="12">
        <v>0</v>
      </c>
      <c r="AI34" s="12">
        <v>0</v>
      </c>
      <c r="AJ34" s="12">
        <v>0</v>
      </c>
      <c r="AK34" s="12">
        <v>0</v>
      </c>
      <c r="AL34" s="12">
        <v>0</v>
      </c>
      <c r="AM34" s="12">
        <v>0</v>
      </c>
      <c r="AN34" s="12">
        <v>0</v>
      </c>
      <c r="AO34" s="12">
        <v>0</v>
      </c>
      <c r="AP34" s="12">
        <v>0</v>
      </c>
      <c r="AQ34" s="12">
        <v>0</v>
      </c>
      <c r="AR34" s="12">
        <v>0</v>
      </c>
      <c r="AS34" s="12">
        <v>0</v>
      </c>
      <c r="AT34" s="12">
        <v>0</v>
      </c>
      <c r="AU34" s="12">
        <v>0</v>
      </c>
      <c r="AV34" s="12">
        <v>0</v>
      </c>
      <c r="AW34" s="12">
        <v>0</v>
      </c>
      <c r="AX34" s="12">
        <v>0</v>
      </c>
      <c r="AY34" s="12">
        <v>0</v>
      </c>
      <c r="AZ34" s="12">
        <v>0</v>
      </c>
      <c r="BA34" s="12">
        <v>0</v>
      </c>
      <c r="BB34" s="12">
        <v>0</v>
      </c>
      <c r="BC34" s="12">
        <v>0</v>
      </c>
      <c r="BD34" s="12">
        <v>0</v>
      </c>
      <c r="BE34" s="12">
        <v>0</v>
      </c>
      <c r="BF34" s="12">
        <v>0</v>
      </c>
      <c r="BG34" s="12">
        <v>0</v>
      </c>
      <c r="BH34" s="12">
        <v>0</v>
      </c>
      <c r="BI34" s="12">
        <v>0</v>
      </c>
      <c r="BJ34" s="12">
        <v>0</v>
      </c>
      <c r="BK34" s="12">
        <v>0</v>
      </c>
      <c r="BL34" s="12">
        <v>0</v>
      </c>
      <c r="BM34" s="12">
        <v>0</v>
      </c>
      <c r="BN34" s="12">
        <v>0</v>
      </c>
      <c r="BO34" s="12">
        <v>0</v>
      </c>
      <c r="BP34" s="12">
        <v>0</v>
      </c>
      <c r="BQ34" s="12">
        <v>0</v>
      </c>
      <c r="BR34" s="12">
        <v>0</v>
      </c>
      <c r="BS34" s="12">
        <v>0</v>
      </c>
    </row>
    <row r="35" spans="1:71" x14ac:dyDescent="0.2">
      <c r="A35" s="66">
        <v>30</v>
      </c>
      <c r="B35" s="12">
        <v>1.5E-3</v>
      </c>
      <c r="C35" s="12">
        <v>1.5E-3</v>
      </c>
      <c r="D35" s="12">
        <v>1.5E-3</v>
      </c>
      <c r="E35" s="12">
        <v>1.5E-3</v>
      </c>
      <c r="F35" s="12">
        <v>1.5E-3</v>
      </c>
      <c r="G35" s="12">
        <v>1.5E-3</v>
      </c>
      <c r="H35" s="12">
        <v>1.5E-3</v>
      </c>
      <c r="I35" s="12">
        <v>1.5E-3</v>
      </c>
      <c r="J35" s="12">
        <v>1.5E-3</v>
      </c>
      <c r="K35" s="12">
        <v>1.5E-3</v>
      </c>
      <c r="L35" s="12">
        <v>1.5E-3</v>
      </c>
      <c r="M35" s="12">
        <v>1.2999999999999999E-3</v>
      </c>
      <c r="N35" s="12">
        <v>1.1999999999999999E-3</v>
      </c>
      <c r="O35" s="12">
        <v>1E-3</v>
      </c>
      <c r="P35" s="12">
        <v>8.9999999999999998E-4</v>
      </c>
      <c r="Q35" s="12">
        <v>6.9999999999999999E-4</v>
      </c>
      <c r="R35" s="12">
        <v>5.9999999999999995E-4</v>
      </c>
      <c r="S35" s="12">
        <v>4.0000000000000002E-4</v>
      </c>
      <c r="T35" s="12">
        <v>2.9999999999999997E-4</v>
      </c>
      <c r="U35" s="12">
        <v>1E-4</v>
      </c>
      <c r="V35" s="12">
        <v>0</v>
      </c>
      <c r="W35" s="12">
        <v>0</v>
      </c>
      <c r="X35" s="12">
        <v>0</v>
      </c>
      <c r="Y35" s="12">
        <v>0</v>
      </c>
      <c r="Z35" s="12">
        <v>0</v>
      </c>
      <c r="AA35" s="12">
        <v>0</v>
      </c>
      <c r="AB35" s="12">
        <v>0</v>
      </c>
      <c r="AC35" s="12">
        <v>0</v>
      </c>
      <c r="AD35" s="12">
        <v>0</v>
      </c>
      <c r="AE35" s="12">
        <v>0</v>
      </c>
      <c r="AF35" s="12">
        <v>0</v>
      </c>
      <c r="AG35" s="12">
        <v>0</v>
      </c>
      <c r="AH35" s="12">
        <v>0</v>
      </c>
      <c r="AI35" s="12">
        <v>0</v>
      </c>
      <c r="AJ35" s="12">
        <v>0</v>
      </c>
      <c r="AK35" s="12">
        <v>0</v>
      </c>
      <c r="AL35" s="12">
        <v>0</v>
      </c>
      <c r="AM35" s="12">
        <v>0</v>
      </c>
      <c r="AN35" s="12">
        <v>0</v>
      </c>
      <c r="AO35" s="12">
        <v>0</v>
      </c>
      <c r="AP35" s="12">
        <v>0</v>
      </c>
      <c r="AQ35" s="12">
        <v>0</v>
      </c>
      <c r="AR35" s="12">
        <v>0</v>
      </c>
      <c r="AS35" s="12">
        <v>0</v>
      </c>
      <c r="AT35" s="12">
        <v>0</v>
      </c>
      <c r="AU35" s="12">
        <v>0</v>
      </c>
      <c r="AV35" s="12">
        <v>0</v>
      </c>
      <c r="AW35" s="12">
        <v>0</v>
      </c>
      <c r="AX35" s="12">
        <v>0</v>
      </c>
      <c r="AY35" s="12">
        <v>0</v>
      </c>
      <c r="AZ35" s="12">
        <v>0</v>
      </c>
      <c r="BA35" s="12">
        <v>0</v>
      </c>
      <c r="BB35" s="12">
        <v>0</v>
      </c>
      <c r="BC35" s="12">
        <v>0</v>
      </c>
      <c r="BD35" s="12">
        <v>0</v>
      </c>
      <c r="BE35" s="12">
        <v>0</v>
      </c>
      <c r="BF35" s="12">
        <v>0</v>
      </c>
      <c r="BG35" s="12">
        <v>0</v>
      </c>
      <c r="BH35" s="12">
        <v>0</v>
      </c>
      <c r="BI35" s="12">
        <v>0</v>
      </c>
      <c r="BJ35" s="12">
        <v>0</v>
      </c>
      <c r="BK35" s="12">
        <v>0</v>
      </c>
      <c r="BL35" s="12">
        <v>0</v>
      </c>
      <c r="BM35" s="12">
        <v>0</v>
      </c>
      <c r="BN35" s="12">
        <v>0</v>
      </c>
      <c r="BO35" s="12">
        <v>0</v>
      </c>
      <c r="BP35" s="12">
        <v>0</v>
      </c>
      <c r="BQ35" s="12">
        <v>0</v>
      </c>
      <c r="BR35" s="12">
        <v>0</v>
      </c>
      <c r="BS35" s="12">
        <v>0</v>
      </c>
    </row>
    <row r="36" spans="1:71" x14ac:dyDescent="0.2">
      <c r="A36" s="66">
        <v>31</v>
      </c>
      <c r="B36" s="12">
        <v>0</v>
      </c>
      <c r="C36" s="12">
        <v>0</v>
      </c>
      <c r="D36" s="12">
        <v>0</v>
      </c>
      <c r="E36" s="12">
        <v>0</v>
      </c>
      <c r="F36" s="12">
        <v>0</v>
      </c>
      <c r="G36" s="12">
        <v>0</v>
      </c>
      <c r="H36" s="12">
        <v>0</v>
      </c>
      <c r="I36" s="12">
        <v>0</v>
      </c>
      <c r="J36" s="12">
        <v>0</v>
      </c>
      <c r="K36" s="12">
        <v>0</v>
      </c>
      <c r="L36" s="12">
        <v>0</v>
      </c>
      <c r="M36" s="12">
        <v>0</v>
      </c>
      <c r="N36" s="12">
        <v>0</v>
      </c>
      <c r="O36" s="12">
        <v>0</v>
      </c>
      <c r="P36" s="12">
        <v>0</v>
      </c>
      <c r="Q36" s="12">
        <v>0</v>
      </c>
      <c r="R36" s="12">
        <v>0</v>
      </c>
      <c r="S36" s="12">
        <v>0</v>
      </c>
      <c r="T36" s="12">
        <v>0</v>
      </c>
      <c r="U36" s="12">
        <v>0</v>
      </c>
      <c r="V36" s="12">
        <v>0</v>
      </c>
      <c r="W36" s="12">
        <v>0</v>
      </c>
      <c r="X36" s="12">
        <v>0</v>
      </c>
      <c r="Y36" s="12">
        <v>0</v>
      </c>
      <c r="Z36" s="12">
        <v>0</v>
      </c>
      <c r="AA36" s="12">
        <v>0</v>
      </c>
      <c r="AB36" s="12">
        <v>0</v>
      </c>
      <c r="AC36" s="12">
        <v>0</v>
      </c>
      <c r="AD36" s="12">
        <v>0</v>
      </c>
      <c r="AE36" s="12">
        <v>0</v>
      </c>
      <c r="AF36" s="12">
        <v>0</v>
      </c>
      <c r="AG36" s="12">
        <v>0</v>
      </c>
      <c r="AH36" s="12">
        <v>0</v>
      </c>
      <c r="AI36" s="12">
        <v>0</v>
      </c>
      <c r="AJ36" s="12">
        <v>0</v>
      </c>
      <c r="AK36" s="12">
        <v>0</v>
      </c>
      <c r="AL36" s="12">
        <v>0</v>
      </c>
      <c r="AM36" s="12">
        <v>0</v>
      </c>
      <c r="AN36" s="12">
        <v>0</v>
      </c>
      <c r="AO36" s="12">
        <v>0</v>
      </c>
      <c r="AP36" s="12">
        <v>0</v>
      </c>
      <c r="AQ36" s="12">
        <v>0</v>
      </c>
      <c r="AR36" s="12">
        <v>0</v>
      </c>
      <c r="AS36" s="12">
        <v>0</v>
      </c>
      <c r="AT36" s="12">
        <v>0</v>
      </c>
      <c r="AU36" s="12">
        <v>0</v>
      </c>
      <c r="AV36" s="12">
        <v>0</v>
      </c>
      <c r="AW36" s="12">
        <v>0</v>
      </c>
      <c r="AX36" s="12">
        <v>0</v>
      </c>
      <c r="AY36" s="12">
        <v>0</v>
      </c>
      <c r="AZ36" s="12">
        <v>0</v>
      </c>
      <c r="BA36" s="12">
        <v>0</v>
      </c>
      <c r="BB36" s="12">
        <v>0</v>
      </c>
      <c r="BC36" s="12">
        <v>0</v>
      </c>
      <c r="BD36" s="12">
        <v>0</v>
      </c>
      <c r="BE36" s="12">
        <v>0</v>
      </c>
      <c r="BF36" s="12">
        <v>0</v>
      </c>
      <c r="BG36" s="12">
        <v>0</v>
      </c>
      <c r="BH36" s="12">
        <v>0</v>
      </c>
      <c r="BI36" s="12">
        <v>0</v>
      </c>
      <c r="BJ36" s="12">
        <v>0</v>
      </c>
      <c r="BK36" s="12">
        <v>0</v>
      </c>
      <c r="BL36" s="12">
        <v>0</v>
      </c>
      <c r="BM36" s="12">
        <v>0</v>
      </c>
      <c r="BN36" s="12">
        <v>0</v>
      </c>
      <c r="BO36" s="12">
        <v>0</v>
      </c>
      <c r="BP36" s="12">
        <v>0</v>
      </c>
      <c r="BQ36" s="12">
        <v>0</v>
      </c>
      <c r="BR36" s="12">
        <v>0</v>
      </c>
      <c r="BS36" s="12">
        <v>0</v>
      </c>
    </row>
    <row r="37" spans="1:71" x14ac:dyDescent="0.2">
      <c r="A37" s="66">
        <v>32</v>
      </c>
      <c r="B37" s="12">
        <v>0</v>
      </c>
      <c r="C37" s="12">
        <v>0</v>
      </c>
      <c r="D37" s="12">
        <v>0</v>
      </c>
      <c r="E37" s="12">
        <v>0</v>
      </c>
      <c r="F37" s="12">
        <v>0</v>
      </c>
      <c r="G37" s="12">
        <v>0</v>
      </c>
      <c r="H37" s="12">
        <v>0</v>
      </c>
      <c r="I37" s="12">
        <v>0</v>
      </c>
      <c r="J37" s="12">
        <v>0</v>
      </c>
      <c r="K37" s="12">
        <v>0</v>
      </c>
      <c r="L37" s="12">
        <v>0</v>
      </c>
      <c r="M37" s="12">
        <v>0</v>
      </c>
      <c r="N37" s="12">
        <v>0</v>
      </c>
      <c r="O37" s="12">
        <v>0</v>
      </c>
      <c r="P37" s="12">
        <v>0</v>
      </c>
      <c r="Q37" s="12">
        <v>0</v>
      </c>
      <c r="R37" s="12">
        <v>0</v>
      </c>
      <c r="S37" s="12">
        <v>0</v>
      </c>
      <c r="T37" s="12">
        <v>0</v>
      </c>
      <c r="U37" s="12">
        <v>0</v>
      </c>
      <c r="V37" s="12">
        <v>0</v>
      </c>
      <c r="W37" s="12">
        <v>0</v>
      </c>
      <c r="X37" s="12">
        <v>0</v>
      </c>
      <c r="Y37" s="12">
        <v>0</v>
      </c>
      <c r="Z37" s="12">
        <v>0</v>
      </c>
      <c r="AA37" s="12">
        <v>0</v>
      </c>
      <c r="AB37" s="12">
        <v>0</v>
      </c>
      <c r="AC37" s="12">
        <v>0</v>
      </c>
      <c r="AD37" s="12">
        <v>0</v>
      </c>
      <c r="AE37" s="12">
        <v>0</v>
      </c>
      <c r="AF37" s="12">
        <v>0</v>
      </c>
      <c r="AG37" s="12">
        <v>0</v>
      </c>
      <c r="AH37" s="12">
        <v>0</v>
      </c>
      <c r="AI37" s="12">
        <v>0</v>
      </c>
      <c r="AJ37" s="12">
        <v>0</v>
      </c>
      <c r="AK37" s="12">
        <v>0</v>
      </c>
      <c r="AL37" s="12">
        <v>0</v>
      </c>
      <c r="AM37" s="12">
        <v>0</v>
      </c>
      <c r="AN37" s="12">
        <v>0</v>
      </c>
      <c r="AO37" s="12">
        <v>0</v>
      </c>
      <c r="AP37" s="12">
        <v>0</v>
      </c>
      <c r="AQ37" s="12">
        <v>0</v>
      </c>
      <c r="AR37" s="12">
        <v>0</v>
      </c>
      <c r="AS37" s="12">
        <v>0</v>
      </c>
      <c r="AT37" s="12">
        <v>0</v>
      </c>
      <c r="AU37" s="12">
        <v>0</v>
      </c>
      <c r="AV37" s="12">
        <v>0</v>
      </c>
      <c r="AW37" s="12">
        <v>0</v>
      </c>
      <c r="AX37" s="12">
        <v>0</v>
      </c>
      <c r="AY37" s="12">
        <v>0</v>
      </c>
      <c r="AZ37" s="12">
        <v>0</v>
      </c>
      <c r="BA37" s="12">
        <v>0</v>
      </c>
      <c r="BB37" s="12">
        <v>0</v>
      </c>
      <c r="BC37" s="12">
        <v>0</v>
      </c>
      <c r="BD37" s="12">
        <v>0</v>
      </c>
      <c r="BE37" s="12">
        <v>0</v>
      </c>
      <c r="BF37" s="12">
        <v>0</v>
      </c>
      <c r="BG37" s="12">
        <v>0</v>
      </c>
      <c r="BH37" s="12">
        <v>0</v>
      </c>
      <c r="BI37" s="12">
        <v>0</v>
      </c>
      <c r="BJ37" s="12">
        <v>0</v>
      </c>
      <c r="BK37" s="12">
        <v>0</v>
      </c>
      <c r="BL37" s="12">
        <v>0</v>
      </c>
      <c r="BM37" s="12">
        <v>0</v>
      </c>
      <c r="BN37" s="12">
        <v>0</v>
      </c>
      <c r="BO37" s="12">
        <v>0</v>
      </c>
      <c r="BP37" s="12">
        <v>0</v>
      </c>
      <c r="BQ37" s="12">
        <v>0</v>
      </c>
      <c r="BR37" s="12">
        <v>0</v>
      </c>
      <c r="BS37" s="12">
        <v>0</v>
      </c>
    </row>
    <row r="38" spans="1:71" x14ac:dyDescent="0.2">
      <c r="A38" s="66">
        <v>33</v>
      </c>
      <c r="B38" s="12">
        <v>0</v>
      </c>
      <c r="C38" s="12">
        <v>0</v>
      </c>
      <c r="D38" s="12">
        <v>0</v>
      </c>
      <c r="E38" s="12">
        <v>0</v>
      </c>
      <c r="F38" s="12">
        <v>0</v>
      </c>
      <c r="G38" s="12">
        <v>0</v>
      </c>
      <c r="H38" s="12">
        <v>0</v>
      </c>
      <c r="I38" s="12">
        <v>0</v>
      </c>
      <c r="J38" s="12">
        <v>0</v>
      </c>
      <c r="K38" s="12">
        <v>0</v>
      </c>
      <c r="L38" s="12">
        <v>0</v>
      </c>
      <c r="M38" s="12">
        <v>0</v>
      </c>
      <c r="N38" s="12">
        <v>0</v>
      </c>
      <c r="O38" s="12">
        <v>0</v>
      </c>
      <c r="P38" s="12">
        <v>0</v>
      </c>
      <c r="Q38" s="12">
        <v>0</v>
      </c>
      <c r="R38" s="12">
        <v>0</v>
      </c>
      <c r="S38" s="12">
        <v>0</v>
      </c>
      <c r="T38" s="12">
        <v>0</v>
      </c>
      <c r="U38" s="12">
        <v>0</v>
      </c>
      <c r="V38" s="12">
        <v>0</v>
      </c>
      <c r="W38" s="12">
        <v>0</v>
      </c>
      <c r="X38" s="12">
        <v>0</v>
      </c>
      <c r="Y38" s="12">
        <v>0</v>
      </c>
      <c r="Z38" s="12">
        <v>0</v>
      </c>
      <c r="AA38" s="12">
        <v>0</v>
      </c>
      <c r="AB38" s="12">
        <v>0</v>
      </c>
      <c r="AC38" s="12">
        <v>0</v>
      </c>
      <c r="AD38" s="12">
        <v>0</v>
      </c>
      <c r="AE38" s="12">
        <v>0</v>
      </c>
      <c r="AF38" s="12">
        <v>0</v>
      </c>
      <c r="AG38" s="12">
        <v>0</v>
      </c>
      <c r="AH38" s="12">
        <v>0</v>
      </c>
      <c r="AI38" s="12">
        <v>0</v>
      </c>
      <c r="AJ38" s="12">
        <v>0</v>
      </c>
      <c r="AK38" s="12">
        <v>0</v>
      </c>
      <c r="AL38" s="12">
        <v>0</v>
      </c>
      <c r="AM38" s="12">
        <v>0</v>
      </c>
      <c r="AN38" s="12">
        <v>0</v>
      </c>
      <c r="AO38" s="12">
        <v>0</v>
      </c>
      <c r="AP38" s="12">
        <v>0</v>
      </c>
      <c r="AQ38" s="12">
        <v>0</v>
      </c>
      <c r="AR38" s="12">
        <v>0</v>
      </c>
      <c r="AS38" s="12">
        <v>0</v>
      </c>
      <c r="AT38" s="12">
        <v>0</v>
      </c>
      <c r="AU38" s="12">
        <v>0</v>
      </c>
      <c r="AV38" s="12">
        <v>0</v>
      </c>
      <c r="AW38" s="12">
        <v>0</v>
      </c>
      <c r="AX38" s="12">
        <v>0</v>
      </c>
      <c r="AY38" s="12">
        <v>0</v>
      </c>
      <c r="AZ38" s="12">
        <v>0</v>
      </c>
      <c r="BA38" s="12">
        <v>0</v>
      </c>
      <c r="BB38" s="12">
        <v>0</v>
      </c>
      <c r="BC38" s="12">
        <v>0</v>
      </c>
      <c r="BD38" s="12">
        <v>0</v>
      </c>
      <c r="BE38" s="12">
        <v>0</v>
      </c>
      <c r="BF38" s="12">
        <v>0</v>
      </c>
      <c r="BG38" s="12">
        <v>0</v>
      </c>
      <c r="BH38" s="12">
        <v>0</v>
      </c>
      <c r="BI38" s="12">
        <v>0</v>
      </c>
      <c r="BJ38" s="12">
        <v>0</v>
      </c>
      <c r="BK38" s="12">
        <v>0</v>
      </c>
      <c r="BL38" s="12">
        <v>0</v>
      </c>
      <c r="BM38" s="12">
        <v>0</v>
      </c>
      <c r="BN38" s="12">
        <v>0</v>
      </c>
      <c r="BO38" s="12">
        <v>0</v>
      </c>
      <c r="BP38" s="12">
        <v>0</v>
      </c>
      <c r="BQ38" s="12">
        <v>0</v>
      </c>
      <c r="BR38" s="12">
        <v>0</v>
      </c>
      <c r="BS38" s="12">
        <v>0</v>
      </c>
    </row>
    <row r="39" spans="1:71" x14ac:dyDescent="0.2">
      <c r="A39" s="66">
        <v>34</v>
      </c>
      <c r="B39" s="12">
        <v>0</v>
      </c>
      <c r="C39" s="12">
        <v>0</v>
      </c>
      <c r="D39" s="12">
        <v>0</v>
      </c>
      <c r="E39" s="12">
        <v>0</v>
      </c>
      <c r="F39" s="12">
        <v>0</v>
      </c>
      <c r="G39" s="12">
        <v>0</v>
      </c>
      <c r="H39" s="12">
        <v>0</v>
      </c>
      <c r="I39" s="12">
        <v>0</v>
      </c>
      <c r="J39" s="12">
        <v>0</v>
      </c>
      <c r="K39" s="12">
        <v>0</v>
      </c>
      <c r="L39" s="12">
        <v>0</v>
      </c>
      <c r="M39" s="12">
        <v>0</v>
      </c>
      <c r="N39" s="12">
        <v>0</v>
      </c>
      <c r="O39" s="12">
        <v>0</v>
      </c>
      <c r="P39" s="12">
        <v>0</v>
      </c>
      <c r="Q39" s="12">
        <v>0</v>
      </c>
      <c r="R39" s="12">
        <v>0</v>
      </c>
      <c r="S39" s="12">
        <v>0</v>
      </c>
      <c r="T39" s="12">
        <v>0</v>
      </c>
      <c r="U39" s="12">
        <v>0</v>
      </c>
      <c r="V39" s="12">
        <v>0</v>
      </c>
      <c r="W39" s="12">
        <v>0</v>
      </c>
      <c r="X39" s="12">
        <v>0</v>
      </c>
      <c r="Y39" s="12">
        <v>0</v>
      </c>
      <c r="Z39" s="12">
        <v>0</v>
      </c>
      <c r="AA39" s="12">
        <v>0</v>
      </c>
      <c r="AB39" s="12">
        <v>0</v>
      </c>
      <c r="AC39" s="12">
        <v>0</v>
      </c>
      <c r="AD39" s="12">
        <v>0</v>
      </c>
      <c r="AE39" s="12">
        <v>0</v>
      </c>
      <c r="AF39" s="12">
        <v>0</v>
      </c>
      <c r="AG39" s="12">
        <v>0</v>
      </c>
      <c r="AH39" s="12">
        <v>0</v>
      </c>
      <c r="AI39" s="12">
        <v>0</v>
      </c>
      <c r="AJ39" s="12">
        <v>0</v>
      </c>
      <c r="AK39" s="12">
        <v>0</v>
      </c>
      <c r="AL39" s="12">
        <v>0</v>
      </c>
      <c r="AM39" s="12">
        <v>0</v>
      </c>
      <c r="AN39" s="12">
        <v>0</v>
      </c>
      <c r="AO39" s="12">
        <v>0</v>
      </c>
      <c r="AP39" s="12">
        <v>0</v>
      </c>
      <c r="AQ39" s="12">
        <v>0</v>
      </c>
      <c r="AR39" s="12">
        <v>0</v>
      </c>
      <c r="AS39" s="12">
        <v>0</v>
      </c>
      <c r="AT39" s="12">
        <v>0</v>
      </c>
      <c r="AU39" s="12">
        <v>0</v>
      </c>
      <c r="AV39" s="12">
        <v>0</v>
      </c>
      <c r="AW39" s="12">
        <v>0</v>
      </c>
      <c r="AX39" s="12">
        <v>0</v>
      </c>
      <c r="AY39" s="12">
        <v>0</v>
      </c>
      <c r="AZ39" s="12">
        <v>0</v>
      </c>
      <c r="BA39" s="12">
        <v>0</v>
      </c>
      <c r="BB39" s="12">
        <v>0</v>
      </c>
      <c r="BC39" s="12">
        <v>0</v>
      </c>
      <c r="BD39" s="12">
        <v>0</v>
      </c>
      <c r="BE39" s="12">
        <v>0</v>
      </c>
      <c r="BF39" s="12">
        <v>0</v>
      </c>
      <c r="BG39" s="12">
        <v>0</v>
      </c>
      <c r="BH39" s="12">
        <v>0</v>
      </c>
      <c r="BI39" s="12">
        <v>0</v>
      </c>
      <c r="BJ39" s="12">
        <v>0</v>
      </c>
      <c r="BK39" s="12">
        <v>0</v>
      </c>
      <c r="BL39" s="12">
        <v>0</v>
      </c>
      <c r="BM39" s="12">
        <v>0</v>
      </c>
      <c r="BN39" s="12">
        <v>0</v>
      </c>
      <c r="BO39" s="12">
        <v>0</v>
      </c>
      <c r="BP39" s="12">
        <v>0</v>
      </c>
      <c r="BQ39" s="12">
        <v>0</v>
      </c>
      <c r="BR39" s="12">
        <v>0</v>
      </c>
      <c r="BS39" s="12">
        <v>0</v>
      </c>
    </row>
    <row r="40" spans="1:71" x14ac:dyDescent="0.2">
      <c r="A40" s="66">
        <v>35</v>
      </c>
      <c r="B40" s="12">
        <v>0</v>
      </c>
      <c r="C40" s="12">
        <v>0</v>
      </c>
      <c r="D40" s="12">
        <v>0</v>
      </c>
      <c r="E40" s="12">
        <v>0</v>
      </c>
      <c r="F40" s="12">
        <v>0</v>
      </c>
      <c r="G40" s="12">
        <v>0</v>
      </c>
      <c r="H40" s="12">
        <v>0</v>
      </c>
      <c r="I40" s="12">
        <v>0</v>
      </c>
      <c r="J40" s="12">
        <v>0</v>
      </c>
      <c r="K40" s="12">
        <v>0</v>
      </c>
      <c r="L40" s="12">
        <v>0</v>
      </c>
      <c r="M40" s="12">
        <v>0</v>
      </c>
      <c r="N40" s="12">
        <v>0</v>
      </c>
      <c r="O40" s="12">
        <v>0</v>
      </c>
      <c r="P40" s="12">
        <v>0</v>
      </c>
      <c r="Q40" s="12">
        <v>0</v>
      </c>
      <c r="R40" s="12">
        <v>0</v>
      </c>
      <c r="S40" s="12">
        <v>0</v>
      </c>
      <c r="T40" s="12">
        <v>0</v>
      </c>
      <c r="U40" s="12">
        <v>0</v>
      </c>
      <c r="V40" s="12">
        <v>0</v>
      </c>
      <c r="W40" s="12">
        <v>0</v>
      </c>
      <c r="X40" s="12">
        <v>0</v>
      </c>
      <c r="Y40" s="12">
        <v>0</v>
      </c>
      <c r="Z40" s="12">
        <v>0</v>
      </c>
      <c r="AA40" s="12">
        <v>0</v>
      </c>
      <c r="AB40" s="12">
        <v>0</v>
      </c>
      <c r="AC40" s="12">
        <v>0</v>
      </c>
      <c r="AD40" s="12">
        <v>0</v>
      </c>
      <c r="AE40" s="12">
        <v>0</v>
      </c>
      <c r="AF40" s="12">
        <v>0</v>
      </c>
      <c r="AG40" s="12">
        <v>0</v>
      </c>
      <c r="AH40" s="12">
        <v>0</v>
      </c>
      <c r="AI40" s="12">
        <v>0</v>
      </c>
      <c r="AJ40" s="12">
        <v>0</v>
      </c>
      <c r="AK40" s="12">
        <v>0</v>
      </c>
      <c r="AL40" s="12">
        <v>0</v>
      </c>
      <c r="AM40" s="12">
        <v>0</v>
      </c>
      <c r="AN40" s="12">
        <v>0</v>
      </c>
      <c r="AO40" s="12">
        <v>0</v>
      </c>
      <c r="AP40" s="12">
        <v>0</v>
      </c>
      <c r="AQ40" s="12">
        <v>0</v>
      </c>
      <c r="AR40" s="12">
        <v>0</v>
      </c>
      <c r="AS40" s="12">
        <v>0</v>
      </c>
      <c r="AT40" s="12">
        <v>0</v>
      </c>
      <c r="AU40" s="12">
        <v>0</v>
      </c>
      <c r="AV40" s="12">
        <v>0</v>
      </c>
      <c r="AW40" s="12">
        <v>0</v>
      </c>
      <c r="AX40" s="12">
        <v>0</v>
      </c>
      <c r="AY40" s="12">
        <v>0</v>
      </c>
      <c r="AZ40" s="12">
        <v>0</v>
      </c>
      <c r="BA40" s="12">
        <v>0</v>
      </c>
      <c r="BB40" s="12">
        <v>0</v>
      </c>
      <c r="BC40" s="12">
        <v>0</v>
      </c>
      <c r="BD40" s="12">
        <v>0</v>
      </c>
      <c r="BE40" s="12">
        <v>0</v>
      </c>
      <c r="BF40" s="12">
        <v>0</v>
      </c>
      <c r="BG40" s="12">
        <v>0</v>
      </c>
      <c r="BH40" s="12">
        <v>0</v>
      </c>
      <c r="BI40" s="12">
        <v>0</v>
      </c>
      <c r="BJ40" s="12">
        <v>0</v>
      </c>
      <c r="BK40" s="12">
        <v>0</v>
      </c>
      <c r="BL40" s="12">
        <v>0</v>
      </c>
      <c r="BM40" s="12">
        <v>0</v>
      </c>
      <c r="BN40" s="12">
        <v>0</v>
      </c>
      <c r="BO40" s="12">
        <v>0</v>
      </c>
      <c r="BP40" s="12">
        <v>0</v>
      </c>
      <c r="BQ40" s="12">
        <v>0</v>
      </c>
      <c r="BR40" s="12">
        <v>0</v>
      </c>
      <c r="BS40" s="12">
        <v>0</v>
      </c>
    </row>
    <row r="41" spans="1:71" x14ac:dyDescent="0.2">
      <c r="A41" s="66">
        <v>36</v>
      </c>
      <c r="B41" s="12">
        <v>0</v>
      </c>
      <c r="C41" s="12">
        <v>0</v>
      </c>
      <c r="D41" s="12">
        <v>0</v>
      </c>
      <c r="E41" s="12">
        <v>0</v>
      </c>
      <c r="F41" s="12">
        <v>0</v>
      </c>
      <c r="G41" s="12">
        <v>0</v>
      </c>
      <c r="H41" s="12">
        <v>0</v>
      </c>
      <c r="I41" s="12">
        <v>0</v>
      </c>
      <c r="J41" s="12">
        <v>0</v>
      </c>
      <c r="K41" s="12">
        <v>0</v>
      </c>
      <c r="L41" s="12">
        <v>0</v>
      </c>
      <c r="M41" s="12">
        <v>0</v>
      </c>
      <c r="N41" s="12">
        <v>0</v>
      </c>
      <c r="O41" s="12">
        <v>0</v>
      </c>
      <c r="P41" s="12">
        <v>0</v>
      </c>
      <c r="Q41" s="12">
        <v>0</v>
      </c>
      <c r="R41" s="12">
        <v>0</v>
      </c>
      <c r="S41" s="12">
        <v>0</v>
      </c>
      <c r="T41" s="12">
        <v>0</v>
      </c>
      <c r="U41" s="12">
        <v>0</v>
      </c>
      <c r="V41" s="12">
        <v>0</v>
      </c>
      <c r="W41" s="12">
        <v>0</v>
      </c>
      <c r="X41" s="12">
        <v>0</v>
      </c>
      <c r="Y41" s="12">
        <v>0</v>
      </c>
      <c r="Z41" s="12">
        <v>0</v>
      </c>
      <c r="AA41" s="12">
        <v>0</v>
      </c>
      <c r="AB41" s="12">
        <v>0</v>
      </c>
      <c r="AC41" s="12">
        <v>0</v>
      </c>
      <c r="AD41" s="12">
        <v>0</v>
      </c>
      <c r="AE41" s="12">
        <v>0</v>
      </c>
      <c r="AF41" s="12">
        <v>0</v>
      </c>
      <c r="AG41" s="12">
        <v>0</v>
      </c>
      <c r="AH41" s="12">
        <v>0</v>
      </c>
      <c r="AI41" s="12">
        <v>0</v>
      </c>
      <c r="AJ41" s="12">
        <v>0</v>
      </c>
      <c r="AK41" s="12">
        <v>0</v>
      </c>
      <c r="AL41" s="12">
        <v>0</v>
      </c>
      <c r="AM41" s="12">
        <v>0</v>
      </c>
      <c r="AN41" s="12">
        <v>0</v>
      </c>
      <c r="AO41" s="12">
        <v>0</v>
      </c>
      <c r="AP41" s="12">
        <v>0</v>
      </c>
      <c r="AQ41" s="12">
        <v>0</v>
      </c>
      <c r="AR41" s="12">
        <v>0</v>
      </c>
      <c r="AS41" s="12">
        <v>0</v>
      </c>
      <c r="AT41" s="12">
        <v>0</v>
      </c>
      <c r="AU41" s="12">
        <v>0</v>
      </c>
      <c r="AV41" s="12">
        <v>0</v>
      </c>
      <c r="AW41" s="12">
        <v>0</v>
      </c>
      <c r="AX41" s="12">
        <v>0</v>
      </c>
      <c r="AY41" s="12">
        <v>0</v>
      </c>
      <c r="AZ41" s="12">
        <v>0</v>
      </c>
      <c r="BA41" s="12">
        <v>0</v>
      </c>
      <c r="BB41" s="12">
        <v>0</v>
      </c>
      <c r="BC41" s="12">
        <v>0</v>
      </c>
      <c r="BD41" s="12">
        <v>0</v>
      </c>
      <c r="BE41" s="12">
        <v>0</v>
      </c>
      <c r="BF41" s="12">
        <v>0</v>
      </c>
      <c r="BG41" s="12">
        <v>0</v>
      </c>
      <c r="BH41" s="12">
        <v>0</v>
      </c>
      <c r="BI41" s="12">
        <v>0</v>
      </c>
      <c r="BJ41" s="12">
        <v>0</v>
      </c>
      <c r="BK41" s="12">
        <v>0</v>
      </c>
      <c r="BL41" s="12">
        <v>0</v>
      </c>
      <c r="BM41" s="12">
        <v>0</v>
      </c>
      <c r="BN41" s="12">
        <v>0</v>
      </c>
      <c r="BO41" s="12">
        <v>0</v>
      </c>
      <c r="BP41" s="12">
        <v>0</v>
      </c>
      <c r="BQ41" s="12">
        <v>0</v>
      </c>
      <c r="BR41" s="12">
        <v>0</v>
      </c>
      <c r="BS41" s="12">
        <v>0</v>
      </c>
    </row>
    <row r="42" spans="1:71" x14ac:dyDescent="0.2">
      <c r="A42" s="66">
        <v>37</v>
      </c>
      <c r="B42" s="12">
        <v>0</v>
      </c>
      <c r="C42" s="12">
        <v>0</v>
      </c>
      <c r="D42" s="12">
        <v>0</v>
      </c>
      <c r="E42" s="12">
        <v>0</v>
      </c>
      <c r="F42" s="12">
        <v>0</v>
      </c>
      <c r="G42" s="12">
        <v>0</v>
      </c>
      <c r="H42" s="12">
        <v>0</v>
      </c>
      <c r="I42" s="12">
        <v>0</v>
      </c>
      <c r="J42" s="12">
        <v>0</v>
      </c>
      <c r="K42" s="12">
        <v>0</v>
      </c>
      <c r="L42" s="12">
        <v>0</v>
      </c>
      <c r="M42" s="12">
        <v>0</v>
      </c>
      <c r="N42" s="12">
        <v>0</v>
      </c>
      <c r="O42" s="12">
        <v>0</v>
      </c>
      <c r="P42" s="12">
        <v>0</v>
      </c>
      <c r="Q42" s="12">
        <v>0</v>
      </c>
      <c r="R42" s="12">
        <v>0</v>
      </c>
      <c r="S42" s="12">
        <v>0</v>
      </c>
      <c r="T42" s="12">
        <v>0</v>
      </c>
      <c r="U42" s="12">
        <v>0</v>
      </c>
      <c r="V42" s="12">
        <v>0</v>
      </c>
      <c r="W42" s="12">
        <v>0</v>
      </c>
      <c r="X42" s="12">
        <v>0</v>
      </c>
      <c r="Y42" s="12">
        <v>0</v>
      </c>
      <c r="Z42" s="12">
        <v>0</v>
      </c>
      <c r="AA42" s="12">
        <v>0</v>
      </c>
      <c r="AB42" s="12">
        <v>0</v>
      </c>
      <c r="AC42" s="12">
        <v>0</v>
      </c>
      <c r="AD42" s="12">
        <v>0</v>
      </c>
      <c r="AE42" s="12">
        <v>0</v>
      </c>
      <c r="AF42" s="12">
        <v>0</v>
      </c>
      <c r="AG42" s="12">
        <v>0</v>
      </c>
      <c r="AH42" s="12">
        <v>0</v>
      </c>
      <c r="AI42" s="12">
        <v>0</v>
      </c>
      <c r="AJ42" s="12">
        <v>0</v>
      </c>
      <c r="AK42" s="12">
        <v>0</v>
      </c>
      <c r="AL42" s="12">
        <v>0</v>
      </c>
      <c r="AM42" s="12">
        <v>0</v>
      </c>
      <c r="AN42" s="12">
        <v>0</v>
      </c>
      <c r="AO42" s="12">
        <v>0</v>
      </c>
      <c r="AP42" s="12">
        <v>0</v>
      </c>
      <c r="AQ42" s="12">
        <v>0</v>
      </c>
      <c r="AR42" s="12">
        <v>0</v>
      </c>
      <c r="AS42" s="12">
        <v>0</v>
      </c>
      <c r="AT42" s="12">
        <v>0</v>
      </c>
      <c r="AU42" s="12">
        <v>0</v>
      </c>
      <c r="AV42" s="12">
        <v>0</v>
      </c>
      <c r="AW42" s="12">
        <v>0</v>
      </c>
      <c r="AX42" s="12">
        <v>0</v>
      </c>
      <c r="AY42" s="12">
        <v>0</v>
      </c>
      <c r="AZ42" s="12">
        <v>0</v>
      </c>
      <c r="BA42" s="12">
        <v>0</v>
      </c>
      <c r="BB42" s="12">
        <v>0</v>
      </c>
      <c r="BC42" s="12">
        <v>0</v>
      </c>
      <c r="BD42" s="12">
        <v>0</v>
      </c>
      <c r="BE42" s="12">
        <v>0</v>
      </c>
      <c r="BF42" s="12">
        <v>0</v>
      </c>
      <c r="BG42" s="12">
        <v>0</v>
      </c>
      <c r="BH42" s="12">
        <v>0</v>
      </c>
      <c r="BI42" s="12">
        <v>0</v>
      </c>
      <c r="BJ42" s="12">
        <v>0</v>
      </c>
      <c r="BK42" s="12">
        <v>0</v>
      </c>
      <c r="BL42" s="12">
        <v>0</v>
      </c>
      <c r="BM42" s="12">
        <v>0</v>
      </c>
      <c r="BN42" s="12">
        <v>0</v>
      </c>
      <c r="BO42" s="12">
        <v>0</v>
      </c>
      <c r="BP42" s="12">
        <v>0</v>
      </c>
      <c r="BQ42" s="12">
        <v>0</v>
      </c>
      <c r="BR42" s="12">
        <v>0</v>
      </c>
      <c r="BS42" s="12">
        <v>0</v>
      </c>
    </row>
    <row r="43" spans="1:71" x14ac:dyDescent="0.2">
      <c r="A43" s="66">
        <v>38</v>
      </c>
      <c r="B43" s="12">
        <v>0</v>
      </c>
      <c r="C43" s="12">
        <v>0</v>
      </c>
      <c r="D43" s="12">
        <v>0</v>
      </c>
      <c r="E43" s="12">
        <v>0</v>
      </c>
      <c r="F43" s="12">
        <v>0</v>
      </c>
      <c r="G43" s="12">
        <v>0</v>
      </c>
      <c r="H43" s="12">
        <v>0</v>
      </c>
      <c r="I43" s="12">
        <v>0</v>
      </c>
      <c r="J43" s="12">
        <v>0</v>
      </c>
      <c r="K43" s="12">
        <v>0</v>
      </c>
      <c r="L43" s="12">
        <v>0</v>
      </c>
      <c r="M43" s="12">
        <v>0</v>
      </c>
      <c r="N43" s="12">
        <v>0</v>
      </c>
      <c r="O43" s="12">
        <v>0</v>
      </c>
      <c r="P43" s="12">
        <v>0</v>
      </c>
      <c r="Q43" s="12">
        <v>0</v>
      </c>
      <c r="R43" s="12">
        <v>0</v>
      </c>
      <c r="S43" s="12">
        <v>0</v>
      </c>
      <c r="T43" s="12">
        <v>0</v>
      </c>
      <c r="U43" s="12">
        <v>0</v>
      </c>
      <c r="V43" s="12">
        <v>0</v>
      </c>
      <c r="W43" s="12">
        <v>0</v>
      </c>
      <c r="X43" s="12">
        <v>0</v>
      </c>
      <c r="Y43" s="12">
        <v>0</v>
      </c>
      <c r="Z43" s="12">
        <v>0</v>
      </c>
      <c r="AA43" s="12">
        <v>0</v>
      </c>
      <c r="AB43" s="12">
        <v>0</v>
      </c>
      <c r="AC43" s="12">
        <v>0</v>
      </c>
      <c r="AD43" s="12">
        <v>0</v>
      </c>
      <c r="AE43" s="12">
        <v>0</v>
      </c>
      <c r="AF43" s="12">
        <v>0</v>
      </c>
      <c r="AG43" s="12">
        <v>0</v>
      </c>
      <c r="AH43" s="12">
        <v>0</v>
      </c>
      <c r="AI43" s="12">
        <v>0</v>
      </c>
      <c r="AJ43" s="12">
        <v>0</v>
      </c>
      <c r="AK43" s="12">
        <v>0</v>
      </c>
      <c r="AL43" s="12">
        <v>0</v>
      </c>
      <c r="AM43" s="12">
        <v>0</v>
      </c>
      <c r="AN43" s="12">
        <v>0</v>
      </c>
      <c r="AO43" s="12">
        <v>0</v>
      </c>
      <c r="AP43" s="12">
        <v>0</v>
      </c>
      <c r="AQ43" s="12">
        <v>0</v>
      </c>
      <c r="AR43" s="12">
        <v>0</v>
      </c>
      <c r="AS43" s="12">
        <v>0</v>
      </c>
      <c r="AT43" s="12">
        <v>0</v>
      </c>
      <c r="AU43" s="12">
        <v>0</v>
      </c>
      <c r="AV43" s="12">
        <v>0</v>
      </c>
      <c r="AW43" s="12">
        <v>0</v>
      </c>
      <c r="AX43" s="12">
        <v>0</v>
      </c>
      <c r="AY43" s="12">
        <v>0</v>
      </c>
      <c r="AZ43" s="12">
        <v>0</v>
      </c>
      <c r="BA43" s="12">
        <v>0</v>
      </c>
      <c r="BB43" s="12">
        <v>0</v>
      </c>
      <c r="BC43" s="12">
        <v>0</v>
      </c>
      <c r="BD43" s="12">
        <v>0</v>
      </c>
      <c r="BE43" s="12">
        <v>0</v>
      </c>
      <c r="BF43" s="12">
        <v>0</v>
      </c>
      <c r="BG43" s="12">
        <v>0</v>
      </c>
      <c r="BH43" s="12">
        <v>0</v>
      </c>
      <c r="BI43" s="12">
        <v>0</v>
      </c>
      <c r="BJ43" s="12">
        <v>0</v>
      </c>
      <c r="BK43" s="12">
        <v>0</v>
      </c>
      <c r="BL43" s="12">
        <v>0</v>
      </c>
      <c r="BM43" s="12">
        <v>0</v>
      </c>
      <c r="BN43" s="12">
        <v>0</v>
      </c>
      <c r="BO43" s="12">
        <v>0</v>
      </c>
      <c r="BP43" s="12">
        <v>0</v>
      </c>
      <c r="BQ43" s="12">
        <v>0</v>
      </c>
      <c r="BR43" s="12">
        <v>0</v>
      </c>
      <c r="BS43" s="12">
        <v>0</v>
      </c>
    </row>
    <row r="44" spans="1:7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0</v>
      </c>
      <c r="G44" s="12">
        <v>0</v>
      </c>
      <c r="H44" s="12">
        <v>0</v>
      </c>
      <c r="I44" s="12">
        <v>0</v>
      </c>
      <c r="J44" s="12">
        <v>0</v>
      </c>
      <c r="K44" s="12">
        <v>0</v>
      </c>
      <c r="L44" s="12">
        <v>0</v>
      </c>
      <c r="M44" s="12">
        <v>0</v>
      </c>
      <c r="N44" s="12">
        <v>0</v>
      </c>
      <c r="O44" s="12">
        <v>0</v>
      </c>
      <c r="P44" s="12">
        <v>0</v>
      </c>
      <c r="Q44" s="12">
        <v>0</v>
      </c>
      <c r="R44" s="12">
        <v>0</v>
      </c>
      <c r="S44" s="12">
        <v>0</v>
      </c>
      <c r="T44" s="12">
        <v>0</v>
      </c>
      <c r="U44" s="12">
        <v>0</v>
      </c>
      <c r="V44" s="12">
        <v>0</v>
      </c>
      <c r="W44" s="12">
        <v>0</v>
      </c>
      <c r="X44" s="12">
        <v>0</v>
      </c>
      <c r="Y44" s="12">
        <v>0</v>
      </c>
      <c r="Z44" s="12">
        <v>0</v>
      </c>
      <c r="AA44" s="12">
        <v>0</v>
      </c>
      <c r="AB44" s="12">
        <v>0</v>
      </c>
      <c r="AC44" s="12">
        <v>0</v>
      </c>
      <c r="AD44" s="12">
        <v>0</v>
      </c>
      <c r="AE44" s="12">
        <v>0</v>
      </c>
      <c r="AF44" s="12">
        <v>0</v>
      </c>
      <c r="AG44" s="12">
        <v>0</v>
      </c>
      <c r="AH44" s="12">
        <v>0</v>
      </c>
      <c r="AI44" s="12">
        <v>0</v>
      </c>
      <c r="AJ44" s="12">
        <v>0</v>
      </c>
      <c r="AK44" s="12">
        <v>0</v>
      </c>
      <c r="AL44" s="12">
        <v>0</v>
      </c>
      <c r="AM44" s="12">
        <v>0</v>
      </c>
      <c r="AN44" s="12">
        <v>0</v>
      </c>
      <c r="AO44" s="12">
        <v>0</v>
      </c>
      <c r="AP44" s="12">
        <v>0</v>
      </c>
      <c r="AQ44" s="12">
        <v>0</v>
      </c>
      <c r="AR44" s="12">
        <v>0</v>
      </c>
      <c r="AS44" s="12">
        <v>0</v>
      </c>
      <c r="AT44" s="12">
        <v>0</v>
      </c>
      <c r="AU44" s="12">
        <v>0</v>
      </c>
      <c r="AV44" s="12">
        <v>0</v>
      </c>
      <c r="AW44" s="12">
        <v>0</v>
      </c>
      <c r="AX44" s="12">
        <v>0</v>
      </c>
      <c r="AY44" s="12">
        <v>0</v>
      </c>
      <c r="AZ44" s="12">
        <v>0</v>
      </c>
      <c r="BA44" s="12">
        <v>0</v>
      </c>
      <c r="BB44" s="12">
        <v>0</v>
      </c>
      <c r="BC44" s="12">
        <v>0</v>
      </c>
      <c r="BD44" s="12">
        <v>0</v>
      </c>
      <c r="BE44" s="12">
        <v>0</v>
      </c>
      <c r="BF44" s="12">
        <v>0</v>
      </c>
      <c r="BG44" s="12">
        <v>0</v>
      </c>
      <c r="BH44" s="12">
        <v>0</v>
      </c>
      <c r="BI44" s="12">
        <v>0</v>
      </c>
      <c r="BJ44" s="12">
        <v>0</v>
      </c>
      <c r="BK44" s="12">
        <v>0</v>
      </c>
      <c r="BL44" s="12">
        <v>0</v>
      </c>
      <c r="BM44" s="12">
        <v>0</v>
      </c>
      <c r="BN44" s="12">
        <v>0</v>
      </c>
      <c r="BO44" s="12">
        <v>0</v>
      </c>
      <c r="BP44" s="12">
        <v>0</v>
      </c>
      <c r="BQ44" s="12">
        <v>0</v>
      </c>
      <c r="BR44" s="12">
        <v>0</v>
      </c>
      <c r="BS44" s="12">
        <v>0</v>
      </c>
    </row>
    <row r="45" spans="1:7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</v>
      </c>
      <c r="H45" s="12">
        <v>0</v>
      </c>
      <c r="I45" s="12">
        <v>0</v>
      </c>
      <c r="J45" s="12">
        <v>0</v>
      </c>
      <c r="K45" s="12">
        <v>0</v>
      </c>
      <c r="L45" s="12">
        <v>0</v>
      </c>
      <c r="M45" s="12">
        <v>0</v>
      </c>
      <c r="N45" s="12">
        <v>0</v>
      </c>
      <c r="O45" s="12">
        <v>0</v>
      </c>
      <c r="P45" s="12">
        <v>0</v>
      </c>
      <c r="Q45" s="12">
        <v>0</v>
      </c>
      <c r="R45" s="12">
        <v>0</v>
      </c>
      <c r="S45" s="12">
        <v>0</v>
      </c>
      <c r="T45" s="12">
        <v>0</v>
      </c>
      <c r="U45" s="12">
        <v>0</v>
      </c>
      <c r="V45" s="12">
        <v>0</v>
      </c>
      <c r="W45" s="12">
        <v>0</v>
      </c>
      <c r="X45" s="12">
        <v>0</v>
      </c>
      <c r="Y45" s="12">
        <v>0</v>
      </c>
      <c r="Z45" s="12">
        <v>0</v>
      </c>
      <c r="AA45" s="12">
        <v>0</v>
      </c>
      <c r="AB45" s="12">
        <v>0</v>
      </c>
      <c r="AC45" s="12">
        <v>0</v>
      </c>
      <c r="AD45" s="12">
        <v>0</v>
      </c>
      <c r="AE45" s="12">
        <v>0</v>
      </c>
      <c r="AF45" s="12">
        <v>0</v>
      </c>
      <c r="AG45" s="12">
        <v>0</v>
      </c>
      <c r="AH45" s="12">
        <v>0</v>
      </c>
      <c r="AI45" s="12">
        <v>0</v>
      </c>
      <c r="AJ45" s="12">
        <v>0</v>
      </c>
      <c r="AK45" s="12">
        <v>0</v>
      </c>
      <c r="AL45" s="12">
        <v>0</v>
      </c>
      <c r="AM45" s="12">
        <v>0</v>
      </c>
      <c r="AN45" s="12">
        <v>0</v>
      </c>
      <c r="AO45" s="12">
        <v>0</v>
      </c>
      <c r="AP45" s="12">
        <v>0</v>
      </c>
      <c r="AQ45" s="12">
        <v>0</v>
      </c>
      <c r="AR45" s="12">
        <v>0</v>
      </c>
      <c r="AS45" s="12">
        <v>0</v>
      </c>
      <c r="AT45" s="12">
        <v>0</v>
      </c>
      <c r="AU45" s="12">
        <v>0</v>
      </c>
      <c r="AV45" s="12">
        <v>0</v>
      </c>
      <c r="AW45" s="12">
        <v>0</v>
      </c>
      <c r="AX45" s="12">
        <v>0</v>
      </c>
      <c r="AY45" s="12">
        <v>0</v>
      </c>
      <c r="AZ45" s="12">
        <v>0</v>
      </c>
      <c r="BA45" s="12">
        <v>0</v>
      </c>
      <c r="BB45" s="12">
        <v>0</v>
      </c>
      <c r="BC45" s="12">
        <v>0</v>
      </c>
      <c r="BD45" s="12">
        <v>0</v>
      </c>
      <c r="BE45" s="12">
        <v>0</v>
      </c>
      <c r="BF45" s="12">
        <v>0</v>
      </c>
      <c r="BG45" s="12">
        <v>0</v>
      </c>
      <c r="BH45" s="12">
        <v>0</v>
      </c>
      <c r="BI45" s="12">
        <v>0</v>
      </c>
      <c r="BJ45" s="12">
        <v>0</v>
      </c>
      <c r="BK45" s="12">
        <v>0</v>
      </c>
      <c r="BL45" s="12">
        <v>0</v>
      </c>
      <c r="BM45" s="12">
        <v>0</v>
      </c>
      <c r="BN45" s="12">
        <v>0</v>
      </c>
      <c r="BO45" s="12">
        <v>0</v>
      </c>
      <c r="BP45" s="12">
        <v>0</v>
      </c>
      <c r="BQ45" s="12">
        <v>0</v>
      </c>
      <c r="BR45" s="12">
        <v>0</v>
      </c>
      <c r="BS45" s="12">
        <v>0</v>
      </c>
    </row>
    <row r="46" spans="1:7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</v>
      </c>
      <c r="I46" s="12">
        <v>0</v>
      </c>
      <c r="J46" s="12">
        <v>0</v>
      </c>
      <c r="K46" s="12">
        <v>0</v>
      </c>
      <c r="L46" s="12">
        <v>0</v>
      </c>
      <c r="M46" s="12">
        <v>0</v>
      </c>
      <c r="N46" s="12">
        <v>0</v>
      </c>
      <c r="O46" s="12">
        <v>0</v>
      </c>
      <c r="P46" s="12">
        <v>0</v>
      </c>
      <c r="Q46" s="12">
        <v>0</v>
      </c>
      <c r="R46" s="12">
        <v>0</v>
      </c>
      <c r="S46" s="12">
        <v>0</v>
      </c>
      <c r="T46" s="12">
        <v>0</v>
      </c>
      <c r="U46" s="12">
        <v>0</v>
      </c>
      <c r="V46" s="12">
        <v>0</v>
      </c>
      <c r="W46" s="12">
        <v>0</v>
      </c>
      <c r="X46" s="12">
        <v>0</v>
      </c>
      <c r="Y46" s="12">
        <v>0</v>
      </c>
      <c r="Z46" s="12">
        <v>0</v>
      </c>
      <c r="AA46" s="12">
        <v>0</v>
      </c>
      <c r="AB46" s="12">
        <v>0</v>
      </c>
      <c r="AC46" s="12">
        <v>0</v>
      </c>
      <c r="AD46" s="12">
        <v>0</v>
      </c>
      <c r="AE46" s="12">
        <v>0</v>
      </c>
      <c r="AF46" s="12">
        <v>0</v>
      </c>
      <c r="AG46" s="12">
        <v>0</v>
      </c>
      <c r="AH46" s="12">
        <v>0</v>
      </c>
      <c r="AI46" s="12">
        <v>0</v>
      </c>
      <c r="AJ46" s="12">
        <v>0</v>
      </c>
      <c r="AK46" s="12">
        <v>0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</v>
      </c>
      <c r="AR46" s="12">
        <v>0</v>
      </c>
      <c r="AS46" s="12">
        <v>0</v>
      </c>
      <c r="AT46" s="12">
        <v>0</v>
      </c>
      <c r="AU46" s="12">
        <v>0</v>
      </c>
      <c r="AV46" s="12">
        <v>0</v>
      </c>
      <c r="AW46" s="12">
        <v>0</v>
      </c>
      <c r="AX46" s="12">
        <v>0</v>
      </c>
      <c r="AY46" s="12">
        <v>0</v>
      </c>
      <c r="AZ46" s="12">
        <v>0</v>
      </c>
      <c r="BA46" s="12">
        <v>0</v>
      </c>
      <c r="BB46" s="12">
        <v>0</v>
      </c>
      <c r="BC46" s="12">
        <v>0</v>
      </c>
      <c r="BD46" s="12">
        <v>0</v>
      </c>
      <c r="BE46" s="12">
        <v>0</v>
      </c>
      <c r="BF46" s="12">
        <v>0</v>
      </c>
      <c r="BG46" s="12">
        <v>0</v>
      </c>
      <c r="BH46" s="12">
        <v>0</v>
      </c>
      <c r="BI46" s="12">
        <v>0</v>
      </c>
      <c r="BJ46" s="12">
        <v>0</v>
      </c>
      <c r="BK46" s="12">
        <v>0</v>
      </c>
      <c r="BL46" s="12">
        <v>0</v>
      </c>
      <c r="BM46" s="12">
        <v>0</v>
      </c>
      <c r="BN46" s="12">
        <v>0</v>
      </c>
      <c r="BO46" s="12">
        <v>0</v>
      </c>
      <c r="BP46" s="12">
        <v>0</v>
      </c>
      <c r="BQ46" s="12">
        <v>0</v>
      </c>
      <c r="BR46" s="12">
        <v>0</v>
      </c>
      <c r="BS46" s="12">
        <v>0</v>
      </c>
    </row>
    <row r="47" spans="1:7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</v>
      </c>
      <c r="J47" s="12">
        <v>0</v>
      </c>
      <c r="K47" s="12">
        <v>0</v>
      </c>
      <c r="L47" s="12">
        <v>0</v>
      </c>
      <c r="M47" s="12">
        <v>0</v>
      </c>
      <c r="N47" s="12">
        <v>0</v>
      </c>
      <c r="O47" s="12">
        <v>0</v>
      </c>
      <c r="P47" s="12">
        <v>0</v>
      </c>
      <c r="Q47" s="12">
        <v>0</v>
      </c>
      <c r="R47" s="12">
        <v>0</v>
      </c>
      <c r="S47" s="12">
        <v>0</v>
      </c>
      <c r="T47" s="12">
        <v>0</v>
      </c>
      <c r="U47" s="12">
        <v>0</v>
      </c>
      <c r="V47" s="12">
        <v>0</v>
      </c>
      <c r="W47" s="12">
        <v>0</v>
      </c>
      <c r="X47" s="12">
        <v>0</v>
      </c>
      <c r="Y47" s="12">
        <v>0</v>
      </c>
      <c r="Z47" s="12">
        <v>0</v>
      </c>
      <c r="AA47" s="12">
        <v>0</v>
      </c>
      <c r="AB47" s="12">
        <v>0</v>
      </c>
      <c r="AC47" s="12">
        <v>0</v>
      </c>
      <c r="AD47" s="12">
        <v>0</v>
      </c>
      <c r="AE47" s="12">
        <v>0</v>
      </c>
      <c r="AF47" s="12">
        <v>0</v>
      </c>
      <c r="AG47" s="12">
        <v>0</v>
      </c>
      <c r="AH47" s="12">
        <v>0</v>
      </c>
      <c r="AI47" s="12">
        <v>0</v>
      </c>
      <c r="AJ47" s="12">
        <v>0</v>
      </c>
      <c r="AK47" s="12">
        <v>0</v>
      </c>
      <c r="AL47" s="12">
        <v>0</v>
      </c>
      <c r="AM47" s="12">
        <v>0</v>
      </c>
      <c r="AN47" s="12">
        <v>0</v>
      </c>
      <c r="AO47" s="12">
        <v>0</v>
      </c>
      <c r="AP47" s="12">
        <v>0</v>
      </c>
      <c r="AQ47" s="12">
        <v>0</v>
      </c>
      <c r="AR47" s="12">
        <v>0</v>
      </c>
      <c r="AS47" s="12">
        <v>0</v>
      </c>
      <c r="AT47" s="12">
        <v>0</v>
      </c>
      <c r="AU47" s="12">
        <v>0</v>
      </c>
      <c r="AV47" s="12">
        <v>0</v>
      </c>
      <c r="AW47" s="12">
        <v>0</v>
      </c>
      <c r="AX47" s="12">
        <v>0</v>
      </c>
      <c r="AY47" s="12">
        <v>0</v>
      </c>
      <c r="AZ47" s="12">
        <v>0</v>
      </c>
      <c r="BA47" s="12">
        <v>0</v>
      </c>
      <c r="BB47" s="12">
        <v>0</v>
      </c>
      <c r="BC47" s="12">
        <v>0</v>
      </c>
      <c r="BD47" s="12">
        <v>0</v>
      </c>
      <c r="BE47" s="12">
        <v>0</v>
      </c>
      <c r="BF47" s="12">
        <v>0</v>
      </c>
      <c r="BG47" s="12">
        <v>0</v>
      </c>
      <c r="BH47" s="12">
        <v>0</v>
      </c>
      <c r="BI47" s="12">
        <v>0</v>
      </c>
      <c r="BJ47" s="12">
        <v>0</v>
      </c>
      <c r="BK47" s="12">
        <v>0</v>
      </c>
      <c r="BL47" s="12">
        <v>0</v>
      </c>
      <c r="BM47" s="12">
        <v>0</v>
      </c>
      <c r="BN47" s="12">
        <v>0</v>
      </c>
      <c r="BO47" s="12">
        <v>0</v>
      </c>
      <c r="BP47" s="12">
        <v>0</v>
      </c>
      <c r="BQ47" s="12">
        <v>0</v>
      </c>
      <c r="BR47" s="12">
        <v>0</v>
      </c>
      <c r="BS47" s="12">
        <v>0</v>
      </c>
    </row>
    <row r="48" spans="1:7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</v>
      </c>
      <c r="K48" s="12">
        <v>0</v>
      </c>
      <c r="L48" s="12">
        <v>0</v>
      </c>
      <c r="M48" s="12">
        <v>0</v>
      </c>
      <c r="N48" s="12">
        <v>0</v>
      </c>
      <c r="O48" s="12">
        <v>0</v>
      </c>
      <c r="P48" s="12">
        <v>0</v>
      </c>
      <c r="Q48" s="12">
        <v>0</v>
      </c>
      <c r="R48" s="12">
        <v>0</v>
      </c>
      <c r="S48" s="12">
        <v>0</v>
      </c>
      <c r="T48" s="12">
        <v>0</v>
      </c>
      <c r="U48" s="12">
        <v>0</v>
      </c>
      <c r="V48" s="12">
        <v>0</v>
      </c>
      <c r="W48" s="12">
        <v>0</v>
      </c>
      <c r="X48" s="12">
        <v>0</v>
      </c>
      <c r="Y48" s="12">
        <v>0</v>
      </c>
      <c r="Z48" s="12">
        <v>0</v>
      </c>
      <c r="AA48" s="12">
        <v>0</v>
      </c>
      <c r="AB48" s="12">
        <v>0</v>
      </c>
      <c r="AC48" s="12">
        <v>0</v>
      </c>
      <c r="AD48" s="12">
        <v>0</v>
      </c>
      <c r="AE48" s="12">
        <v>0</v>
      </c>
      <c r="AF48" s="12">
        <v>0</v>
      </c>
      <c r="AG48" s="12">
        <v>0</v>
      </c>
      <c r="AH48" s="12">
        <v>0</v>
      </c>
      <c r="AI48" s="12">
        <v>0</v>
      </c>
      <c r="AJ48" s="12">
        <v>0</v>
      </c>
      <c r="AK48" s="12">
        <v>0</v>
      </c>
      <c r="AL48" s="12">
        <v>0</v>
      </c>
      <c r="AM48" s="12">
        <v>0</v>
      </c>
      <c r="AN48" s="12">
        <v>0</v>
      </c>
      <c r="AO48" s="12">
        <v>0</v>
      </c>
      <c r="AP48" s="12">
        <v>0</v>
      </c>
      <c r="AQ48" s="12">
        <v>0</v>
      </c>
      <c r="AR48" s="12">
        <v>0</v>
      </c>
      <c r="AS48" s="12">
        <v>0</v>
      </c>
      <c r="AT48" s="12">
        <v>0</v>
      </c>
      <c r="AU48" s="12">
        <v>0</v>
      </c>
      <c r="AV48" s="12">
        <v>0</v>
      </c>
      <c r="AW48" s="12">
        <v>0</v>
      </c>
      <c r="AX48" s="12">
        <v>0</v>
      </c>
      <c r="AY48" s="12">
        <v>0</v>
      </c>
      <c r="AZ48" s="12">
        <v>0</v>
      </c>
      <c r="BA48" s="12">
        <v>0</v>
      </c>
      <c r="BB48" s="12">
        <v>0</v>
      </c>
      <c r="BC48" s="12">
        <v>0</v>
      </c>
      <c r="BD48" s="12">
        <v>0</v>
      </c>
      <c r="BE48" s="12">
        <v>0</v>
      </c>
      <c r="BF48" s="12">
        <v>0</v>
      </c>
      <c r="BG48" s="12">
        <v>0</v>
      </c>
      <c r="BH48" s="12">
        <v>0</v>
      </c>
      <c r="BI48" s="12">
        <v>0</v>
      </c>
      <c r="BJ48" s="12">
        <v>0</v>
      </c>
      <c r="BK48" s="12">
        <v>0</v>
      </c>
      <c r="BL48" s="12">
        <v>0</v>
      </c>
      <c r="BM48" s="12">
        <v>0</v>
      </c>
      <c r="BN48" s="12">
        <v>0</v>
      </c>
      <c r="BO48" s="12">
        <v>0</v>
      </c>
      <c r="BP48" s="12">
        <v>0</v>
      </c>
      <c r="BQ48" s="12">
        <v>0</v>
      </c>
      <c r="BR48" s="12">
        <v>0</v>
      </c>
      <c r="BS48" s="12">
        <v>0</v>
      </c>
    </row>
    <row r="49" spans="1:7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</v>
      </c>
      <c r="L49" s="12">
        <v>0</v>
      </c>
      <c r="M49" s="12">
        <v>0</v>
      </c>
      <c r="N49" s="12">
        <v>0</v>
      </c>
      <c r="O49" s="12">
        <v>0</v>
      </c>
      <c r="P49" s="12">
        <v>0</v>
      </c>
      <c r="Q49" s="12">
        <v>0</v>
      </c>
      <c r="R49" s="12">
        <v>0</v>
      </c>
      <c r="S49" s="12">
        <v>0</v>
      </c>
      <c r="T49" s="12">
        <v>0</v>
      </c>
      <c r="U49" s="12">
        <v>0</v>
      </c>
      <c r="V49" s="12">
        <v>0</v>
      </c>
      <c r="W49" s="12">
        <v>0</v>
      </c>
      <c r="X49" s="12">
        <v>0</v>
      </c>
      <c r="Y49" s="12">
        <v>0</v>
      </c>
      <c r="Z49" s="12">
        <v>0</v>
      </c>
      <c r="AA49" s="12">
        <v>0</v>
      </c>
      <c r="AB49" s="12">
        <v>0</v>
      </c>
      <c r="AC49" s="12">
        <v>0</v>
      </c>
      <c r="AD49" s="12">
        <v>0</v>
      </c>
      <c r="AE49" s="12">
        <v>0</v>
      </c>
      <c r="AF49" s="12">
        <v>0</v>
      </c>
      <c r="AG49" s="12">
        <v>0</v>
      </c>
      <c r="AH49" s="12">
        <v>0</v>
      </c>
      <c r="AI49" s="12">
        <v>0</v>
      </c>
      <c r="AJ49" s="12">
        <v>0</v>
      </c>
      <c r="AK49" s="12">
        <v>0</v>
      </c>
      <c r="AL49" s="12">
        <v>0</v>
      </c>
      <c r="AM49" s="12">
        <v>0</v>
      </c>
      <c r="AN49" s="12">
        <v>0</v>
      </c>
      <c r="AO49" s="12">
        <v>0</v>
      </c>
      <c r="AP49" s="12">
        <v>0</v>
      </c>
      <c r="AQ49" s="12">
        <v>0</v>
      </c>
      <c r="AR49" s="12">
        <v>0</v>
      </c>
      <c r="AS49" s="12">
        <v>0</v>
      </c>
      <c r="AT49" s="12">
        <v>0</v>
      </c>
      <c r="AU49" s="12">
        <v>0</v>
      </c>
      <c r="AV49" s="12">
        <v>0</v>
      </c>
      <c r="AW49" s="12">
        <v>0</v>
      </c>
      <c r="AX49" s="12">
        <v>0</v>
      </c>
      <c r="AY49" s="12">
        <v>0</v>
      </c>
      <c r="AZ49" s="12">
        <v>0</v>
      </c>
      <c r="BA49" s="12">
        <v>0</v>
      </c>
      <c r="BB49" s="12">
        <v>0</v>
      </c>
      <c r="BC49" s="12">
        <v>0</v>
      </c>
      <c r="BD49" s="12">
        <v>0</v>
      </c>
      <c r="BE49" s="12">
        <v>0</v>
      </c>
      <c r="BF49" s="12">
        <v>0</v>
      </c>
      <c r="BG49" s="12">
        <v>0</v>
      </c>
      <c r="BH49" s="12">
        <v>0</v>
      </c>
      <c r="BI49" s="12">
        <v>0</v>
      </c>
      <c r="BJ49" s="12">
        <v>0</v>
      </c>
      <c r="BK49" s="12">
        <v>0</v>
      </c>
      <c r="BL49" s="12">
        <v>0</v>
      </c>
      <c r="BM49" s="12">
        <v>0</v>
      </c>
      <c r="BN49" s="12">
        <v>0</v>
      </c>
      <c r="BO49" s="12">
        <v>0</v>
      </c>
      <c r="BP49" s="12">
        <v>0</v>
      </c>
      <c r="BQ49" s="12">
        <v>0</v>
      </c>
      <c r="BR49" s="12">
        <v>0</v>
      </c>
      <c r="BS49" s="12">
        <v>0</v>
      </c>
    </row>
    <row r="50" spans="1:7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</v>
      </c>
      <c r="M50" s="12">
        <v>0</v>
      </c>
      <c r="N50" s="12">
        <v>0</v>
      </c>
      <c r="O50" s="12">
        <v>0</v>
      </c>
      <c r="P50" s="12">
        <v>0</v>
      </c>
      <c r="Q50" s="12">
        <v>0</v>
      </c>
      <c r="R50" s="12">
        <v>0</v>
      </c>
      <c r="S50" s="12">
        <v>0</v>
      </c>
      <c r="T50" s="12">
        <v>0</v>
      </c>
      <c r="U50" s="12">
        <v>0</v>
      </c>
      <c r="V50" s="12">
        <v>0</v>
      </c>
      <c r="W50" s="12">
        <v>0</v>
      </c>
      <c r="X50" s="12">
        <v>0</v>
      </c>
      <c r="Y50" s="12">
        <v>0</v>
      </c>
      <c r="Z50" s="12">
        <v>0</v>
      </c>
      <c r="AA50" s="12">
        <v>0</v>
      </c>
      <c r="AB50" s="12">
        <v>0</v>
      </c>
      <c r="AC50" s="12">
        <v>0</v>
      </c>
      <c r="AD50" s="12">
        <v>0</v>
      </c>
      <c r="AE50" s="12">
        <v>0</v>
      </c>
      <c r="AF50" s="12">
        <v>0</v>
      </c>
      <c r="AG50" s="12">
        <v>0</v>
      </c>
      <c r="AH50" s="12">
        <v>0</v>
      </c>
      <c r="AI50" s="12">
        <v>0</v>
      </c>
      <c r="AJ50" s="12">
        <v>0</v>
      </c>
      <c r="AK50" s="12">
        <v>0</v>
      </c>
      <c r="AL50" s="12">
        <v>0</v>
      </c>
      <c r="AM50" s="12">
        <v>0</v>
      </c>
      <c r="AN50" s="12">
        <v>0</v>
      </c>
      <c r="AO50" s="12">
        <v>0</v>
      </c>
      <c r="AP50" s="12">
        <v>0</v>
      </c>
      <c r="AQ50" s="12">
        <v>0</v>
      </c>
      <c r="AR50" s="12">
        <v>0</v>
      </c>
      <c r="AS50" s="12">
        <v>0</v>
      </c>
      <c r="AT50" s="12">
        <v>0</v>
      </c>
      <c r="AU50" s="12">
        <v>0</v>
      </c>
      <c r="AV50" s="12">
        <v>0</v>
      </c>
      <c r="AW50" s="12">
        <v>0</v>
      </c>
      <c r="AX50" s="12">
        <v>0</v>
      </c>
      <c r="AY50" s="12">
        <v>0</v>
      </c>
      <c r="AZ50" s="12">
        <v>0</v>
      </c>
      <c r="BA50" s="12">
        <v>0</v>
      </c>
      <c r="BB50" s="12">
        <v>0</v>
      </c>
      <c r="BC50" s="12">
        <v>0</v>
      </c>
      <c r="BD50" s="12">
        <v>0</v>
      </c>
      <c r="BE50" s="12">
        <v>0</v>
      </c>
      <c r="BF50" s="12">
        <v>0</v>
      </c>
      <c r="BG50" s="12">
        <v>0</v>
      </c>
      <c r="BH50" s="12">
        <v>0</v>
      </c>
      <c r="BI50" s="12">
        <v>0</v>
      </c>
      <c r="BJ50" s="12">
        <v>0</v>
      </c>
      <c r="BK50" s="12">
        <v>0</v>
      </c>
      <c r="BL50" s="12">
        <v>0</v>
      </c>
      <c r="BM50" s="12">
        <v>0</v>
      </c>
      <c r="BN50" s="12">
        <v>0</v>
      </c>
      <c r="BO50" s="12">
        <v>0</v>
      </c>
      <c r="BP50" s="12">
        <v>0</v>
      </c>
      <c r="BQ50" s="12">
        <v>0</v>
      </c>
      <c r="BR50" s="12">
        <v>0</v>
      </c>
      <c r="BS50" s="12">
        <v>0</v>
      </c>
    </row>
    <row r="51" spans="1:7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</v>
      </c>
      <c r="N51" s="12">
        <v>0</v>
      </c>
      <c r="O51" s="12">
        <v>0</v>
      </c>
      <c r="P51" s="12">
        <v>0</v>
      </c>
      <c r="Q51" s="12">
        <v>0</v>
      </c>
      <c r="R51" s="12">
        <v>0</v>
      </c>
      <c r="S51" s="12">
        <v>0</v>
      </c>
      <c r="T51" s="12">
        <v>0</v>
      </c>
      <c r="U51" s="12">
        <v>0</v>
      </c>
      <c r="V51" s="12">
        <v>0</v>
      </c>
      <c r="W51" s="12">
        <v>0</v>
      </c>
      <c r="X51" s="12">
        <v>0</v>
      </c>
      <c r="Y51" s="12">
        <v>0</v>
      </c>
      <c r="Z51" s="12">
        <v>0</v>
      </c>
      <c r="AA51" s="12">
        <v>0</v>
      </c>
      <c r="AB51" s="12">
        <v>0</v>
      </c>
      <c r="AC51" s="12">
        <v>0</v>
      </c>
      <c r="AD51" s="12">
        <v>0</v>
      </c>
      <c r="AE51" s="12">
        <v>0</v>
      </c>
      <c r="AF51" s="12">
        <v>0</v>
      </c>
      <c r="AG51" s="12">
        <v>0</v>
      </c>
      <c r="AH51" s="12">
        <v>0</v>
      </c>
      <c r="AI51" s="12">
        <v>0</v>
      </c>
      <c r="AJ51" s="12">
        <v>0</v>
      </c>
      <c r="AK51" s="12">
        <v>0</v>
      </c>
      <c r="AL51" s="12">
        <v>0</v>
      </c>
      <c r="AM51" s="12">
        <v>0</v>
      </c>
      <c r="AN51" s="12">
        <v>0</v>
      </c>
      <c r="AO51" s="12">
        <v>0</v>
      </c>
      <c r="AP51" s="12">
        <v>0</v>
      </c>
      <c r="AQ51" s="12">
        <v>0</v>
      </c>
      <c r="AR51" s="12">
        <v>0</v>
      </c>
      <c r="AS51" s="12">
        <v>0</v>
      </c>
      <c r="AT51" s="12">
        <v>0</v>
      </c>
      <c r="AU51" s="12">
        <v>0</v>
      </c>
      <c r="AV51" s="12">
        <v>0</v>
      </c>
      <c r="AW51" s="12">
        <v>0</v>
      </c>
      <c r="AX51" s="12">
        <v>0</v>
      </c>
      <c r="AY51" s="12">
        <v>0</v>
      </c>
      <c r="AZ51" s="12">
        <v>0</v>
      </c>
      <c r="BA51" s="12">
        <v>0</v>
      </c>
      <c r="BB51" s="12">
        <v>0</v>
      </c>
      <c r="BC51" s="12">
        <v>0</v>
      </c>
      <c r="BD51" s="12">
        <v>0</v>
      </c>
      <c r="BE51" s="12">
        <v>0</v>
      </c>
      <c r="BF51" s="12">
        <v>0</v>
      </c>
      <c r="BG51" s="12">
        <v>0</v>
      </c>
      <c r="BH51" s="12">
        <v>0</v>
      </c>
      <c r="BI51" s="12">
        <v>0</v>
      </c>
      <c r="BJ51" s="12">
        <v>0</v>
      </c>
      <c r="BK51" s="12">
        <v>0</v>
      </c>
      <c r="BL51" s="12">
        <v>0</v>
      </c>
      <c r="BM51" s="12">
        <v>0</v>
      </c>
      <c r="BN51" s="12">
        <v>0</v>
      </c>
      <c r="BO51" s="12">
        <v>0</v>
      </c>
      <c r="BP51" s="12">
        <v>0</v>
      </c>
      <c r="BQ51" s="12">
        <v>0</v>
      </c>
      <c r="BR51" s="12">
        <v>0</v>
      </c>
      <c r="BS51" s="12">
        <v>0</v>
      </c>
    </row>
    <row r="52" spans="1:7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</v>
      </c>
      <c r="O52" s="12">
        <v>0</v>
      </c>
      <c r="P52" s="12">
        <v>0</v>
      </c>
      <c r="Q52" s="12">
        <v>0</v>
      </c>
      <c r="R52" s="12">
        <v>0</v>
      </c>
      <c r="S52" s="12">
        <v>0</v>
      </c>
      <c r="T52" s="12">
        <v>0</v>
      </c>
      <c r="U52" s="12">
        <v>0</v>
      </c>
      <c r="V52" s="12">
        <v>0</v>
      </c>
      <c r="W52" s="12">
        <v>0</v>
      </c>
      <c r="X52" s="12">
        <v>0</v>
      </c>
      <c r="Y52" s="12">
        <v>0</v>
      </c>
      <c r="Z52" s="12">
        <v>0</v>
      </c>
      <c r="AA52" s="12">
        <v>0</v>
      </c>
      <c r="AB52" s="12">
        <v>0</v>
      </c>
      <c r="AC52" s="12">
        <v>0</v>
      </c>
      <c r="AD52" s="12">
        <v>0</v>
      </c>
      <c r="AE52" s="12">
        <v>0</v>
      </c>
      <c r="AF52" s="12">
        <v>0</v>
      </c>
      <c r="AG52" s="12">
        <v>0</v>
      </c>
      <c r="AH52" s="12">
        <v>0</v>
      </c>
      <c r="AI52" s="12">
        <v>0</v>
      </c>
      <c r="AJ52" s="12">
        <v>0</v>
      </c>
      <c r="AK52" s="12">
        <v>0</v>
      </c>
      <c r="AL52" s="12">
        <v>0</v>
      </c>
      <c r="AM52" s="12">
        <v>0</v>
      </c>
      <c r="AN52" s="12">
        <v>0</v>
      </c>
      <c r="AO52" s="12">
        <v>0</v>
      </c>
      <c r="AP52" s="12">
        <v>0</v>
      </c>
      <c r="AQ52" s="12">
        <v>0</v>
      </c>
      <c r="AR52" s="12">
        <v>0</v>
      </c>
      <c r="AS52" s="12">
        <v>0</v>
      </c>
      <c r="AT52" s="12">
        <v>0</v>
      </c>
      <c r="AU52" s="12">
        <v>0</v>
      </c>
      <c r="AV52" s="12">
        <v>0</v>
      </c>
      <c r="AW52" s="12">
        <v>0</v>
      </c>
      <c r="AX52" s="12">
        <v>0</v>
      </c>
      <c r="AY52" s="12">
        <v>0</v>
      </c>
      <c r="AZ52" s="12">
        <v>0</v>
      </c>
      <c r="BA52" s="12">
        <v>0</v>
      </c>
      <c r="BB52" s="12">
        <v>0</v>
      </c>
      <c r="BC52" s="12">
        <v>0</v>
      </c>
      <c r="BD52" s="12">
        <v>0</v>
      </c>
      <c r="BE52" s="12">
        <v>0</v>
      </c>
      <c r="BF52" s="12">
        <v>0</v>
      </c>
      <c r="BG52" s="12">
        <v>0</v>
      </c>
      <c r="BH52" s="12">
        <v>0</v>
      </c>
      <c r="BI52" s="12">
        <v>0</v>
      </c>
      <c r="BJ52" s="12">
        <v>0</v>
      </c>
      <c r="BK52" s="12">
        <v>0</v>
      </c>
      <c r="BL52" s="12">
        <v>0</v>
      </c>
      <c r="BM52" s="12">
        <v>0</v>
      </c>
      <c r="BN52" s="12">
        <v>0</v>
      </c>
      <c r="BO52" s="12">
        <v>0</v>
      </c>
      <c r="BP52" s="12">
        <v>0</v>
      </c>
      <c r="BQ52" s="12">
        <v>0</v>
      </c>
      <c r="BR52" s="12">
        <v>0</v>
      </c>
      <c r="BS52" s="12">
        <v>0</v>
      </c>
    </row>
    <row r="53" spans="1:7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</v>
      </c>
      <c r="P53" s="12">
        <v>0</v>
      </c>
      <c r="Q53" s="12">
        <v>0</v>
      </c>
      <c r="R53" s="12">
        <v>0</v>
      </c>
      <c r="S53" s="12">
        <v>0</v>
      </c>
      <c r="T53" s="12">
        <v>0</v>
      </c>
      <c r="U53" s="12">
        <v>0</v>
      </c>
      <c r="V53" s="12">
        <v>0</v>
      </c>
      <c r="W53" s="12">
        <v>0</v>
      </c>
      <c r="X53" s="12">
        <v>0</v>
      </c>
      <c r="Y53" s="12">
        <v>0</v>
      </c>
      <c r="Z53" s="12">
        <v>0</v>
      </c>
      <c r="AA53" s="12">
        <v>0</v>
      </c>
      <c r="AB53" s="12">
        <v>0</v>
      </c>
      <c r="AC53" s="12">
        <v>0</v>
      </c>
      <c r="AD53" s="12">
        <v>0</v>
      </c>
      <c r="AE53" s="12">
        <v>0</v>
      </c>
      <c r="AF53" s="12">
        <v>0</v>
      </c>
      <c r="AG53" s="12">
        <v>0</v>
      </c>
      <c r="AH53" s="12">
        <v>0</v>
      </c>
      <c r="AI53" s="12">
        <v>0</v>
      </c>
      <c r="AJ53" s="12">
        <v>0</v>
      </c>
      <c r="AK53" s="12">
        <v>0</v>
      </c>
      <c r="AL53" s="12">
        <v>0</v>
      </c>
      <c r="AM53" s="12">
        <v>0</v>
      </c>
      <c r="AN53" s="12">
        <v>0</v>
      </c>
      <c r="AO53" s="12">
        <v>0</v>
      </c>
      <c r="AP53" s="12">
        <v>0</v>
      </c>
      <c r="AQ53" s="12">
        <v>0</v>
      </c>
      <c r="AR53" s="12">
        <v>0</v>
      </c>
      <c r="AS53" s="12">
        <v>0</v>
      </c>
      <c r="AT53" s="12">
        <v>0</v>
      </c>
      <c r="AU53" s="12">
        <v>0</v>
      </c>
      <c r="AV53" s="12">
        <v>0</v>
      </c>
      <c r="AW53" s="12">
        <v>0</v>
      </c>
      <c r="AX53" s="12">
        <v>0</v>
      </c>
      <c r="AY53" s="12">
        <v>0</v>
      </c>
      <c r="AZ53" s="12">
        <v>0</v>
      </c>
      <c r="BA53" s="12">
        <v>0</v>
      </c>
      <c r="BB53" s="12">
        <v>0</v>
      </c>
      <c r="BC53" s="12">
        <v>0</v>
      </c>
      <c r="BD53" s="12">
        <v>0</v>
      </c>
      <c r="BE53" s="12">
        <v>0</v>
      </c>
      <c r="BF53" s="12">
        <v>0</v>
      </c>
      <c r="BG53" s="12">
        <v>0</v>
      </c>
      <c r="BH53" s="12">
        <v>0</v>
      </c>
      <c r="BI53" s="12">
        <v>0</v>
      </c>
      <c r="BJ53" s="12">
        <v>0</v>
      </c>
      <c r="BK53" s="12">
        <v>0</v>
      </c>
      <c r="BL53" s="12">
        <v>0</v>
      </c>
      <c r="BM53" s="12">
        <v>0</v>
      </c>
      <c r="BN53" s="12">
        <v>0</v>
      </c>
      <c r="BO53" s="12">
        <v>0</v>
      </c>
      <c r="BP53" s="12">
        <v>0</v>
      </c>
      <c r="BQ53" s="12">
        <v>0</v>
      </c>
      <c r="BR53" s="12">
        <v>0</v>
      </c>
      <c r="BS53" s="12">
        <v>0</v>
      </c>
    </row>
    <row r="54" spans="1:7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</v>
      </c>
      <c r="Q54" s="12">
        <v>0</v>
      </c>
      <c r="R54" s="12">
        <v>0</v>
      </c>
      <c r="S54" s="12">
        <v>0</v>
      </c>
      <c r="T54" s="12">
        <v>0</v>
      </c>
      <c r="U54" s="12">
        <v>0</v>
      </c>
      <c r="V54" s="12">
        <v>0</v>
      </c>
      <c r="W54" s="12">
        <v>0</v>
      </c>
      <c r="X54" s="12">
        <v>0</v>
      </c>
      <c r="Y54" s="12">
        <v>0</v>
      </c>
      <c r="Z54" s="12">
        <v>0</v>
      </c>
      <c r="AA54" s="12">
        <v>0</v>
      </c>
      <c r="AB54" s="12">
        <v>0</v>
      </c>
      <c r="AC54" s="12">
        <v>0</v>
      </c>
      <c r="AD54" s="12">
        <v>0</v>
      </c>
      <c r="AE54" s="12">
        <v>0</v>
      </c>
      <c r="AF54" s="12">
        <v>0</v>
      </c>
      <c r="AG54" s="12">
        <v>0</v>
      </c>
      <c r="AH54" s="12">
        <v>0</v>
      </c>
      <c r="AI54" s="12">
        <v>0</v>
      </c>
      <c r="AJ54" s="12">
        <v>0</v>
      </c>
      <c r="AK54" s="12">
        <v>0</v>
      </c>
      <c r="AL54" s="12">
        <v>0</v>
      </c>
      <c r="AM54" s="12">
        <v>0</v>
      </c>
      <c r="AN54" s="12">
        <v>0</v>
      </c>
      <c r="AO54" s="12">
        <v>0</v>
      </c>
      <c r="AP54" s="12">
        <v>0</v>
      </c>
      <c r="AQ54" s="12">
        <v>0</v>
      </c>
      <c r="AR54" s="12">
        <v>0</v>
      </c>
      <c r="AS54" s="12">
        <v>0</v>
      </c>
      <c r="AT54" s="12">
        <v>0</v>
      </c>
      <c r="AU54" s="12">
        <v>0</v>
      </c>
      <c r="AV54" s="12">
        <v>0</v>
      </c>
      <c r="AW54" s="12">
        <v>0</v>
      </c>
      <c r="AX54" s="12">
        <v>0</v>
      </c>
      <c r="AY54" s="12">
        <v>0</v>
      </c>
      <c r="AZ54" s="12">
        <v>0</v>
      </c>
      <c r="BA54" s="12">
        <v>0</v>
      </c>
      <c r="BB54" s="12">
        <v>0</v>
      </c>
      <c r="BC54" s="12">
        <v>0</v>
      </c>
      <c r="BD54" s="12">
        <v>0</v>
      </c>
      <c r="BE54" s="12">
        <v>0</v>
      </c>
      <c r="BF54" s="12">
        <v>0</v>
      </c>
      <c r="BG54" s="12">
        <v>0</v>
      </c>
      <c r="BH54" s="12">
        <v>0</v>
      </c>
      <c r="BI54" s="12">
        <v>0</v>
      </c>
      <c r="BJ54" s="12">
        <v>0</v>
      </c>
      <c r="BK54" s="12">
        <v>0</v>
      </c>
      <c r="BL54" s="12">
        <v>0</v>
      </c>
      <c r="BM54" s="12">
        <v>0</v>
      </c>
      <c r="BN54" s="12">
        <v>0</v>
      </c>
      <c r="BO54" s="12">
        <v>0</v>
      </c>
      <c r="BP54" s="12">
        <v>0</v>
      </c>
      <c r="BQ54" s="12">
        <v>0</v>
      </c>
      <c r="BR54" s="12">
        <v>0</v>
      </c>
      <c r="BS54" s="12">
        <v>0</v>
      </c>
    </row>
    <row r="55" spans="1:7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0</v>
      </c>
      <c r="R55" s="13">
        <v>0</v>
      </c>
      <c r="S55" s="13">
        <v>0</v>
      </c>
      <c r="T55" s="13">
        <v>0</v>
      </c>
      <c r="U55" s="13">
        <v>0</v>
      </c>
      <c r="V55" s="13">
        <v>0</v>
      </c>
      <c r="W55" s="13">
        <v>0</v>
      </c>
      <c r="X55" s="13">
        <v>0</v>
      </c>
      <c r="Y55" s="13">
        <v>0</v>
      </c>
      <c r="Z55" s="13">
        <v>0</v>
      </c>
      <c r="AA55" s="13">
        <v>0</v>
      </c>
      <c r="AB55" s="13">
        <v>0</v>
      </c>
      <c r="AC55" s="13">
        <v>0</v>
      </c>
      <c r="AD55" s="13">
        <v>0</v>
      </c>
      <c r="AE55" s="13">
        <v>0</v>
      </c>
      <c r="AF55" s="13">
        <v>0</v>
      </c>
      <c r="AG55" s="13">
        <v>0</v>
      </c>
      <c r="AH55" s="13">
        <v>0</v>
      </c>
      <c r="AI55" s="13">
        <v>0</v>
      </c>
      <c r="AJ55" s="13">
        <v>0</v>
      </c>
      <c r="AK55" s="13">
        <v>0</v>
      </c>
      <c r="AL55" s="13">
        <v>0</v>
      </c>
      <c r="AM55" s="13">
        <v>0</v>
      </c>
      <c r="AN55" s="13">
        <v>0</v>
      </c>
      <c r="AO55" s="13">
        <v>0</v>
      </c>
      <c r="AP55" s="13">
        <v>0</v>
      </c>
      <c r="AQ55" s="13">
        <v>0</v>
      </c>
      <c r="AR55" s="13">
        <v>0</v>
      </c>
      <c r="AS55" s="13">
        <v>0</v>
      </c>
      <c r="AT55" s="13">
        <v>0</v>
      </c>
      <c r="AU55" s="13">
        <v>0</v>
      </c>
      <c r="AV55" s="13">
        <v>0</v>
      </c>
      <c r="AW55" s="13">
        <v>0</v>
      </c>
      <c r="AX55" s="13">
        <v>0</v>
      </c>
      <c r="AY55" s="13">
        <v>0</v>
      </c>
      <c r="AZ55" s="13">
        <v>0</v>
      </c>
      <c r="BA55" s="13">
        <v>0</v>
      </c>
      <c r="BB55" s="13">
        <v>0</v>
      </c>
      <c r="BC55" s="13">
        <v>0</v>
      </c>
      <c r="BD55" s="13">
        <v>0</v>
      </c>
      <c r="BE55" s="13">
        <v>0</v>
      </c>
      <c r="BF55" s="13">
        <v>0</v>
      </c>
      <c r="BG55" s="13">
        <v>0</v>
      </c>
      <c r="BH55" s="13">
        <v>0</v>
      </c>
      <c r="BI55" s="13">
        <v>0</v>
      </c>
      <c r="BJ55" s="13">
        <v>0</v>
      </c>
      <c r="BK55" s="13">
        <v>0</v>
      </c>
      <c r="BL55" s="13">
        <v>0</v>
      </c>
      <c r="BM55" s="13">
        <v>0</v>
      </c>
      <c r="BN55" s="13">
        <v>0</v>
      </c>
      <c r="BO55" s="13">
        <v>0</v>
      </c>
      <c r="BP55" s="13">
        <v>0</v>
      </c>
      <c r="BQ55" s="13">
        <v>0</v>
      </c>
      <c r="BR55" s="13">
        <v>0</v>
      </c>
      <c r="BS55" s="13">
        <v>0</v>
      </c>
    </row>
    <row r="56" spans="1:71" x14ac:dyDescent="0.2">
      <c r="B56" t="s">
        <v>12</v>
      </c>
    </row>
  </sheetData>
  <phoneticPr fontId="5" type="noConversion"/>
  <pageMargins left="0.2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55" man="1"/>
    <brk id="47" max="1048575" man="1"/>
  </colBreaks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7"/>
  <dimension ref="A1:BR56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8" sqref="B8"/>
    </sheetView>
  </sheetViews>
  <sheetFormatPr defaultRowHeight="12.75" x14ac:dyDescent="0.2"/>
  <cols>
    <col min="1" max="1" width="7.140625" customWidth="1"/>
  </cols>
  <sheetData>
    <row r="1" spans="1:70" ht="15.75" x14ac:dyDescent="0.25">
      <c r="A1" s="59"/>
      <c r="B1" s="16" t="s">
        <v>72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72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7"/>
      <c r="AU1" s="16"/>
      <c r="AV1" s="16" t="s">
        <v>72</v>
      </c>
      <c r="AW1" s="16"/>
      <c r="AX1" s="16"/>
      <c r="AY1" s="16"/>
      <c r="AZ1" s="16"/>
      <c r="BA1" s="16"/>
      <c r="BB1" s="16"/>
      <c r="BC1" s="16"/>
      <c r="BD1" s="16"/>
      <c r="BE1" s="16"/>
      <c r="BF1" s="16"/>
      <c r="BG1" s="16"/>
      <c r="BH1" s="16"/>
      <c r="BI1" s="16"/>
      <c r="BJ1" s="16"/>
      <c r="BK1" s="16"/>
      <c r="BL1" s="16"/>
      <c r="BM1" s="16"/>
      <c r="BN1" s="16"/>
      <c r="BO1" s="16"/>
      <c r="BP1" s="16"/>
      <c r="BQ1" s="16"/>
      <c r="BR1" s="16"/>
    </row>
    <row r="2" spans="1:70" x14ac:dyDescent="0.2">
      <c r="B2" s="18" t="s">
        <v>76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76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7"/>
      <c r="AU2" s="18"/>
      <c r="AV2" s="18" t="s">
        <v>76</v>
      </c>
      <c r="AW2" s="18"/>
      <c r="AX2" s="18"/>
      <c r="AY2" s="18"/>
      <c r="AZ2" s="18"/>
      <c r="BA2" s="18"/>
      <c r="BB2" s="18"/>
      <c r="BC2" s="18"/>
      <c r="BD2" s="18"/>
      <c r="BE2" s="18"/>
      <c r="BF2" s="18"/>
      <c r="BG2" s="18"/>
      <c r="BH2" s="18"/>
      <c r="BI2" s="18"/>
      <c r="BJ2" s="18"/>
      <c r="BK2" s="18"/>
      <c r="BL2" s="18"/>
      <c r="BM2" s="18"/>
      <c r="BN2" s="18"/>
      <c r="BO2" s="18"/>
      <c r="BP2" s="18"/>
      <c r="BQ2" s="18"/>
      <c r="BR2" s="18"/>
    </row>
    <row r="3" spans="1:70" ht="13.5" thickBot="1" x14ac:dyDescent="0.25">
      <c r="B3" s="20" t="s">
        <v>24</v>
      </c>
      <c r="Y3" t="s">
        <v>24</v>
      </c>
      <c r="AV3" t="s">
        <v>24</v>
      </c>
    </row>
    <row r="4" spans="1:70" ht="13.5" thickBot="1" x14ac:dyDescent="0.25">
      <c r="A4" s="67" t="s">
        <v>17</v>
      </c>
      <c r="B4" s="32">
        <v>15</v>
      </c>
      <c r="C4" s="32">
        <v>16</v>
      </c>
      <c r="D4" s="32">
        <v>17</v>
      </c>
      <c r="E4" s="32">
        <v>18</v>
      </c>
      <c r="F4" s="32">
        <v>19</v>
      </c>
      <c r="G4" s="32">
        <v>20</v>
      </c>
      <c r="H4" s="32">
        <v>21</v>
      </c>
      <c r="I4" s="32">
        <v>22</v>
      </c>
      <c r="J4" s="32">
        <v>23</v>
      </c>
      <c r="K4" s="32">
        <v>24</v>
      </c>
      <c r="L4" s="32">
        <v>25</v>
      </c>
      <c r="M4" s="32">
        <v>26</v>
      </c>
      <c r="N4" s="32">
        <v>27</v>
      </c>
      <c r="O4" s="32">
        <v>28</v>
      </c>
      <c r="P4" s="32">
        <v>29</v>
      </c>
      <c r="Q4" s="32">
        <v>30</v>
      </c>
      <c r="R4" s="32">
        <v>31</v>
      </c>
      <c r="S4" s="32">
        <v>32</v>
      </c>
      <c r="T4" s="32">
        <v>33</v>
      </c>
      <c r="U4" s="32">
        <v>34</v>
      </c>
      <c r="V4" s="32">
        <v>35</v>
      </c>
      <c r="W4" s="32">
        <v>36</v>
      </c>
      <c r="X4" s="32">
        <v>37</v>
      </c>
      <c r="Y4" s="32">
        <v>38</v>
      </c>
      <c r="Z4" s="32">
        <v>39</v>
      </c>
      <c r="AA4" s="32">
        <v>40</v>
      </c>
      <c r="AB4" s="32">
        <v>41</v>
      </c>
      <c r="AC4" s="32">
        <v>42</v>
      </c>
      <c r="AD4" s="32">
        <v>43</v>
      </c>
      <c r="AE4" s="32">
        <v>44</v>
      </c>
      <c r="AF4" s="32">
        <v>45</v>
      </c>
      <c r="AG4" s="32">
        <v>46</v>
      </c>
      <c r="AH4" s="32">
        <v>47</v>
      </c>
      <c r="AI4" s="32">
        <v>48</v>
      </c>
      <c r="AJ4" s="32">
        <v>49</v>
      </c>
      <c r="AK4" s="32">
        <v>50</v>
      </c>
      <c r="AL4" s="32">
        <v>51</v>
      </c>
      <c r="AM4" s="32">
        <v>52</v>
      </c>
      <c r="AN4" s="32">
        <v>53</v>
      </c>
      <c r="AO4" s="32">
        <v>54</v>
      </c>
      <c r="AP4" s="32">
        <v>55</v>
      </c>
      <c r="AQ4" s="32">
        <v>56</v>
      </c>
      <c r="AR4" s="32">
        <v>57</v>
      </c>
      <c r="AS4" s="32">
        <v>58</v>
      </c>
      <c r="AT4" s="32">
        <v>59</v>
      </c>
      <c r="AU4" s="32">
        <v>60</v>
      </c>
      <c r="AV4" s="32">
        <v>61</v>
      </c>
      <c r="AW4" s="32">
        <v>62</v>
      </c>
      <c r="AX4" s="32">
        <v>63</v>
      </c>
      <c r="AY4" s="32">
        <v>64</v>
      </c>
      <c r="AZ4" s="32">
        <v>65</v>
      </c>
      <c r="BA4" s="32">
        <v>66</v>
      </c>
      <c r="BB4" s="32">
        <v>67</v>
      </c>
      <c r="BC4" s="32">
        <v>68</v>
      </c>
      <c r="BD4" s="32">
        <v>69</v>
      </c>
      <c r="BE4" s="32">
        <v>70</v>
      </c>
      <c r="BF4" s="32">
        <v>71</v>
      </c>
      <c r="BG4" s="32">
        <v>72</v>
      </c>
      <c r="BH4" s="32">
        <v>73</v>
      </c>
      <c r="BI4" s="32">
        <v>74</v>
      </c>
      <c r="BJ4" s="32">
        <v>75</v>
      </c>
      <c r="BK4" s="32">
        <v>76</v>
      </c>
      <c r="BL4" s="32">
        <v>77</v>
      </c>
      <c r="BM4" s="32">
        <v>78</v>
      </c>
      <c r="BN4" s="32">
        <v>79</v>
      </c>
    </row>
    <row r="5" spans="1:70" ht="12.6" customHeight="1" x14ac:dyDescent="0.2">
      <c r="A5" s="67">
        <v>0</v>
      </c>
      <c r="B5" s="12">
        <v>8.5000000000000006E-2</v>
      </c>
      <c r="C5" s="12">
        <v>8.5000000000000006E-2</v>
      </c>
      <c r="D5" s="12">
        <v>8.5000000000000006E-2</v>
      </c>
      <c r="E5" s="12">
        <v>8.5000000000000006E-2</v>
      </c>
      <c r="F5" s="12">
        <v>8.5000000000000006E-2</v>
      </c>
      <c r="G5" s="12">
        <v>8.5000000000000006E-2</v>
      </c>
      <c r="H5" s="12">
        <v>8.5000000000000006E-2</v>
      </c>
      <c r="I5" s="12">
        <v>8.5000000000000006E-2</v>
      </c>
      <c r="J5" s="12">
        <v>8.5000000000000006E-2</v>
      </c>
      <c r="K5" s="12">
        <v>8.5000000000000006E-2</v>
      </c>
      <c r="L5" s="12">
        <v>8.5000000000000006E-2</v>
      </c>
      <c r="M5" s="12">
        <v>8.3500000000000005E-2</v>
      </c>
      <c r="N5" s="12">
        <v>8.2000000000000003E-2</v>
      </c>
      <c r="O5" s="12">
        <v>8.0500000000000002E-2</v>
      </c>
      <c r="P5" s="12">
        <v>7.9000000000000001E-2</v>
      </c>
      <c r="Q5" s="12">
        <v>7.7499999999999999E-2</v>
      </c>
      <c r="R5" s="12">
        <v>7.5999999999999998E-2</v>
      </c>
      <c r="S5" s="12">
        <v>7.4499999999999997E-2</v>
      </c>
      <c r="T5" s="12">
        <v>7.2999999999999995E-2</v>
      </c>
      <c r="U5" s="12">
        <v>7.1499999999999994E-2</v>
      </c>
      <c r="V5" s="12">
        <v>7.0000000000000007E-2</v>
      </c>
      <c r="W5" s="12">
        <v>6.9000000000000006E-2</v>
      </c>
      <c r="X5" s="12">
        <v>6.8000000000000005E-2</v>
      </c>
      <c r="Y5" s="12">
        <v>6.7000000000000004E-2</v>
      </c>
      <c r="Z5" s="12">
        <v>6.6000000000000003E-2</v>
      </c>
      <c r="AA5" s="12">
        <v>6.5000000000000002E-2</v>
      </c>
      <c r="AB5" s="12">
        <v>6.4000000000000001E-2</v>
      </c>
      <c r="AC5" s="12">
        <v>6.3E-2</v>
      </c>
      <c r="AD5" s="12">
        <v>6.2E-2</v>
      </c>
      <c r="AE5" s="12">
        <v>6.0999999999999999E-2</v>
      </c>
      <c r="AF5" s="12">
        <v>0.06</v>
      </c>
      <c r="AG5" s="12">
        <v>0.06</v>
      </c>
      <c r="AH5" s="12">
        <v>0.06</v>
      </c>
      <c r="AI5" s="12">
        <v>0.06</v>
      </c>
      <c r="AJ5" s="12">
        <v>0.06</v>
      </c>
      <c r="AK5" s="12">
        <v>0.06</v>
      </c>
      <c r="AL5" s="12">
        <v>0.06</v>
      </c>
      <c r="AM5" s="12">
        <v>0.06</v>
      </c>
      <c r="AN5" s="12">
        <v>0.06</v>
      </c>
      <c r="AO5" s="12">
        <v>0.06</v>
      </c>
      <c r="AP5" s="12">
        <v>0.06</v>
      </c>
      <c r="AQ5" s="12">
        <v>0.06</v>
      </c>
      <c r="AR5" s="12">
        <v>0.06</v>
      </c>
      <c r="AS5" s="12">
        <v>0.06</v>
      </c>
      <c r="AT5" s="12">
        <v>0.06</v>
      </c>
      <c r="AU5" s="12">
        <v>0.06</v>
      </c>
      <c r="AV5" s="12">
        <v>0.06</v>
      </c>
      <c r="AW5" s="12">
        <v>0.06</v>
      </c>
      <c r="AX5" s="12">
        <v>0.06</v>
      </c>
      <c r="AY5" s="12">
        <v>0.06</v>
      </c>
      <c r="AZ5" s="12">
        <v>0.06</v>
      </c>
      <c r="BA5" s="12">
        <v>0.06</v>
      </c>
      <c r="BB5" s="12">
        <v>0.06</v>
      </c>
      <c r="BC5" s="12">
        <v>0.06</v>
      </c>
      <c r="BD5" s="12">
        <v>0.06</v>
      </c>
      <c r="BE5" s="12">
        <v>0.06</v>
      </c>
      <c r="BF5" s="12">
        <v>0.06</v>
      </c>
      <c r="BG5" s="12">
        <v>0.06</v>
      </c>
      <c r="BH5" s="12">
        <v>0.06</v>
      </c>
      <c r="BI5" s="12">
        <v>0.06</v>
      </c>
      <c r="BJ5" s="12">
        <v>0.06</v>
      </c>
      <c r="BK5" s="12">
        <v>0.06</v>
      </c>
      <c r="BL5" s="12">
        <v>0.06</v>
      </c>
      <c r="BM5" s="12">
        <v>0.06</v>
      </c>
      <c r="BN5" s="12">
        <v>0.06</v>
      </c>
    </row>
    <row r="6" spans="1:70" x14ac:dyDescent="0.2">
      <c r="A6" s="67">
        <v>1</v>
      </c>
      <c r="B6" s="12">
        <v>6.9000000000000006E-2</v>
      </c>
      <c r="C6" s="12">
        <v>6.9000000000000006E-2</v>
      </c>
      <c r="D6" s="12">
        <v>6.9000000000000006E-2</v>
      </c>
      <c r="E6" s="12">
        <v>6.9000000000000006E-2</v>
      </c>
      <c r="F6" s="12">
        <v>6.9000000000000006E-2</v>
      </c>
      <c r="G6" s="12">
        <v>6.9000000000000006E-2</v>
      </c>
      <c r="H6" s="12">
        <v>6.9000000000000006E-2</v>
      </c>
      <c r="I6" s="12">
        <v>6.9000000000000006E-2</v>
      </c>
      <c r="J6" s="12">
        <v>6.9000000000000006E-2</v>
      </c>
      <c r="K6" s="12">
        <v>6.9000000000000006E-2</v>
      </c>
      <c r="L6" s="12">
        <v>6.9000000000000006E-2</v>
      </c>
      <c r="M6" s="12">
        <v>6.7900000000000002E-2</v>
      </c>
      <c r="N6" s="12">
        <v>6.6799999999999998E-2</v>
      </c>
      <c r="O6" s="12">
        <v>6.5699999999999995E-2</v>
      </c>
      <c r="P6" s="12">
        <v>6.4600000000000005E-2</v>
      </c>
      <c r="Q6" s="12">
        <v>6.3500000000000001E-2</v>
      </c>
      <c r="R6" s="12">
        <v>6.2399999999999997E-2</v>
      </c>
      <c r="S6" s="12">
        <v>6.13E-2</v>
      </c>
      <c r="T6" s="12">
        <v>6.0199999999999997E-2</v>
      </c>
      <c r="U6" s="12">
        <v>5.91E-2</v>
      </c>
      <c r="V6" s="12">
        <v>5.8000000000000003E-2</v>
      </c>
      <c r="W6" s="12">
        <v>5.6899999999999999E-2</v>
      </c>
      <c r="X6" s="12">
        <v>5.5800000000000002E-2</v>
      </c>
      <c r="Y6" s="12">
        <v>5.4699999999999999E-2</v>
      </c>
      <c r="Z6" s="12">
        <v>5.3600000000000002E-2</v>
      </c>
      <c r="AA6" s="12">
        <v>5.2499999999999998E-2</v>
      </c>
      <c r="AB6" s="12">
        <v>5.1400000000000001E-2</v>
      </c>
      <c r="AC6" s="12">
        <v>5.0299999999999997E-2</v>
      </c>
      <c r="AD6" s="12">
        <v>4.9200000000000001E-2</v>
      </c>
      <c r="AE6" s="12">
        <v>4.8099999999999997E-2</v>
      </c>
      <c r="AF6" s="12">
        <v>4.7E-2</v>
      </c>
      <c r="AG6" s="12">
        <v>4.7E-2</v>
      </c>
      <c r="AH6" s="12">
        <v>4.7E-2</v>
      </c>
      <c r="AI6" s="12">
        <v>4.7E-2</v>
      </c>
      <c r="AJ6" s="12">
        <v>4.7E-2</v>
      </c>
      <c r="AK6" s="12">
        <v>4.7E-2</v>
      </c>
      <c r="AL6" s="12">
        <v>4.7E-2</v>
      </c>
      <c r="AM6" s="12">
        <v>4.7E-2</v>
      </c>
      <c r="AN6" s="12">
        <v>4.7E-2</v>
      </c>
      <c r="AO6" s="12">
        <v>4.7E-2</v>
      </c>
      <c r="AP6" s="12">
        <v>4.7E-2</v>
      </c>
      <c r="AQ6" s="12">
        <v>4.7E-2</v>
      </c>
      <c r="AR6" s="12">
        <v>4.7E-2</v>
      </c>
      <c r="AS6" s="12">
        <v>4.7E-2</v>
      </c>
      <c r="AT6" s="12">
        <v>4.7E-2</v>
      </c>
      <c r="AU6" s="12">
        <v>4.7E-2</v>
      </c>
      <c r="AV6" s="12">
        <v>4.7E-2</v>
      </c>
      <c r="AW6" s="12">
        <v>4.7E-2</v>
      </c>
      <c r="AX6" s="12">
        <v>4.7E-2</v>
      </c>
      <c r="AY6" s="12">
        <v>4.7E-2</v>
      </c>
      <c r="AZ6" s="12">
        <v>4.7E-2</v>
      </c>
      <c r="BA6" s="12">
        <v>4.7E-2</v>
      </c>
      <c r="BB6" s="12">
        <v>4.7E-2</v>
      </c>
      <c r="BC6" s="12">
        <v>4.7E-2</v>
      </c>
      <c r="BD6" s="12">
        <v>4.7E-2</v>
      </c>
      <c r="BE6" s="12">
        <v>4.7E-2</v>
      </c>
      <c r="BF6" s="12">
        <v>4.7E-2</v>
      </c>
      <c r="BG6" s="12">
        <v>4.7E-2</v>
      </c>
      <c r="BH6" s="12">
        <v>4.7E-2</v>
      </c>
      <c r="BI6" s="12">
        <v>4.7E-2</v>
      </c>
      <c r="BJ6" s="12">
        <v>4.7E-2</v>
      </c>
      <c r="BK6" s="12">
        <v>4.7E-2</v>
      </c>
      <c r="BL6" s="12">
        <v>4.7E-2</v>
      </c>
      <c r="BM6" s="12">
        <v>4.7E-2</v>
      </c>
      <c r="BN6" s="12">
        <v>4.7E-2</v>
      </c>
    </row>
    <row r="7" spans="1:70" x14ac:dyDescent="0.2">
      <c r="A7" s="67">
        <v>2</v>
      </c>
      <c r="B7" s="12">
        <v>5.6000000000000001E-2</v>
      </c>
      <c r="C7" s="12">
        <v>5.6000000000000001E-2</v>
      </c>
      <c r="D7" s="12">
        <v>5.6000000000000001E-2</v>
      </c>
      <c r="E7" s="12">
        <v>5.6000000000000001E-2</v>
      </c>
      <c r="F7" s="12">
        <v>5.6000000000000001E-2</v>
      </c>
      <c r="G7" s="12">
        <v>5.6000000000000001E-2</v>
      </c>
      <c r="H7" s="12">
        <v>5.6000000000000001E-2</v>
      </c>
      <c r="I7" s="12">
        <v>5.6000000000000001E-2</v>
      </c>
      <c r="J7" s="12">
        <v>5.6000000000000001E-2</v>
      </c>
      <c r="K7" s="12">
        <v>5.6000000000000001E-2</v>
      </c>
      <c r="L7" s="12">
        <v>5.6000000000000001E-2</v>
      </c>
      <c r="M7" s="12">
        <v>5.5E-2</v>
      </c>
      <c r="N7" s="12">
        <v>5.3999999999999999E-2</v>
      </c>
      <c r="O7" s="12">
        <v>5.2999999999999999E-2</v>
      </c>
      <c r="P7" s="12">
        <v>5.1999999999999998E-2</v>
      </c>
      <c r="Q7" s="12">
        <v>5.0999999999999997E-2</v>
      </c>
      <c r="R7" s="12">
        <v>0.05</v>
      </c>
      <c r="S7" s="12">
        <v>4.9000000000000002E-2</v>
      </c>
      <c r="T7" s="12">
        <v>4.8000000000000001E-2</v>
      </c>
      <c r="U7" s="12">
        <v>4.7E-2</v>
      </c>
      <c r="V7" s="12">
        <v>4.5999999999999999E-2</v>
      </c>
      <c r="W7" s="12">
        <v>4.4999999999999998E-2</v>
      </c>
      <c r="X7" s="12">
        <v>4.3999999999999997E-2</v>
      </c>
      <c r="Y7" s="12">
        <v>4.2999999999999997E-2</v>
      </c>
      <c r="Z7" s="12">
        <v>4.2000000000000003E-2</v>
      </c>
      <c r="AA7" s="12">
        <v>4.1000000000000002E-2</v>
      </c>
      <c r="AB7" s="12">
        <v>0.04</v>
      </c>
      <c r="AC7" s="12">
        <v>3.9E-2</v>
      </c>
      <c r="AD7" s="12">
        <v>3.7999999999999999E-2</v>
      </c>
      <c r="AE7" s="12">
        <v>3.6999999999999998E-2</v>
      </c>
      <c r="AF7" s="12">
        <v>3.5999999999999997E-2</v>
      </c>
      <c r="AG7" s="12">
        <v>3.5999999999999997E-2</v>
      </c>
      <c r="AH7" s="12">
        <v>3.5999999999999997E-2</v>
      </c>
      <c r="AI7" s="12">
        <v>3.5999999999999997E-2</v>
      </c>
      <c r="AJ7" s="12">
        <v>3.5999999999999997E-2</v>
      </c>
      <c r="AK7" s="12">
        <v>3.5999999999999997E-2</v>
      </c>
      <c r="AL7" s="12">
        <v>3.5999999999999997E-2</v>
      </c>
      <c r="AM7" s="12">
        <v>3.5999999999999997E-2</v>
      </c>
      <c r="AN7" s="12">
        <v>3.5999999999999997E-2</v>
      </c>
      <c r="AO7" s="12">
        <v>3.5999999999999997E-2</v>
      </c>
      <c r="AP7" s="12">
        <v>3.5999999999999997E-2</v>
      </c>
      <c r="AQ7" s="12">
        <v>3.5999999999999997E-2</v>
      </c>
      <c r="AR7" s="12">
        <v>3.5999999999999997E-2</v>
      </c>
      <c r="AS7" s="12">
        <v>3.5999999999999997E-2</v>
      </c>
      <c r="AT7" s="12">
        <v>3.5999999999999997E-2</v>
      </c>
      <c r="AU7" s="12">
        <v>3.5999999999999997E-2</v>
      </c>
      <c r="AV7" s="12">
        <v>3.5999999999999997E-2</v>
      </c>
      <c r="AW7" s="12">
        <v>3.5999999999999997E-2</v>
      </c>
      <c r="AX7" s="12">
        <v>3.5999999999999997E-2</v>
      </c>
      <c r="AY7" s="12">
        <v>3.5999999999999997E-2</v>
      </c>
      <c r="AZ7" s="12">
        <v>3.5999999999999997E-2</v>
      </c>
      <c r="BA7" s="12">
        <v>3.5999999999999997E-2</v>
      </c>
      <c r="BB7" s="12">
        <v>3.5999999999999997E-2</v>
      </c>
      <c r="BC7" s="12">
        <v>3.5999999999999997E-2</v>
      </c>
      <c r="BD7" s="12">
        <v>3.5999999999999997E-2</v>
      </c>
      <c r="BE7" s="12">
        <v>3.5999999999999997E-2</v>
      </c>
      <c r="BF7" s="12">
        <v>3.5999999999999997E-2</v>
      </c>
      <c r="BG7" s="12">
        <v>3.5999999999999997E-2</v>
      </c>
      <c r="BH7" s="12">
        <v>3.5999999999999997E-2</v>
      </c>
      <c r="BI7" s="12">
        <v>3.5999999999999997E-2</v>
      </c>
      <c r="BJ7" s="12">
        <v>3.5999999999999997E-2</v>
      </c>
      <c r="BK7" s="12">
        <v>3.5999999999999997E-2</v>
      </c>
      <c r="BL7" s="12">
        <v>3.5999999999999997E-2</v>
      </c>
      <c r="BM7" s="12">
        <v>3.5999999999999997E-2</v>
      </c>
      <c r="BN7" s="12">
        <v>3.5999999999999997E-2</v>
      </c>
    </row>
    <row r="8" spans="1:70" x14ac:dyDescent="0.2">
      <c r="A8" s="67">
        <v>3</v>
      </c>
      <c r="B8" s="12">
        <v>4.7E-2</v>
      </c>
      <c r="C8" s="12">
        <v>4.7E-2</v>
      </c>
      <c r="D8" s="12">
        <v>4.7E-2</v>
      </c>
      <c r="E8" s="12">
        <v>4.7E-2</v>
      </c>
      <c r="F8" s="12">
        <v>4.7E-2</v>
      </c>
      <c r="G8" s="12">
        <v>4.7E-2</v>
      </c>
      <c r="H8" s="12">
        <v>4.7E-2</v>
      </c>
      <c r="I8" s="12">
        <v>4.7E-2</v>
      </c>
      <c r="J8" s="12">
        <v>4.7E-2</v>
      </c>
      <c r="K8" s="12">
        <v>4.7E-2</v>
      </c>
      <c r="L8" s="12">
        <v>4.7E-2</v>
      </c>
      <c r="M8" s="12">
        <v>4.6100000000000002E-2</v>
      </c>
      <c r="N8" s="12">
        <v>4.5199999999999997E-2</v>
      </c>
      <c r="O8" s="12">
        <v>4.4299999999999999E-2</v>
      </c>
      <c r="P8" s="12">
        <v>4.3400000000000001E-2</v>
      </c>
      <c r="Q8" s="12">
        <v>4.2500000000000003E-2</v>
      </c>
      <c r="R8" s="12">
        <v>4.1599999999999998E-2</v>
      </c>
      <c r="S8" s="12">
        <v>4.07E-2</v>
      </c>
      <c r="T8" s="12">
        <v>3.9800000000000002E-2</v>
      </c>
      <c r="U8" s="12">
        <v>3.8899999999999997E-2</v>
      </c>
      <c r="V8" s="12">
        <v>3.7999999999999999E-2</v>
      </c>
      <c r="W8" s="12">
        <v>3.7100000000000001E-2</v>
      </c>
      <c r="X8" s="12">
        <v>3.6200000000000003E-2</v>
      </c>
      <c r="Y8" s="12">
        <v>3.5299999999999998E-2</v>
      </c>
      <c r="Z8" s="12">
        <v>3.44E-2</v>
      </c>
      <c r="AA8" s="12">
        <v>3.3500000000000002E-2</v>
      </c>
      <c r="AB8" s="12">
        <v>3.2599999999999997E-2</v>
      </c>
      <c r="AC8" s="12">
        <v>3.1699999999999999E-2</v>
      </c>
      <c r="AD8" s="12">
        <v>3.0800000000000001E-2</v>
      </c>
      <c r="AE8" s="12">
        <v>2.9899999999999999E-2</v>
      </c>
      <c r="AF8" s="12">
        <v>2.9000000000000001E-2</v>
      </c>
      <c r="AG8" s="12">
        <v>2.9000000000000001E-2</v>
      </c>
      <c r="AH8" s="12">
        <v>2.9000000000000001E-2</v>
      </c>
      <c r="AI8" s="12">
        <v>2.9000000000000001E-2</v>
      </c>
      <c r="AJ8" s="12">
        <v>2.9000000000000001E-2</v>
      </c>
      <c r="AK8" s="12">
        <v>2.9000000000000001E-2</v>
      </c>
      <c r="AL8" s="12">
        <v>2.9000000000000001E-2</v>
      </c>
      <c r="AM8" s="12">
        <v>2.9000000000000001E-2</v>
      </c>
      <c r="AN8" s="12">
        <v>2.9000000000000001E-2</v>
      </c>
      <c r="AO8" s="12">
        <v>2.9000000000000001E-2</v>
      </c>
      <c r="AP8" s="12">
        <v>2.9000000000000001E-2</v>
      </c>
      <c r="AQ8" s="12">
        <v>2.9000000000000001E-2</v>
      </c>
      <c r="AR8" s="12">
        <v>2.9000000000000001E-2</v>
      </c>
      <c r="AS8" s="12">
        <v>2.9000000000000001E-2</v>
      </c>
      <c r="AT8" s="12">
        <v>2.9000000000000001E-2</v>
      </c>
      <c r="AU8" s="12">
        <v>2.9000000000000001E-2</v>
      </c>
      <c r="AV8" s="12">
        <v>2.9000000000000001E-2</v>
      </c>
      <c r="AW8" s="12">
        <v>2.9000000000000001E-2</v>
      </c>
      <c r="AX8" s="12">
        <v>2.9000000000000001E-2</v>
      </c>
      <c r="AY8" s="12">
        <v>2.9000000000000001E-2</v>
      </c>
      <c r="AZ8" s="12">
        <v>2.9000000000000001E-2</v>
      </c>
      <c r="BA8" s="12">
        <v>2.9000000000000001E-2</v>
      </c>
      <c r="BB8" s="12">
        <v>2.9000000000000001E-2</v>
      </c>
      <c r="BC8" s="12">
        <v>2.9000000000000001E-2</v>
      </c>
      <c r="BD8" s="12">
        <v>2.9000000000000001E-2</v>
      </c>
      <c r="BE8" s="12">
        <v>2.9000000000000001E-2</v>
      </c>
      <c r="BF8" s="12">
        <v>2.9000000000000001E-2</v>
      </c>
      <c r="BG8" s="12">
        <v>2.9000000000000001E-2</v>
      </c>
      <c r="BH8" s="12">
        <v>2.9000000000000001E-2</v>
      </c>
      <c r="BI8" s="12">
        <v>2.9000000000000001E-2</v>
      </c>
      <c r="BJ8" s="12">
        <v>2.9000000000000001E-2</v>
      </c>
      <c r="BK8" s="12">
        <v>2.9000000000000001E-2</v>
      </c>
      <c r="BL8" s="12">
        <v>2.9000000000000001E-2</v>
      </c>
      <c r="BM8" s="12">
        <v>2.9000000000000001E-2</v>
      </c>
      <c r="BN8" s="12">
        <v>2.9000000000000001E-2</v>
      </c>
    </row>
    <row r="9" spans="1:70" x14ac:dyDescent="0.2">
      <c r="A9" s="67">
        <v>4</v>
      </c>
      <c r="B9" s="12">
        <v>0.04</v>
      </c>
      <c r="C9" s="12">
        <v>0.04</v>
      </c>
      <c r="D9" s="12">
        <v>0.04</v>
      </c>
      <c r="E9" s="12">
        <v>0.04</v>
      </c>
      <c r="F9" s="12">
        <v>0.04</v>
      </c>
      <c r="G9" s="12">
        <v>0.04</v>
      </c>
      <c r="H9" s="12">
        <v>0.04</v>
      </c>
      <c r="I9" s="12">
        <v>0.04</v>
      </c>
      <c r="J9" s="12">
        <v>0.04</v>
      </c>
      <c r="K9" s="12">
        <v>0.04</v>
      </c>
      <c r="L9" s="12">
        <v>0.04</v>
      </c>
      <c r="M9" s="12">
        <v>3.9100000000000003E-2</v>
      </c>
      <c r="N9" s="12">
        <v>3.8199999999999998E-2</v>
      </c>
      <c r="O9" s="12">
        <v>3.73E-2</v>
      </c>
      <c r="P9" s="12">
        <v>3.6400000000000002E-2</v>
      </c>
      <c r="Q9" s="12">
        <v>3.5499999999999997E-2</v>
      </c>
      <c r="R9" s="12">
        <v>3.4599999999999999E-2</v>
      </c>
      <c r="S9" s="12">
        <v>3.3700000000000001E-2</v>
      </c>
      <c r="T9" s="12">
        <v>3.2800000000000003E-2</v>
      </c>
      <c r="U9" s="12">
        <v>3.1899999999999998E-2</v>
      </c>
      <c r="V9" s="12">
        <v>3.1E-2</v>
      </c>
      <c r="W9" s="12">
        <v>3.0200000000000001E-2</v>
      </c>
      <c r="X9" s="12">
        <v>2.9399999999999999E-2</v>
      </c>
      <c r="Y9" s="12">
        <v>2.86E-2</v>
      </c>
      <c r="Z9" s="12">
        <v>2.7799999999999998E-2</v>
      </c>
      <c r="AA9" s="12">
        <v>2.7E-2</v>
      </c>
      <c r="AB9" s="12">
        <v>2.6200000000000001E-2</v>
      </c>
      <c r="AC9" s="12">
        <v>2.5399999999999999E-2</v>
      </c>
      <c r="AD9" s="12">
        <v>2.46E-2</v>
      </c>
      <c r="AE9" s="12">
        <v>2.3800000000000002E-2</v>
      </c>
      <c r="AF9" s="12">
        <v>2.3E-2</v>
      </c>
      <c r="AG9" s="12">
        <v>2.3E-2</v>
      </c>
      <c r="AH9" s="12">
        <v>2.3E-2</v>
      </c>
      <c r="AI9" s="12">
        <v>2.3E-2</v>
      </c>
      <c r="AJ9" s="12">
        <v>2.3E-2</v>
      </c>
      <c r="AK9" s="12">
        <v>2.3E-2</v>
      </c>
      <c r="AL9" s="12">
        <v>2.3E-2</v>
      </c>
      <c r="AM9" s="12">
        <v>2.3E-2</v>
      </c>
      <c r="AN9" s="12">
        <v>2.3E-2</v>
      </c>
      <c r="AO9" s="12">
        <v>2.3E-2</v>
      </c>
      <c r="AP9" s="12">
        <v>2.3E-2</v>
      </c>
      <c r="AQ9" s="12">
        <v>2.3E-2</v>
      </c>
      <c r="AR9" s="12">
        <v>2.3E-2</v>
      </c>
      <c r="AS9" s="12">
        <v>2.3E-2</v>
      </c>
      <c r="AT9" s="12">
        <v>2.3E-2</v>
      </c>
      <c r="AU9" s="12">
        <v>2.3E-2</v>
      </c>
      <c r="AV9" s="12">
        <v>2.3E-2</v>
      </c>
      <c r="AW9" s="12">
        <v>2.3E-2</v>
      </c>
      <c r="AX9" s="12">
        <v>2.3E-2</v>
      </c>
      <c r="AY9" s="12">
        <v>2.3E-2</v>
      </c>
      <c r="AZ9" s="12">
        <v>2.3E-2</v>
      </c>
      <c r="BA9" s="12">
        <v>2.3E-2</v>
      </c>
      <c r="BB9" s="12">
        <v>2.3E-2</v>
      </c>
      <c r="BC9" s="12">
        <v>2.3E-2</v>
      </c>
      <c r="BD9" s="12">
        <v>2.3E-2</v>
      </c>
      <c r="BE9" s="12">
        <v>2.3E-2</v>
      </c>
      <c r="BF9" s="12">
        <v>2.3E-2</v>
      </c>
      <c r="BG9" s="12">
        <v>2.3E-2</v>
      </c>
      <c r="BH9" s="12">
        <v>2.3E-2</v>
      </c>
      <c r="BI9" s="12">
        <v>2.3E-2</v>
      </c>
      <c r="BJ9" s="12">
        <v>2.3E-2</v>
      </c>
      <c r="BK9" s="12">
        <v>2.3E-2</v>
      </c>
      <c r="BL9" s="12">
        <v>2.3E-2</v>
      </c>
      <c r="BM9" s="12">
        <v>2.3E-2</v>
      </c>
      <c r="BN9" s="12">
        <v>2.3E-2</v>
      </c>
    </row>
    <row r="10" spans="1:70" x14ac:dyDescent="0.2">
      <c r="A10" s="67">
        <v>5</v>
      </c>
      <c r="B10" s="12">
        <v>3.4000000000000002E-2</v>
      </c>
      <c r="C10" s="12">
        <v>3.4000000000000002E-2</v>
      </c>
      <c r="D10" s="12">
        <v>3.4000000000000002E-2</v>
      </c>
      <c r="E10" s="12">
        <v>3.4000000000000002E-2</v>
      </c>
      <c r="F10" s="12">
        <v>3.4000000000000002E-2</v>
      </c>
      <c r="G10" s="12">
        <v>3.4000000000000002E-2</v>
      </c>
      <c r="H10" s="12">
        <v>3.4000000000000002E-2</v>
      </c>
      <c r="I10" s="12">
        <v>3.4000000000000002E-2</v>
      </c>
      <c r="J10" s="12">
        <v>3.4000000000000002E-2</v>
      </c>
      <c r="K10" s="12">
        <v>3.4000000000000002E-2</v>
      </c>
      <c r="L10" s="12">
        <v>3.4000000000000002E-2</v>
      </c>
      <c r="M10" s="12">
        <v>3.3099999999999997E-2</v>
      </c>
      <c r="N10" s="12">
        <v>3.2199999999999999E-2</v>
      </c>
      <c r="O10" s="12">
        <v>3.1300000000000001E-2</v>
      </c>
      <c r="P10" s="12">
        <v>3.04E-2</v>
      </c>
      <c r="Q10" s="12">
        <v>2.9499999999999998E-2</v>
      </c>
      <c r="R10" s="12">
        <v>2.86E-2</v>
      </c>
      <c r="S10" s="12">
        <v>2.7699999999999999E-2</v>
      </c>
      <c r="T10" s="12">
        <v>2.6800000000000001E-2</v>
      </c>
      <c r="U10" s="12">
        <v>2.5899999999999999E-2</v>
      </c>
      <c r="V10" s="12">
        <v>2.5000000000000001E-2</v>
      </c>
      <c r="W10" s="12">
        <v>2.4299999999999999E-2</v>
      </c>
      <c r="X10" s="12">
        <v>2.3599999999999999E-2</v>
      </c>
      <c r="Y10" s="12">
        <v>2.29E-2</v>
      </c>
      <c r="Z10" s="12">
        <v>2.2200000000000001E-2</v>
      </c>
      <c r="AA10" s="12">
        <v>2.1499999999999998E-2</v>
      </c>
      <c r="AB10" s="12">
        <v>2.0799999999999999E-2</v>
      </c>
      <c r="AC10" s="12">
        <v>2.01E-2</v>
      </c>
      <c r="AD10" s="12">
        <v>1.9400000000000001E-2</v>
      </c>
      <c r="AE10" s="12">
        <v>1.8700000000000001E-2</v>
      </c>
      <c r="AF10" s="12">
        <v>1.7999999999999999E-2</v>
      </c>
      <c r="AG10" s="12">
        <v>1.7999999999999999E-2</v>
      </c>
      <c r="AH10" s="12">
        <v>1.7999999999999999E-2</v>
      </c>
      <c r="AI10" s="12">
        <v>1.7999999999999999E-2</v>
      </c>
      <c r="AJ10" s="12">
        <v>1.7999999999999999E-2</v>
      </c>
      <c r="AK10" s="12">
        <v>1.7999999999999999E-2</v>
      </c>
      <c r="AL10" s="12">
        <v>1.7999999999999999E-2</v>
      </c>
      <c r="AM10" s="12">
        <v>1.7999999999999999E-2</v>
      </c>
      <c r="AN10" s="12">
        <v>1.7999999999999999E-2</v>
      </c>
      <c r="AO10" s="12">
        <v>1.7999999999999999E-2</v>
      </c>
      <c r="AP10" s="12">
        <v>1.7999999999999999E-2</v>
      </c>
      <c r="AQ10" s="12">
        <v>1.7999999999999999E-2</v>
      </c>
      <c r="AR10" s="12">
        <v>1.7999999999999999E-2</v>
      </c>
      <c r="AS10" s="12">
        <v>1.7999999999999999E-2</v>
      </c>
      <c r="AT10" s="12">
        <v>1.7999999999999999E-2</v>
      </c>
      <c r="AU10" s="12">
        <v>1.7999999999999999E-2</v>
      </c>
      <c r="AV10" s="12">
        <v>1.7999999999999999E-2</v>
      </c>
      <c r="AW10" s="12">
        <v>1.7999999999999999E-2</v>
      </c>
      <c r="AX10" s="12">
        <v>1.7999999999999999E-2</v>
      </c>
      <c r="AY10" s="12">
        <v>1.7999999999999999E-2</v>
      </c>
      <c r="AZ10" s="12">
        <v>1.7999999999999999E-2</v>
      </c>
      <c r="BA10" s="12">
        <v>1.7999999999999999E-2</v>
      </c>
      <c r="BB10" s="12">
        <v>1.7999999999999999E-2</v>
      </c>
      <c r="BC10" s="12">
        <v>1.7999999999999999E-2</v>
      </c>
      <c r="BD10" s="12">
        <v>1.7999999999999999E-2</v>
      </c>
      <c r="BE10" s="12">
        <v>1.7999999999999999E-2</v>
      </c>
      <c r="BF10" s="12">
        <v>1.7999999999999999E-2</v>
      </c>
      <c r="BG10" s="12">
        <v>1.7999999999999999E-2</v>
      </c>
      <c r="BH10" s="12">
        <v>1.7999999999999999E-2</v>
      </c>
      <c r="BI10" s="12">
        <v>1.7999999999999999E-2</v>
      </c>
      <c r="BJ10" s="12">
        <v>1.7999999999999999E-2</v>
      </c>
      <c r="BK10" s="12">
        <v>1.7999999999999999E-2</v>
      </c>
      <c r="BL10" s="12">
        <v>1.7999999999999999E-2</v>
      </c>
      <c r="BM10" s="12">
        <v>1.7999999999999999E-2</v>
      </c>
      <c r="BN10" s="12">
        <v>1.7999999999999999E-2</v>
      </c>
    </row>
    <row r="11" spans="1:70" x14ac:dyDescent="0.2">
      <c r="A11" s="67">
        <v>6</v>
      </c>
      <c r="B11" s="12">
        <v>2.9000000000000001E-2</v>
      </c>
      <c r="C11" s="12">
        <v>2.9000000000000001E-2</v>
      </c>
      <c r="D11" s="12">
        <v>2.9000000000000001E-2</v>
      </c>
      <c r="E11" s="12">
        <v>2.9000000000000001E-2</v>
      </c>
      <c r="F11" s="12">
        <v>2.9000000000000001E-2</v>
      </c>
      <c r="G11" s="12">
        <v>2.9000000000000001E-2</v>
      </c>
      <c r="H11" s="12">
        <v>2.9000000000000001E-2</v>
      </c>
      <c r="I11" s="12">
        <v>2.9000000000000001E-2</v>
      </c>
      <c r="J11" s="12">
        <v>2.9000000000000001E-2</v>
      </c>
      <c r="K11" s="12">
        <v>2.9000000000000001E-2</v>
      </c>
      <c r="L11" s="12">
        <v>2.9000000000000001E-2</v>
      </c>
      <c r="M11" s="12">
        <v>2.8199999999999999E-2</v>
      </c>
      <c r="N11" s="12">
        <v>2.7400000000000001E-2</v>
      </c>
      <c r="O11" s="12">
        <v>2.6599999999999999E-2</v>
      </c>
      <c r="P11" s="12">
        <v>2.58E-2</v>
      </c>
      <c r="Q11" s="12">
        <v>2.5000000000000001E-2</v>
      </c>
      <c r="R11" s="12">
        <v>2.4199999999999999E-2</v>
      </c>
      <c r="S11" s="12">
        <v>2.3400000000000001E-2</v>
      </c>
      <c r="T11" s="12">
        <v>2.2599999999999999E-2</v>
      </c>
      <c r="U11" s="12">
        <v>2.18E-2</v>
      </c>
      <c r="V11" s="12">
        <v>2.1000000000000001E-2</v>
      </c>
      <c r="W11" s="12">
        <v>2.0299999999999999E-2</v>
      </c>
      <c r="X11" s="12">
        <v>1.9599999999999999E-2</v>
      </c>
      <c r="Y11" s="12">
        <v>1.89E-2</v>
      </c>
      <c r="Z11" s="12">
        <v>1.8200000000000001E-2</v>
      </c>
      <c r="AA11" s="12">
        <v>1.7500000000000002E-2</v>
      </c>
      <c r="AB11" s="12">
        <v>1.6799999999999999E-2</v>
      </c>
      <c r="AC11" s="12">
        <v>1.61E-2</v>
      </c>
      <c r="AD11" s="12">
        <v>1.54E-2</v>
      </c>
      <c r="AE11" s="12">
        <v>1.47E-2</v>
      </c>
      <c r="AF11" s="12">
        <v>1.4E-2</v>
      </c>
      <c r="AG11" s="12">
        <v>1.4E-2</v>
      </c>
      <c r="AH11" s="12">
        <v>1.4E-2</v>
      </c>
      <c r="AI11" s="12">
        <v>1.4E-2</v>
      </c>
      <c r="AJ11" s="12">
        <v>1.4E-2</v>
      </c>
      <c r="AK11" s="12">
        <v>1.4E-2</v>
      </c>
      <c r="AL11" s="12">
        <v>1.4E-2</v>
      </c>
      <c r="AM11" s="12">
        <v>1.4E-2</v>
      </c>
      <c r="AN11" s="12">
        <v>1.4E-2</v>
      </c>
      <c r="AO11" s="12">
        <v>1.4E-2</v>
      </c>
      <c r="AP11" s="12">
        <v>1.4E-2</v>
      </c>
      <c r="AQ11" s="12">
        <v>1.4E-2</v>
      </c>
      <c r="AR11" s="12">
        <v>1.4E-2</v>
      </c>
      <c r="AS11" s="12">
        <v>1.4E-2</v>
      </c>
      <c r="AT11" s="12">
        <v>1.4E-2</v>
      </c>
      <c r="AU11" s="12">
        <v>1.4E-2</v>
      </c>
      <c r="AV11" s="12">
        <v>1.4E-2</v>
      </c>
      <c r="AW11" s="12">
        <v>1.4E-2</v>
      </c>
      <c r="AX11" s="12">
        <v>1.4E-2</v>
      </c>
      <c r="AY11" s="12">
        <v>1.4E-2</v>
      </c>
      <c r="AZ11" s="12">
        <v>1.4E-2</v>
      </c>
      <c r="BA11" s="12">
        <v>1.4E-2</v>
      </c>
      <c r="BB11" s="12">
        <v>1.4E-2</v>
      </c>
      <c r="BC11" s="12">
        <v>1.4E-2</v>
      </c>
      <c r="BD11" s="12">
        <v>1.4E-2</v>
      </c>
      <c r="BE11" s="12">
        <v>1.4E-2</v>
      </c>
      <c r="BF11" s="12">
        <v>1.4E-2</v>
      </c>
      <c r="BG11" s="12">
        <v>1.4E-2</v>
      </c>
      <c r="BH11" s="12">
        <v>1.4E-2</v>
      </c>
      <c r="BI11" s="12">
        <v>1.4E-2</v>
      </c>
      <c r="BJ11" s="12">
        <v>1.4E-2</v>
      </c>
      <c r="BK11" s="12">
        <v>1.4E-2</v>
      </c>
      <c r="BL11" s="12">
        <v>1.4E-2</v>
      </c>
      <c r="BM11" s="12">
        <v>1.4E-2</v>
      </c>
      <c r="BN11" s="12">
        <v>1.4E-2</v>
      </c>
    </row>
    <row r="12" spans="1:70" x14ac:dyDescent="0.2">
      <c r="A12" s="67">
        <v>7</v>
      </c>
      <c r="B12" s="12">
        <v>2.4E-2</v>
      </c>
      <c r="C12" s="12">
        <v>2.4E-2</v>
      </c>
      <c r="D12" s="12">
        <v>2.4E-2</v>
      </c>
      <c r="E12" s="12">
        <v>2.4E-2</v>
      </c>
      <c r="F12" s="12">
        <v>2.4E-2</v>
      </c>
      <c r="G12" s="12">
        <v>2.4E-2</v>
      </c>
      <c r="H12" s="12">
        <v>2.4E-2</v>
      </c>
      <c r="I12" s="12">
        <v>2.4E-2</v>
      </c>
      <c r="J12" s="12">
        <v>2.4E-2</v>
      </c>
      <c r="K12" s="12">
        <v>2.4E-2</v>
      </c>
      <c r="L12" s="12">
        <v>2.4E-2</v>
      </c>
      <c r="M12" s="12">
        <v>2.3300000000000001E-2</v>
      </c>
      <c r="N12" s="12">
        <v>2.2599999999999999E-2</v>
      </c>
      <c r="O12" s="12">
        <v>2.1899999999999999E-2</v>
      </c>
      <c r="P12" s="12">
        <v>2.12E-2</v>
      </c>
      <c r="Q12" s="12">
        <v>2.0500000000000001E-2</v>
      </c>
      <c r="R12" s="12">
        <v>1.9800000000000002E-2</v>
      </c>
      <c r="S12" s="12">
        <v>1.9099999999999999E-2</v>
      </c>
      <c r="T12" s="12">
        <v>1.84E-2</v>
      </c>
      <c r="U12" s="12">
        <v>1.77E-2</v>
      </c>
      <c r="V12" s="12">
        <v>1.7000000000000001E-2</v>
      </c>
      <c r="W12" s="12">
        <v>1.6299999999999999E-2</v>
      </c>
      <c r="X12" s="12">
        <v>1.5599999999999999E-2</v>
      </c>
      <c r="Y12" s="12">
        <v>1.49E-2</v>
      </c>
      <c r="Z12" s="12">
        <v>1.4200000000000001E-2</v>
      </c>
      <c r="AA12" s="12">
        <v>1.35E-2</v>
      </c>
      <c r="AB12" s="12">
        <v>1.2800000000000001E-2</v>
      </c>
      <c r="AC12" s="12">
        <v>1.21E-2</v>
      </c>
      <c r="AD12" s="12">
        <v>1.14E-2</v>
      </c>
      <c r="AE12" s="12">
        <v>1.0699999999999999E-2</v>
      </c>
      <c r="AF12" s="12">
        <v>0.01</v>
      </c>
      <c r="AG12" s="12">
        <v>0.01</v>
      </c>
      <c r="AH12" s="12">
        <v>0.01</v>
      </c>
      <c r="AI12" s="12">
        <v>0.01</v>
      </c>
      <c r="AJ12" s="12">
        <v>0.01</v>
      </c>
      <c r="AK12" s="12">
        <v>0.01</v>
      </c>
      <c r="AL12" s="12">
        <v>0.01</v>
      </c>
      <c r="AM12" s="12">
        <v>0.01</v>
      </c>
      <c r="AN12" s="12">
        <v>0.01</v>
      </c>
      <c r="AO12" s="12">
        <v>0.01</v>
      </c>
      <c r="AP12" s="12">
        <v>0.01</v>
      </c>
      <c r="AQ12" s="12">
        <v>0.01</v>
      </c>
      <c r="AR12" s="12">
        <v>0.01</v>
      </c>
      <c r="AS12" s="12">
        <v>0.01</v>
      </c>
      <c r="AT12" s="12">
        <v>0.01</v>
      </c>
      <c r="AU12" s="12">
        <v>0.01</v>
      </c>
      <c r="AV12" s="12">
        <v>0.01</v>
      </c>
      <c r="AW12" s="12">
        <v>0.01</v>
      </c>
      <c r="AX12" s="12">
        <v>0.01</v>
      </c>
      <c r="AY12" s="12">
        <v>0.01</v>
      </c>
      <c r="AZ12" s="12">
        <v>0.01</v>
      </c>
      <c r="BA12" s="12">
        <v>0.01</v>
      </c>
      <c r="BB12" s="12">
        <v>0.01</v>
      </c>
      <c r="BC12" s="12">
        <v>0.01</v>
      </c>
      <c r="BD12" s="12">
        <v>0.01</v>
      </c>
      <c r="BE12" s="12">
        <v>0.01</v>
      </c>
      <c r="BF12" s="12">
        <v>0.01</v>
      </c>
      <c r="BG12" s="12">
        <v>0.01</v>
      </c>
      <c r="BH12" s="12">
        <v>0.01</v>
      </c>
      <c r="BI12" s="12">
        <v>0.01</v>
      </c>
      <c r="BJ12" s="12">
        <v>0.01</v>
      </c>
      <c r="BK12" s="12">
        <v>0.01</v>
      </c>
      <c r="BL12" s="12">
        <v>0.01</v>
      </c>
      <c r="BM12" s="12">
        <v>0.01</v>
      </c>
      <c r="BN12" s="12">
        <v>0.01</v>
      </c>
    </row>
    <row r="13" spans="1:70" x14ac:dyDescent="0.2">
      <c r="A13" s="67">
        <v>8</v>
      </c>
      <c r="B13" s="12">
        <v>2.1000000000000001E-2</v>
      </c>
      <c r="C13" s="12">
        <v>2.1000000000000001E-2</v>
      </c>
      <c r="D13" s="12">
        <v>2.1000000000000001E-2</v>
      </c>
      <c r="E13" s="12">
        <v>2.1000000000000001E-2</v>
      </c>
      <c r="F13" s="12">
        <v>2.1000000000000001E-2</v>
      </c>
      <c r="G13" s="12">
        <v>2.1000000000000001E-2</v>
      </c>
      <c r="H13" s="12">
        <v>2.1000000000000001E-2</v>
      </c>
      <c r="I13" s="12">
        <v>2.1000000000000001E-2</v>
      </c>
      <c r="J13" s="12">
        <v>2.1000000000000001E-2</v>
      </c>
      <c r="K13" s="12">
        <v>2.1000000000000001E-2</v>
      </c>
      <c r="L13" s="12">
        <v>2.1000000000000001E-2</v>
      </c>
      <c r="M13" s="12">
        <v>2.0199999999999999E-2</v>
      </c>
      <c r="N13" s="12">
        <v>1.9400000000000001E-2</v>
      </c>
      <c r="O13" s="12">
        <v>1.8599999999999998E-2</v>
      </c>
      <c r="P13" s="12">
        <v>1.78E-2</v>
      </c>
      <c r="Q13" s="12">
        <v>1.7000000000000001E-2</v>
      </c>
      <c r="R13" s="12">
        <v>1.6199999999999999E-2</v>
      </c>
      <c r="S13" s="12">
        <v>1.54E-2</v>
      </c>
      <c r="T13" s="12">
        <v>1.46E-2</v>
      </c>
      <c r="U13" s="12">
        <v>1.38E-2</v>
      </c>
      <c r="V13" s="12">
        <v>1.2999999999999999E-2</v>
      </c>
      <c r="W13" s="12">
        <v>1.24E-2</v>
      </c>
      <c r="X13" s="12">
        <v>1.18E-2</v>
      </c>
      <c r="Y13" s="12">
        <v>1.12E-2</v>
      </c>
      <c r="Z13" s="12">
        <v>1.06E-2</v>
      </c>
      <c r="AA13" s="12">
        <v>0.01</v>
      </c>
      <c r="AB13" s="12">
        <v>9.4000000000000004E-3</v>
      </c>
      <c r="AC13" s="12">
        <v>8.8000000000000005E-3</v>
      </c>
      <c r="AD13" s="12">
        <v>8.2000000000000007E-3</v>
      </c>
      <c r="AE13" s="12">
        <v>7.6E-3</v>
      </c>
      <c r="AF13" s="12">
        <v>7.0000000000000001E-3</v>
      </c>
      <c r="AG13" s="12">
        <v>7.0000000000000001E-3</v>
      </c>
      <c r="AH13" s="12">
        <v>7.0000000000000001E-3</v>
      </c>
      <c r="AI13" s="12">
        <v>7.0000000000000001E-3</v>
      </c>
      <c r="AJ13" s="12">
        <v>7.0000000000000001E-3</v>
      </c>
      <c r="AK13" s="12">
        <v>7.0000000000000001E-3</v>
      </c>
      <c r="AL13" s="12">
        <v>7.0000000000000001E-3</v>
      </c>
      <c r="AM13" s="12">
        <v>7.0000000000000001E-3</v>
      </c>
      <c r="AN13" s="12">
        <v>7.0000000000000001E-3</v>
      </c>
      <c r="AO13" s="12">
        <v>7.0000000000000001E-3</v>
      </c>
      <c r="AP13" s="12">
        <v>7.0000000000000001E-3</v>
      </c>
      <c r="AQ13" s="12">
        <v>7.0000000000000001E-3</v>
      </c>
      <c r="AR13" s="12">
        <v>7.0000000000000001E-3</v>
      </c>
      <c r="AS13" s="12">
        <v>7.0000000000000001E-3</v>
      </c>
      <c r="AT13" s="12">
        <v>7.0000000000000001E-3</v>
      </c>
      <c r="AU13" s="12">
        <v>7.0000000000000001E-3</v>
      </c>
      <c r="AV13" s="12">
        <v>7.0000000000000001E-3</v>
      </c>
      <c r="AW13" s="12">
        <v>7.0000000000000001E-3</v>
      </c>
      <c r="AX13" s="12">
        <v>7.0000000000000001E-3</v>
      </c>
      <c r="AY13" s="12">
        <v>7.0000000000000001E-3</v>
      </c>
      <c r="AZ13" s="12">
        <v>7.0000000000000001E-3</v>
      </c>
      <c r="BA13" s="12">
        <v>7.0000000000000001E-3</v>
      </c>
      <c r="BB13" s="12">
        <v>7.0000000000000001E-3</v>
      </c>
      <c r="BC13" s="12">
        <v>7.0000000000000001E-3</v>
      </c>
      <c r="BD13" s="12">
        <v>7.0000000000000001E-3</v>
      </c>
      <c r="BE13" s="12">
        <v>7.0000000000000001E-3</v>
      </c>
      <c r="BF13" s="12">
        <v>7.0000000000000001E-3</v>
      </c>
      <c r="BG13" s="12">
        <v>7.0000000000000001E-3</v>
      </c>
      <c r="BH13" s="12">
        <v>7.0000000000000001E-3</v>
      </c>
      <c r="BI13" s="12">
        <v>7.0000000000000001E-3</v>
      </c>
      <c r="BJ13" s="12">
        <v>7.0000000000000001E-3</v>
      </c>
      <c r="BK13" s="12">
        <v>7.0000000000000001E-3</v>
      </c>
      <c r="BL13" s="12">
        <v>7.0000000000000001E-3</v>
      </c>
      <c r="BM13" s="12">
        <v>7.0000000000000001E-3</v>
      </c>
      <c r="BN13" s="12">
        <v>7.0000000000000001E-3</v>
      </c>
    </row>
    <row r="14" spans="1:70" x14ac:dyDescent="0.2">
      <c r="A14" s="67">
        <v>9</v>
      </c>
      <c r="B14" s="12">
        <v>1.6E-2</v>
      </c>
      <c r="C14" s="12">
        <v>1.6E-2</v>
      </c>
      <c r="D14" s="12">
        <v>1.6E-2</v>
      </c>
      <c r="E14" s="12">
        <v>1.6E-2</v>
      </c>
      <c r="F14" s="12">
        <v>1.6E-2</v>
      </c>
      <c r="G14" s="12">
        <v>1.6E-2</v>
      </c>
      <c r="H14" s="12">
        <v>1.6E-2</v>
      </c>
      <c r="I14" s="12">
        <v>1.6E-2</v>
      </c>
      <c r="J14" s="12">
        <v>1.6E-2</v>
      </c>
      <c r="K14" s="12">
        <v>1.6E-2</v>
      </c>
      <c r="L14" s="12">
        <v>1.6E-2</v>
      </c>
      <c r="M14" s="12">
        <v>1.5599999999999999E-2</v>
      </c>
      <c r="N14" s="12">
        <v>1.52E-2</v>
      </c>
      <c r="O14" s="12">
        <v>1.4800000000000001E-2</v>
      </c>
      <c r="P14" s="12">
        <v>1.44E-2</v>
      </c>
      <c r="Q14" s="12">
        <v>1.4E-2</v>
      </c>
      <c r="R14" s="12">
        <v>1.3599999999999999E-2</v>
      </c>
      <c r="S14" s="12">
        <v>1.32E-2</v>
      </c>
      <c r="T14" s="12">
        <v>1.2800000000000001E-2</v>
      </c>
      <c r="U14" s="12">
        <v>1.24E-2</v>
      </c>
      <c r="V14" s="12">
        <v>1.2E-2</v>
      </c>
      <c r="W14" s="12">
        <v>1.15E-2</v>
      </c>
      <c r="X14" s="12">
        <v>1.0999999999999999E-2</v>
      </c>
      <c r="Y14" s="12">
        <v>1.0500000000000001E-2</v>
      </c>
      <c r="Z14" s="12">
        <v>0.01</v>
      </c>
      <c r="AA14" s="12">
        <v>9.4999999999999998E-3</v>
      </c>
      <c r="AB14" s="12">
        <v>8.9999999999999993E-3</v>
      </c>
      <c r="AC14" s="12">
        <v>8.5000000000000006E-3</v>
      </c>
      <c r="AD14" s="12">
        <v>8.0000000000000002E-3</v>
      </c>
      <c r="AE14" s="12">
        <v>7.4999999999999997E-3</v>
      </c>
      <c r="AF14" s="12">
        <v>7.0000000000000001E-3</v>
      </c>
      <c r="AG14" s="12">
        <v>7.0000000000000001E-3</v>
      </c>
      <c r="AH14" s="12">
        <v>7.0000000000000001E-3</v>
      </c>
      <c r="AI14" s="12">
        <v>7.0000000000000001E-3</v>
      </c>
      <c r="AJ14" s="12">
        <v>7.0000000000000001E-3</v>
      </c>
      <c r="AK14" s="12">
        <v>7.0000000000000001E-3</v>
      </c>
      <c r="AL14" s="12">
        <v>7.0000000000000001E-3</v>
      </c>
      <c r="AM14" s="12">
        <v>7.0000000000000001E-3</v>
      </c>
      <c r="AN14" s="12">
        <v>7.0000000000000001E-3</v>
      </c>
      <c r="AO14" s="12">
        <v>7.0000000000000001E-3</v>
      </c>
      <c r="AP14" s="12">
        <v>7.0000000000000001E-3</v>
      </c>
      <c r="AQ14" s="12">
        <v>7.0000000000000001E-3</v>
      </c>
      <c r="AR14" s="12">
        <v>7.0000000000000001E-3</v>
      </c>
      <c r="AS14" s="12">
        <v>7.0000000000000001E-3</v>
      </c>
      <c r="AT14" s="12">
        <v>7.0000000000000001E-3</v>
      </c>
      <c r="AU14" s="12">
        <v>7.0000000000000001E-3</v>
      </c>
      <c r="AV14" s="12">
        <v>7.0000000000000001E-3</v>
      </c>
      <c r="AW14" s="12">
        <v>7.0000000000000001E-3</v>
      </c>
      <c r="AX14" s="12">
        <v>7.0000000000000001E-3</v>
      </c>
      <c r="AY14" s="12">
        <v>7.0000000000000001E-3</v>
      </c>
      <c r="AZ14" s="12">
        <v>7.0000000000000001E-3</v>
      </c>
      <c r="BA14" s="12">
        <v>7.0000000000000001E-3</v>
      </c>
      <c r="BB14" s="12">
        <v>7.0000000000000001E-3</v>
      </c>
      <c r="BC14" s="12">
        <v>7.0000000000000001E-3</v>
      </c>
      <c r="BD14" s="12">
        <v>7.0000000000000001E-3</v>
      </c>
      <c r="BE14" s="12">
        <v>7.0000000000000001E-3</v>
      </c>
      <c r="BF14" s="12">
        <v>7.0000000000000001E-3</v>
      </c>
      <c r="BG14" s="12">
        <v>7.0000000000000001E-3</v>
      </c>
      <c r="BH14" s="12">
        <v>7.0000000000000001E-3</v>
      </c>
      <c r="BI14" s="12">
        <v>7.0000000000000001E-3</v>
      </c>
      <c r="BJ14" s="12">
        <v>7.0000000000000001E-3</v>
      </c>
      <c r="BK14" s="12">
        <v>7.0000000000000001E-3</v>
      </c>
      <c r="BL14" s="12">
        <v>7.0000000000000001E-3</v>
      </c>
      <c r="BM14" s="12">
        <v>7.0000000000000001E-3</v>
      </c>
      <c r="BN14" s="12">
        <v>7.0000000000000001E-3</v>
      </c>
    </row>
    <row r="15" spans="1:70" x14ac:dyDescent="0.2">
      <c r="A15" s="67">
        <v>10</v>
      </c>
      <c r="B15" s="12">
        <v>1.6E-2</v>
      </c>
      <c r="C15" s="12">
        <v>1.6E-2</v>
      </c>
      <c r="D15" s="12">
        <v>1.6E-2</v>
      </c>
      <c r="E15" s="12">
        <v>1.6E-2</v>
      </c>
      <c r="F15" s="12">
        <v>1.6E-2</v>
      </c>
      <c r="G15" s="12">
        <v>1.6E-2</v>
      </c>
      <c r="H15" s="12">
        <v>1.6E-2</v>
      </c>
      <c r="I15" s="12">
        <v>1.6E-2</v>
      </c>
      <c r="J15" s="12">
        <v>1.6E-2</v>
      </c>
      <c r="K15" s="12">
        <v>1.6E-2</v>
      </c>
      <c r="L15" s="12">
        <v>1.6E-2</v>
      </c>
      <c r="M15" s="12">
        <v>1.55E-2</v>
      </c>
      <c r="N15" s="12">
        <v>1.4999999999999999E-2</v>
      </c>
      <c r="O15" s="12">
        <v>1.4500000000000001E-2</v>
      </c>
      <c r="P15" s="12">
        <v>1.4E-2</v>
      </c>
      <c r="Q15" s="12">
        <v>1.35E-2</v>
      </c>
      <c r="R15" s="12">
        <v>1.2999999999999999E-2</v>
      </c>
      <c r="S15" s="12">
        <v>1.2500000000000001E-2</v>
      </c>
      <c r="T15" s="12">
        <v>1.2E-2</v>
      </c>
      <c r="U15" s="12">
        <v>1.15E-2</v>
      </c>
      <c r="V15" s="12">
        <v>1.0999999999999999E-2</v>
      </c>
      <c r="W15" s="12">
        <v>1.06E-2</v>
      </c>
      <c r="X15" s="12">
        <v>1.0200000000000001E-2</v>
      </c>
      <c r="Y15" s="12">
        <v>9.7999999999999997E-3</v>
      </c>
      <c r="Z15" s="12">
        <v>9.4000000000000004E-3</v>
      </c>
      <c r="AA15" s="12">
        <v>8.9999999999999993E-3</v>
      </c>
      <c r="AB15" s="12">
        <v>8.6E-3</v>
      </c>
      <c r="AC15" s="12">
        <v>8.2000000000000007E-3</v>
      </c>
      <c r="AD15" s="12">
        <v>7.7999999999999996E-3</v>
      </c>
      <c r="AE15" s="12">
        <v>7.4000000000000003E-3</v>
      </c>
      <c r="AF15" s="12">
        <v>7.0000000000000001E-3</v>
      </c>
      <c r="AG15" s="12">
        <v>7.0000000000000001E-3</v>
      </c>
      <c r="AH15" s="12">
        <v>7.0000000000000001E-3</v>
      </c>
      <c r="AI15" s="12">
        <v>7.0000000000000001E-3</v>
      </c>
      <c r="AJ15" s="12">
        <v>7.0000000000000001E-3</v>
      </c>
      <c r="AK15" s="12">
        <v>7.0000000000000001E-3</v>
      </c>
      <c r="AL15" s="12">
        <v>7.0000000000000001E-3</v>
      </c>
      <c r="AM15" s="12">
        <v>7.0000000000000001E-3</v>
      </c>
      <c r="AN15" s="12">
        <v>7.0000000000000001E-3</v>
      </c>
      <c r="AO15" s="12">
        <v>7.0000000000000001E-3</v>
      </c>
      <c r="AP15" s="12">
        <v>7.0000000000000001E-3</v>
      </c>
      <c r="AQ15" s="12">
        <v>7.0000000000000001E-3</v>
      </c>
      <c r="AR15" s="12">
        <v>7.0000000000000001E-3</v>
      </c>
      <c r="AS15" s="12">
        <v>7.0000000000000001E-3</v>
      </c>
      <c r="AT15" s="12">
        <v>7.0000000000000001E-3</v>
      </c>
      <c r="AU15" s="12">
        <v>7.0000000000000001E-3</v>
      </c>
      <c r="AV15" s="12">
        <v>7.0000000000000001E-3</v>
      </c>
      <c r="AW15" s="12">
        <v>7.0000000000000001E-3</v>
      </c>
      <c r="AX15" s="12">
        <v>7.0000000000000001E-3</v>
      </c>
      <c r="AY15" s="12">
        <v>7.0000000000000001E-3</v>
      </c>
      <c r="AZ15" s="12">
        <v>7.0000000000000001E-3</v>
      </c>
      <c r="BA15" s="12">
        <v>7.0000000000000001E-3</v>
      </c>
      <c r="BB15" s="12">
        <v>7.0000000000000001E-3</v>
      </c>
      <c r="BC15" s="12">
        <v>7.0000000000000001E-3</v>
      </c>
      <c r="BD15" s="12">
        <v>7.0000000000000001E-3</v>
      </c>
      <c r="BE15" s="12">
        <v>7.0000000000000001E-3</v>
      </c>
      <c r="BF15" s="12">
        <v>7.0000000000000001E-3</v>
      </c>
      <c r="BG15" s="12">
        <v>7.0000000000000001E-3</v>
      </c>
      <c r="BH15" s="12">
        <v>7.0000000000000001E-3</v>
      </c>
      <c r="BI15" s="12">
        <v>7.0000000000000001E-3</v>
      </c>
      <c r="BJ15" s="12">
        <v>7.0000000000000001E-3</v>
      </c>
      <c r="BK15" s="12">
        <v>7.0000000000000001E-3</v>
      </c>
      <c r="BL15" s="12">
        <v>7.0000000000000001E-3</v>
      </c>
      <c r="BM15" s="12">
        <v>7.0000000000000001E-3</v>
      </c>
      <c r="BN15" s="12">
        <v>7.0000000000000001E-3</v>
      </c>
    </row>
    <row r="16" spans="1:70" x14ac:dyDescent="0.2">
      <c r="A16" s="67">
        <v>11</v>
      </c>
      <c r="B16" s="12">
        <v>1.4999999999999999E-2</v>
      </c>
      <c r="C16" s="12">
        <v>1.4999999999999999E-2</v>
      </c>
      <c r="D16" s="12">
        <v>1.4999999999999999E-2</v>
      </c>
      <c r="E16" s="12">
        <v>1.4999999999999999E-2</v>
      </c>
      <c r="F16" s="12">
        <v>1.4999999999999999E-2</v>
      </c>
      <c r="G16" s="12">
        <v>1.4999999999999999E-2</v>
      </c>
      <c r="H16" s="12">
        <v>1.4999999999999999E-2</v>
      </c>
      <c r="I16" s="12">
        <v>1.4999999999999999E-2</v>
      </c>
      <c r="J16" s="12">
        <v>1.4999999999999999E-2</v>
      </c>
      <c r="K16" s="12">
        <v>1.4999999999999999E-2</v>
      </c>
      <c r="L16" s="12">
        <v>1.4999999999999999E-2</v>
      </c>
      <c r="M16" s="12">
        <v>1.4500000000000001E-2</v>
      </c>
      <c r="N16" s="12">
        <v>1.4E-2</v>
      </c>
      <c r="O16" s="12">
        <v>1.35E-2</v>
      </c>
      <c r="P16" s="12">
        <v>1.2999999999999999E-2</v>
      </c>
      <c r="Q16" s="12">
        <v>1.2500000000000001E-2</v>
      </c>
      <c r="R16" s="12">
        <v>1.2E-2</v>
      </c>
      <c r="S16" s="12">
        <v>1.15E-2</v>
      </c>
      <c r="T16" s="12">
        <v>1.0999999999999999E-2</v>
      </c>
      <c r="U16" s="12">
        <v>1.0500000000000001E-2</v>
      </c>
      <c r="V16" s="12">
        <v>0.01</v>
      </c>
      <c r="W16" s="12">
        <v>9.5999999999999992E-3</v>
      </c>
      <c r="X16" s="12">
        <v>9.1999999999999998E-3</v>
      </c>
      <c r="Y16" s="12">
        <v>8.8000000000000005E-3</v>
      </c>
      <c r="Z16" s="12">
        <v>8.3999999999999995E-3</v>
      </c>
      <c r="AA16" s="12">
        <v>8.0000000000000002E-3</v>
      </c>
      <c r="AB16" s="12">
        <v>7.6E-3</v>
      </c>
      <c r="AC16" s="12">
        <v>7.1999999999999998E-3</v>
      </c>
      <c r="AD16" s="12">
        <v>6.7999999999999996E-3</v>
      </c>
      <c r="AE16" s="12">
        <v>6.4000000000000003E-3</v>
      </c>
      <c r="AF16" s="12">
        <v>6.0000000000000001E-3</v>
      </c>
      <c r="AG16" s="12">
        <v>6.0000000000000001E-3</v>
      </c>
      <c r="AH16" s="12">
        <v>6.0000000000000001E-3</v>
      </c>
      <c r="AI16" s="12">
        <v>6.0000000000000001E-3</v>
      </c>
      <c r="AJ16" s="12">
        <v>6.0000000000000001E-3</v>
      </c>
      <c r="AK16" s="12">
        <v>6.0000000000000001E-3</v>
      </c>
      <c r="AL16" s="12">
        <v>6.0000000000000001E-3</v>
      </c>
      <c r="AM16" s="12">
        <v>6.0000000000000001E-3</v>
      </c>
      <c r="AN16" s="12">
        <v>6.0000000000000001E-3</v>
      </c>
      <c r="AO16" s="12">
        <v>6.0000000000000001E-3</v>
      </c>
      <c r="AP16" s="12">
        <v>6.0000000000000001E-3</v>
      </c>
      <c r="AQ16" s="12">
        <v>6.0000000000000001E-3</v>
      </c>
      <c r="AR16" s="12">
        <v>6.0000000000000001E-3</v>
      </c>
      <c r="AS16" s="12">
        <v>6.0000000000000001E-3</v>
      </c>
      <c r="AT16" s="12">
        <v>6.0000000000000001E-3</v>
      </c>
      <c r="AU16" s="12">
        <v>6.0000000000000001E-3</v>
      </c>
      <c r="AV16" s="12">
        <v>6.0000000000000001E-3</v>
      </c>
      <c r="AW16" s="12">
        <v>6.0000000000000001E-3</v>
      </c>
      <c r="AX16" s="12">
        <v>6.0000000000000001E-3</v>
      </c>
      <c r="AY16" s="12">
        <v>6.0000000000000001E-3</v>
      </c>
      <c r="AZ16" s="12">
        <v>6.0000000000000001E-3</v>
      </c>
      <c r="BA16" s="12">
        <v>6.0000000000000001E-3</v>
      </c>
      <c r="BB16" s="12">
        <v>6.0000000000000001E-3</v>
      </c>
      <c r="BC16" s="12">
        <v>6.0000000000000001E-3</v>
      </c>
      <c r="BD16" s="12">
        <v>6.0000000000000001E-3</v>
      </c>
      <c r="BE16" s="12">
        <v>6.0000000000000001E-3</v>
      </c>
      <c r="BF16" s="12">
        <v>6.0000000000000001E-3</v>
      </c>
      <c r="BG16" s="12">
        <v>6.0000000000000001E-3</v>
      </c>
      <c r="BH16" s="12">
        <v>6.0000000000000001E-3</v>
      </c>
      <c r="BI16" s="12">
        <v>6.0000000000000001E-3</v>
      </c>
      <c r="BJ16" s="12">
        <v>6.0000000000000001E-3</v>
      </c>
      <c r="BK16" s="12">
        <v>6.0000000000000001E-3</v>
      </c>
      <c r="BL16" s="12">
        <v>6.0000000000000001E-3</v>
      </c>
      <c r="BM16" s="12">
        <v>6.0000000000000001E-3</v>
      </c>
      <c r="BN16" s="12">
        <v>6.0000000000000001E-3</v>
      </c>
    </row>
    <row r="17" spans="1:66" x14ac:dyDescent="0.2">
      <c r="A17" s="67">
        <v>12</v>
      </c>
      <c r="B17" s="12">
        <v>1.4E-2</v>
      </c>
      <c r="C17" s="12">
        <v>1.4E-2</v>
      </c>
      <c r="D17" s="12">
        <v>1.4E-2</v>
      </c>
      <c r="E17" s="12">
        <v>1.4E-2</v>
      </c>
      <c r="F17" s="12">
        <v>1.4E-2</v>
      </c>
      <c r="G17" s="12">
        <v>1.4E-2</v>
      </c>
      <c r="H17" s="12">
        <v>1.4E-2</v>
      </c>
      <c r="I17" s="12">
        <v>1.4E-2</v>
      </c>
      <c r="J17" s="12">
        <v>1.4E-2</v>
      </c>
      <c r="K17" s="12">
        <v>1.4E-2</v>
      </c>
      <c r="L17" s="12">
        <v>1.4E-2</v>
      </c>
      <c r="M17" s="12">
        <v>1.3599999999999999E-2</v>
      </c>
      <c r="N17" s="12">
        <v>1.32E-2</v>
      </c>
      <c r="O17" s="12">
        <v>1.2800000000000001E-2</v>
      </c>
      <c r="P17" s="12">
        <v>1.24E-2</v>
      </c>
      <c r="Q17" s="12">
        <v>1.2E-2</v>
      </c>
      <c r="R17" s="12">
        <v>1.1599999999999999E-2</v>
      </c>
      <c r="S17" s="12">
        <v>1.12E-2</v>
      </c>
      <c r="T17" s="12">
        <v>1.0800000000000001E-2</v>
      </c>
      <c r="U17" s="12">
        <v>1.04E-2</v>
      </c>
      <c r="V17" s="12">
        <v>0.01</v>
      </c>
      <c r="W17" s="12">
        <v>9.5999999999999992E-3</v>
      </c>
      <c r="X17" s="12">
        <v>9.1999999999999998E-3</v>
      </c>
      <c r="Y17" s="12">
        <v>8.8000000000000005E-3</v>
      </c>
      <c r="Z17" s="12">
        <v>8.3999999999999995E-3</v>
      </c>
      <c r="AA17" s="12">
        <v>8.0000000000000002E-3</v>
      </c>
      <c r="AB17" s="12">
        <v>7.6E-3</v>
      </c>
      <c r="AC17" s="12">
        <v>7.1999999999999998E-3</v>
      </c>
      <c r="AD17" s="12">
        <v>6.7999999999999996E-3</v>
      </c>
      <c r="AE17" s="12">
        <v>6.4000000000000003E-3</v>
      </c>
      <c r="AF17" s="12">
        <v>6.0000000000000001E-3</v>
      </c>
      <c r="AG17" s="12">
        <v>6.0000000000000001E-3</v>
      </c>
      <c r="AH17" s="12">
        <v>6.0000000000000001E-3</v>
      </c>
      <c r="AI17" s="12">
        <v>6.0000000000000001E-3</v>
      </c>
      <c r="AJ17" s="12">
        <v>6.0000000000000001E-3</v>
      </c>
      <c r="AK17" s="12">
        <v>6.0000000000000001E-3</v>
      </c>
      <c r="AL17" s="12">
        <v>6.0000000000000001E-3</v>
      </c>
      <c r="AM17" s="12">
        <v>6.0000000000000001E-3</v>
      </c>
      <c r="AN17" s="12">
        <v>6.0000000000000001E-3</v>
      </c>
      <c r="AO17" s="12">
        <v>6.0000000000000001E-3</v>
      </c>
      <c r="AP17" s="12">
        <v>6.0000000000000001E-3</v>
      </c>
      <c r="AQ17" s="12">
        <v>6.0000000000000001E-3</v>
      </c>
      <c r="AR17" s="12">
        <v>6.0000000000000001E-3</v>
      </c>
      <c r="AS17" s="12">
        <v>6.0000000000000001E-3</v>
      </c>
      <c r="AT17" s="12">
        <v>6.0000000000000001E-3</v>
      </c>
      <c r="AU17" s="12">
        <v>6.0000000000000001E-3</v>
      </c>
      <c r="AV17" s="12">
        <v>6.0000000000000001E-3</v>
      </c>
      <c r="AW17" s="12">
        <v>6.0000000000000001E-3</v>
      </c>
      <c r="AX17" s="12">
        <v>6.0000000000000001E-3</v>
      </c>
      <c r="AY17" s="12">
        <v>6.0000000000000001E-3</v>
      </c>
      <c r="AZ17" s="12">
        <v>6.0000000000000001E-3</v>
      </c>
      <c r="BA17" s="12">
        <v>6.0000000000000001E-3</v>
      </c>
      <c r="BB17" s="12">
        <v>6.0000000000000001E-3</v>
      </c>
      <c r="BC17" s="12">
        <v>6.0000000000000001E-3</v>
      </c>
      <c r="BD17" s="12">
        <v>6.0000000000000001E-3</v>
      </c>
      <c r="BE17" s="12">
        <v>6.0000000000000001E-3</v>
      </c>
      <c r="BF17" s="12">
        <v>6.0000000000000001E-3</v>
      </c>
      <c r="BG17" s="12">
        <v>6.0000000000000001E-3</v>
      </c>
      <c r="BH17" s="12">
        <v>6.0000000000000001E-3</v>
      </c>
      <c r="BI17" s="12">
        <v>6.0000000000000001E-3</v>
      </c>
      <c r="BJ17" s="12">
        <v>6.0000000000000001E-3</v>
      </c>
      <c r="BK17" s="12">
        <v>6.0000000000000001E-3</v>
      </c>
      <c r="BL17" s="12">
        <v>6.0000000000000001E-3</v>
      </c>
      <c r="BM17" s="12">
        <v>6.0000000000000001E-3</v>
      </c>
      <c r="BN17" s="12">
        <v>6.0000000000000001E-3</v>
      </c>
    </row>
    <row r="18" spans="1:66" x14ac:dyDescent="0.2">
      <c r="A18" s="67">
        <v>13</v>
      </c>
      <c r="B18" s="12">
        <v>1.2999999999999999E-2</v>
      </c>
      <c r="C18" s="12">
        <v>1.2999999999999999E-2</v>
      </c>
      <c r="D18" s="12">
        <v>1.2999999999999999E-2</v>
      </c>
      <c r="E18" s="12">
        <v>1.2999999999999999E-2</v>
      </c>
      <c r="F18" s="12">
        <v>1.2999999999999999E-2</v>
      </c>
      <c r="G18" s="12">
        <v>1.2999999999999999E-2</v>
      </c>
      <c r="H18" s="12">
        <v>1.2999999999999999E-2</v>
      </c>
      <c r="I18" s="12">
        <v>1.2999999999999999E-2</v>
      </c>
      <c r="J18" s="12">
        <v>1.2999999999999999E-2</v>
      </c>
      <c r="K18" s="12">
        <v>1.2999999999999999E-2</v>
      </c>
      <c r="L18" s="12">
        <v>1.2999999999999999E-2</v>
      </c>
      <c r="M18" s="12">
        <v>1.26E-2</v>
      </c>
      <c r="N18" s="12">
        <v>1.2200000000000001E-2</v>
      </c>
      <c r="O18" s="12">
        <v>1.18E-2</v>
      </c>
      <c r="P18" s="12">
        <v>1.14E-2</v>
      </c>
      <c r="Q18" s="12">
        <v>1.0999999999999999E-2</v>
      </c>
      <c r="R18" s="12">
        <v>1.06E-2</v>
      </c>
      <c r="S18" s="12">
        <v>1.0200000000000001E-2</v>
      </c>
      <c r="T18" s="12">
        <v>9.7999999999999997E-3</v>
      </c>
      <c r="U18" s="12">
        <v>9.4000000000000004E-3</v>
      </c>
      <c r="V18" s="12">
        <v>8.9999999999999993E-3</v>
      </c>
      <c r="W18" s="12">
        <v>8.6E-3</v>
      </c>
      <c r="X18" s="12">
        <v>8.2000000000000007E-3</v>
      </c>
      <c r="Y18" s="12">
        <v>7.7999999999999996E-3</v>
      </c>
      <c r="Z18" s="12">
        <v>7.4000000000000003E-3</v>
      </c>
      <c r="AA18" s="12">
        <v>7.0000000000000001E-3</v>
      </c>
      <c r="AB18" s="12">
        <v>6.6E-3</v>
      </c>
      <c r="AC18" s="12">
        <v>6.1999999999999998E-3</v>
      </c>
      <c r="AD18" s="12">
        <v>5.7999999999999996E-3</v>
      </c>
      <c r="AE18" s="12">
        <v>5.4000000000000003E-3</v>
      </c>
      <c r="AF18" s="12">
        <v>5.0000000000000001E-3</v>
      </c>
      <c r="AG18" s="12">
        <v>5.0000000000000001E-3</v>
      </c>
      <c r="AH18" s="12">
        <v>5.0000000000000001E-3</v>
      </c>
      <c r="AI18" s="12">
        <v>5.0000000000000001E-3</v>
      </c>
      <c r="AJ18" s="12">
        <v>5.0000000000000001E-3</v>
      </c>
      <c r="AK18" s="12">
        <v>5.0000000000000001E-3</v>
      </c>
      <c r="AL18" s="12">
        <v>5.0000000000000001E-3</v>
      </c>
      <c r="AM18" s="12">
        <v>5.0000000000000001E-3</v>
      </c>
      <c r="AN18" s="12">
        <v>5.0000000000000001E-3</v>
      </c>
      <c r="AO18" s="12">
        <v>5.0000000000000001E-3</v>
      </c>
      <c r="AP18" s="12">
        <v>5.0000000000000001E-3</v>
      </c>
      <c r="AQ18" s="12">
        <v>5.0000000000000001E-3</v>
      </c>
      <c r="AR18" s="12">
        <v>5.0000000000000001E-3</v>
      </c>
      <c r="AS18" s="12">
        <v>5.0000000000000001E-3</v>
      </c>
      <c r="AT18" s="12">
        <v>5.0000000000000001E-3</v>
      </c>
      <c r="AU18" s="12">
        <v>5.0000000000000001E-3</v>
      </c>
      <c r="AV18" s="12">
        <v>5.0000000000000001E-3</v>
      </c>
      <c r="AW18" s="12">
        <v>5.0000000000000001E-3</v>
      </c>
      <c r="AX18" s="12">
        <v>5.0000000000000001E-3</v>
      </c>
      <c r="AY18" s="12">
        <v>5.0000000000000001E-3</v>
      </c>
      <c r="AZ18" s="12">
        <v>5.0000000000000001E-3</v>
      </c>
      <c r="BA18" s="12">
        <v>5.0000000000000001E-3</v>
      </c>
      <c r="BB18" s="12">
        <v>5.0000000000000001E-3</v>
      </c>
      <c r="BC18" s="12">
        <v>5.0000000000000001E-3</v>
      </c>
      <c r="BD18" s="12">
        <v>5.0000000000000001E-3</v>
      </c>
      <c r="BE18" s="12">
        <v>5.0000000000000001E-3</v>
      </c>
      <c r="BF18" s="12">
        <v>5.0000000000000001E-3</v>
      </c>
      <c r="BG18" s="12">
        <v>5.0000000000000001E-3</v>
      </c>
      <c r="BH18" s="12">
        <v>5.0000000000000001E-3</v>
      </c>
      <c r="BI18" s="12">
        <v>5.0000000000000001E-3</v>
      </c>
      <c r="BJ18" s="12">
        <v>5.0000000000000001E-3</v>
      </c>
      <c r="BK18" s="12">
        <v>5.0000000000000001E-3</v>
      </c>
      <c r="BL18" s="12">
        <v>5.0000000000000001E-3</v>
      </c>
      <c r="BM18" s="12">
        <v>5.0000000000000001E-3</v>
      </c>
      <c r="BN18" s="12">
        <v>5.0000000000000001E-3</v>
      </c>
    </row>
    <row r="19" spans="1:66" x14ac:dyDescent="0.2">
      <c r="A19" s="67">
        <v>14</v>
      </c>
      <c r="B19" s="12">
        <v>1.2999999999999999E-2</v>
      </c>
      <c r="C19" s="12">
        <v>1.2999999999999999E-2</v>
      </c>
      <c r="D19" s="12">
        <v>1.2999999999999999E-2</v>
      </c>
      <c r="E19" s="12">
        <v>1.2999999999999999E-2</v>
      </c>
      <c r="F19" s="12">
        <v>1.2999999999999999E-2</v>
      </c>
      <c r="G19" s="12">
        <v>1.2999999999999999E-2</v>
      </c>
      <c r="H19" s="12">
        <v>1.2999999999999999E-2</v>
      </c>
      <c r="I19" s="12">
        <v>1.2999999999999999E-2</v>
      </c>
      <c r="J19" s="12">
        <v>1.2999999999999999E-2</v>
      </c>
      <c r="K19" s="12">
        <v>1.2999999999999999E-2</v>
      </c>
      <c r="L19" s="12">
        <v>1.2999999999999999E-2</v>
      </c>
      <c r="M19" s="12">
        <v>1.26E-2</v>
      </c>
      <c r="N19" s="12">
        <v>1.2200000000000001E-2</v>
      </c>
      <c r="O19" s="12">
        <v>1.18E-2</v>
      </c>
      <c r="P19" s="12">
        <v>1.14E-2</v>
      </c>
      <c r="Q19" s="12">
        <v>1.0999999999999999E-2</v>
      </c>
      <c r="R19" s="12">
        <v>1.06E-2</v>
      </c>
      <c r="S19" s="12">
        <v>1.0200000000000001E-2</v>
      </c>
      <c r="T19" s="12">
        <v>9.7999999999999997E-3</v>
      </c>
      <c r="U19" s="12">
        <v>9.4000000000000004E-3</v>
      </c>
      <c r="V19" s="12">
        <v>8.9999999999999993E-3</v>
      </c>
      <c r="W19" s="12">
        <v>8.6E-3</v>
      </c>
      <c r="X19" s="12">
        <v>8.2000000000000007E-3</v>
      </c>
      <c r="Y19" s="12">
        <v>7.7999999999999996E-3</v>
      </c>
      <c r="Z19" s="12">
        <v>7.4000000000000003E-3</v>
      </c>
      <c r="AA19" s="12">
        <v>7.0000000000000001E-3</v>
      </c>
      <c r="AB19" s="12">
        <v>6.6E-3</v>
      </c>
      <c r="AC19" s="12">
        <v>6.1999999999999998E-3</v>
      </c>
      <c r="AD19" s="12">
        <v>5.7999999999999996E-3</v>
      </c>
      <c r="AE19" s="12">
        <v>5.4000000000000003E-3</v>
      </c>
      <c r="AF19" s="12">
        <v>5.0000000000000001E-3</v>
      </c>
      <c r="AG19" s="12">
        <v>5.0000000000000001E-3</v>
      </c>
      <c r="AH19" s="12">
        <v>5.0000000000000001E-3</v>
      </c>
      <c r="AI19" s="12">
        <v>5.0000000000000001E-3</v>
      </c>
      <c r="AJ19" s="12">
        <v>5.0000000000000001E-3</v>
      </c>
      <c r="AK19" s="12">
        <v>5.0000000000000001E-3</v>
      </c>
      <c r="AL19" s="12">
        <v>5.0000000000000001E-3</v>
      </c>
      <c r="AM19" s="12">
        <v>5.0000000000000001E-3</v>
      </c>
      <c r="AN19" s="12">
        <v>5.0000000000000001E-3</v>
      </c>
      <c r="AO19" s="12">
        <v>5.0000000000000001E-3</v>
      </c>
      <c r="AP19" s="12">
        <v>5.0000000000000001E-3</v>
      </c>
      <c r="AQ19" s="12">
        <v>5.0000000000000001E-3</v>
      </c>
      <c r="AR19" s="12">
        <v>5.0000000000000001E-3</v>
      </c>
      <c r="AS19" s="12">
        <v>5.0000000000000001E-3</v>
      </c>
      <c r="AT19" s="12">
        <v>5.0000000000000001E-3</v>
      </c>
      <c r="AU19" s="12">
        <v>5.0000000000000001E-3</v>
      </c>
      <c r="AV19" s="12">
        <v>5.0000000000000001E-3</v>
      </c>
      <c r="AW19" s="12">
        <v>5.0000000000000001E-3</v>
      </c>
      <c r="AX19" s="12">
        <v>5.0000000000000001E-3</v>
      </c>
      <c r="AY19" s="12">
        <v>5.0000000000000001E-3</v>
      </c>
      <c r="AZ19" s="12">
        <v>5.0000000000000001E-3</v>
      </c>
      <c r="BA19" s="12">
        <v>5.0000000000000001E-3</v>
      </c>
      <c r="BB19" s="12">
        <v>5.0000000000000001E-3</v>
      </c>
      <c r="BC19" s="12">
        <v>5.0000000000000001E-3</v>
      </c>
      <c r="BD19" s="12">
        <v>5.0000000000000001E-3</v>
      </c>
      <c r="BE19" s="12">
        <v>5.0000000000000001E-3</v>
      </c>
      <c r="BF19" s="12">
        <v>5.0000000000000001E-3</v>
      </c>
      <c r="BG19" s="12">
        <v>5.0000000000000001E-3</v>
      </c>
      <c r="BH19" s="12">
        <v>5.0000000000000001E-3</v>
      </c>
      <c r="BI19" s="12">
        <v>5.0000000000000001E-3</v>
      </c>
      <c r="BJ19" s="12">
        <v>5.0000000000000001E-3</v>
      </c>
      <c r="BK19" s="12">
        <v>5.0000000000000001E-3</v>
      </c>
      <c r="BL19" s="12">
        <v>5.0000000000000001E-3</v>
      </c>
      <c r="BM19" s="12">
        <v>5.0000000000000001E-3</v>
      </c>
      <c r="BN19" s="12">
        <v>5.0000000000000001E-3</v>
      </c>
    </row>
    <row r="20" spans="1:66" x14ac:dyDescent="0.2">
      <c r="A20" s="67">
        <v>15</v>
      </c>
      <c r="B20" s="12">
        <v>1.2E-2</v>
      </c>
      <c r="C20" s="12">
        <v>1.2E-2</v>
      </c>
      <c r="D20" s="12">
        <v>1.2E-2</v>
      </c>
      <c r="E20" s="12">
        <v>1.2E-2</v>
      </c>
      <c r="F20" s="12">
        <v>1.2E-2</v>
      </c>
      <c r="G20" s="12">
        <v>1.2E-2</v>
      </c>
      <c r="H20" s="12">
        <v>1.2E-2</v>
      </c>
      <c r="I20" s="12">
        <v>1.2E-2</v>
      </c>
      <c r="J20" s="12">
        <v>1.2E-2</v>
      </c>
      <c r="K20" s="12">
        <v>1.2E-2</v>
      </c>
      <c r="L20" s="12">
        <v>1.2E-2</v>
      </c>
      <c r="M20" s="12">
        <v>1.1599999999999999E-2</v>
      </c>
      <c r="N20" s="12">
        <v>1.12E-2</v>
      </c>
      <c r="O20" s="12">
        <v>1.0800000000000001E-2</v>
      </c>
      <c r="P20" s="12">
        <v>1.04E-2</v>
      </c>
      <c r="Q20" s="12">
        <v>0.01</v>
      </c>
      <c r="R20" s="12">
        <v>9.5999999999999992E-3</v>
      </c>
      <c r="S20" s="12">
        <v>9.1999999999999998E-3</v>
      </c>
      <c r="T20" s="12">
        <v>8.8000000000000005E-3</v>
      </c>
      <c r="U20" s="12">
        <v>8.3999999999999995E-3</v>
      </c>
      <c r="V20" s="12">
        <v>8.0000000000000002E-3</v>
      </c>
      <c r="W20" s="12">
        <v>7.6E-3</v>
      </c>
      <c r="X20" s="12">
        <v>7.1999999999999998E-3</v>
      </c>
      <c r="Y20" s="12">
        <v>6.7999999999999996E-3</v>
      </c>
      <c r="Z20" s="12">
        <v>6.4000000000000003E-3</v>
      </c>
      <c r="AA20" s="12">
        <v>6.0000000000000001E-3</v>
      </c>
      <c r="AB20" s="12">
        <v>5.5999999999999999E-3</v>
      </c>
      <c r="AC20" s="12">
        <v>5.1999999999999998E-3</v>
      </c>
      <c r="AD20" s="12">
        <v>4.7999999999999996E-3</v>
      </c>
      <c r="AE20" s="12">
        <v>4.4000000000000003E-3</v>
      </c>
      <c r="AF20" s="12">
        <v>4.0000000000000001E-3</v>
      </c>
      <c r="AG20" s="12">
        <v>4.0000000000000001E-3</v>
      </c>
      <c r="AH20" s="12">
        <v>4.0000000000000001E-3</v>
      </c>
      <c r="AI20" s="12">
        <v>4.0000000000000001E-3</v>
      </c>
      <c r="AJ20" s="12">
        <v>4.0000000000000001E-3</v>
      </c>
      <c r="AK20" s="12">
        <v>4.0000000000000001E-3</v>
      </c>
      <c r="AL20" s="12">
        <v>4.0000000000000001E-3</v>
      </c>
      <c r="AM20" s="12">
        <v>4.0000000000000001E-3</v>
      </c>
      <c r="AN20" s="12">
        <v>4.0000000000000001E-3</v>
      </c>
      <c r="AO20" s="12">
        <v>4.0000000000000001E-3</v>
      </c>
      <c r="AP20" s="12">
        <v>4.0000000000000001E-3</v>
      </c>
      <c r="AQ20" s="12">
        <v>4.0000000000000001E-3</v>
      </c>
      <c r="AR20" s="12">
        <v>4.0000000000000001E-3</v>
      </c>
      <c r="AS20" s="12">
        <v>4.0000000000000001E-3</v>
      </c>
      <c r="AT20" s="12">
        <v>4.0000000000000001E-3</v>
      </c>
      <c r="AU20" s="12">
        <v>4.0000000000000001E-3</v>
      </c>
      <c r="AV20" s="12">
        <v>4.0000000000000001E-3</v>
      </c>
      <c r="AW20" s="12">
        <v>4.0000000000000001E-3</v>
      </c>
      <c r="AX20" s="12">
        <v>4.0000000000000001E-3</v>
      </c>
      <c r="AY20" s="12">
        <v>4.0000000000000001E-3</v>
      </c>
      <c r="AZ20" s="12">
        <v>4.0000000000000001E-3</v>
      </c>
      <c r="BA20" s="12">
        <v>4.0000000000000001E-3</v>
      </c>
      <c r="BB20" s="12">
        <v>4.0000000000000001E-3</v>
      </c>
      <c r="BC20" s="12">
        <v>4.0000000000000001E-3</v>
      </c>
      <c r="BD20" s="12">
        <v>4.0000000000000001E-3</v>
      </c>
      <c r="BE20" s="12">
        <v>4.0000000000000001E-3</v>
      </c>
      <c r="BF20" s="12">
        <v>4.0000000000000001E-3</v>
      </c>
      <c r="BG20" s="12">
        <v>4.0000000000000001E-3</v>
      </c>
      <c r="BH20" s="12">
        <v>4.0000000000000001E-3</v>
      </c>
      <c r="BI20" s="12">
        <v>4.0000000000000001E-3</v>
      </c>
      <c r="BJ20" s="12">
        <v>4.0000000000000001E-3</v>
      </c>
      <c r="BK20" s="12">
        <v>4.0000000000000001E-3</v>
      </c>
      <c r="BL20" s="12">
        <v>4.0000000000000001E-3</v>
      </c>
      <c r="BM20" s="12">
        <v>4.0000000000000001E-3</v>
      </c>
      <c r="BN20" s="12">
        <v>4.0000000000000001E-3</v>
      </c>
    </row>
    <row r="21" spans="1:66" x14ac:dyDescent="0.2">
      <c r="A21" s="67">
        <v>16</v>
      </c>
      <c r="B21" s="12">
        <v>1.0999999999999999E-2</v>
      </c>
      <c r="C21" s="12">
        <v>1.0999999999999999E-2</v>
      </c>
      <c r="D21" s="12">
        <v>1.0999999999999999E-2</v>
      </c>
      <c r="E21" s="12">
        <v>1.0999999999999999E-2</v>
      </c>
      <c r="F21" s="12">
        <v>1.0999999999999999E-2</v>
      </c>
      <c r="G21" s="12">
        <v>1.0999999999999999E-2</v>
      </c>
      <c r="H21" s="12">
        <v>1.0999999999999999E-2</v>
      </c>
      <c r="I21" s="12">
        <v>1.0999999999999999E-2</v>
      </c>
      <c r="J21" s="12">
        <v>1.0999999999999999E-2</v>
      </c>
      <c r="K21" s="12">
        <v>1.0999999999999999E-2</v>
      </c>
      <c r="L21" s="12">
        <v>1.0999999999999999E-2</v>
      </c>
      <c r="M21" s="12">
        <v>1.0699999999999999E-2</v>
      </c>
      <c r="N21" s="12">
        <v>1.04E-2</v>
      </c>
      <c r="O21" s="12">
        <v>1.01E-2</v>
      </c>
      <c r="P21" s="12">
        <v>9.7999999999999997E-3</v>
      </c>
      <c r="Q21" s="12">
        <v>9.4999999999999998E-3</v>
      </c>
      <c r="R21" s="12">
        <v>9.1999999999999998E-3</v>
      </c>
      <c r="S21" s="12">
        <v>8.8999999999999999E-3</v>
      </c>
      <c r="T21" s="12">
        <v>8.6E-3</v>
      </c>
      <c r="U21" s="12">
        <v>8.3000000000000001E-3</v>
      </c>
      <c r="V21" s="12">
        <v>8.0000000000000002E-3</v>
      </c>
      <c r="W21" s="12">
        <v>7.6E-3</v>
      </c>
      <c r="X21" s="12">
        <v>7.1999999999999998E-3</v>
      </c>
      <c r="Y21" s="12">
        <v>6.7999999999999996E-3</v>
      </c>
      <c r="Z21" s="12">
        <v>6.4000000000000003E-3</v>
      </c>
      <c r="AA21" s="12">
        <v>6.0000000000000001E-3</v>
      </c>
      <c r="AB21" s="12">
        <v>5.5999999999999999E-3</v>
      </c>
      <c r="AC21" s="12">
        <v>5.1999999999999998E-3</v>
      </c>
      <c r="AD21" s="12">
        <v>4.7999999999999996E-3</v>
      </c>
      <c r="AE21" s="12">
        <v>4.4000000000000003E-3</v>
      </c>
      <c r="AF21" s="12">
        <v>4.0000000000000001E-3</v>
      </c>
      <c r="AG21" s="12">
        <v>4.0000000000000001E-3</v>
      </c>
      <c r="AH21" s="12">
        <v>4.0000000000000001E-3</v>
      </c>
      <c r="AI21" s="12">
        <v>4.0000000000000001E-3</v>
      </c>
      <c r="AJ21" s="12">
        <v>4.0000000000000001E-3</v>
      </c>
      <c r="AK21" s="12">
        <v>4.0000000000000001E-3</v>
      </c>
      <c r="AL21" s="12">
        <v>4.0000000000000001E-3</v>
      </c>
      <c r="AM21" s="12">
        <v>4.0000000000000001E-3</v>
      </c>
      <c r="AN21" s="12">
        <v>4.0000000000000001E-3</v>
      </c>
      <c r="AO21" s="12">
        <v>4.0000000000000001E-3</v>
      </c>
      <c r="AP21" s="12">
        <v>4.0000000000000001E-3</v>
      </c>
      <c r="AQ21" s="12">
        <v>4.0000000000000001E-3</v>
      </c>
      <c r="AR21" s="12">
        <v>4.0000000000000001E-3</v>
      </c>
      <c r="AS21" s="12">
        <v>4.0000000000000001E-3</v>
      </c>
      <c r="AT21" s="12">
        <v>4.0000000000000001E-3</v>
      </c>
      <c r="AU21" s="12">
        <v>4.0000000000000001E-3</v>
      </c>
      <c r="AV21" s="12">
        <v>4.0000000000000001E-3</v>
      </c>
      <c r="AW21" s="12">
        <v>4.0000000000000001E-3</v>
      </c>
      <c r="AX21" s="12">
        <v>4.0000000000000001E-3</v>
      </c>
      <c r="AY21" s="12">
        <v>4.0000000000000001E-3</v>
      </c>
      <c r="AZ21" s="12">
        <v>4.0000000000000001E-3</v>
      </c>
      <c r="BA21" s="12">
        <v>4.0000000000000001E-3</v>
      </c>
      <c r="BB21" s="12">
        <v>4.0000000000000001E-3</v>
      </c>
      <c r="BC21" s="12">
        <v>4.0000000000000001E-3</v>
      </c>
      <c r="BD21" s="12">
        <v>4.0000000000000001E-3</v>
      </c>
      <c r="BE21" s="12">
        <v>4.0000000000000001E-3</v>
      </c>
      <c r="BF21" s="12">
        <v>4.0000000000000001E-3</v>
      </c>
      <c r="BG21" s="12">
        <v>4.0000000000000001E-3</v>
      </c>
      <c r="BH21" s="12">
        <v>4.0000000000000001E-3</v>
      </c>
      <c r="BI21" s="12">
        <v>4.0000000000000001E-3</v>
      </c>
      <c r="BJ21" s="12">
        <v>4.0000000000000001E-3</v>
      </c>
      <c r="BK21" s="12">
        <v>4.0000000000000001E-3</v>
      </c>
      <c r="BL21" s="12">
        <v>4.0000000000000001E-3</v>
      </c>
      <c r="BM21" s="12">
        <v>4.0000000000000001E-3</v>
      </c>
      <c r="BN21" s="12">
        <v>4.0000000000000001E-3</v>
      </c>
    </row>
    <row r="22" spans="1:66" x14ac:dyDescent="0.2">
      <c r="A22" s="67">
        <v>17</v>
      </c>
      <c r="B22" s="12">
        <v>1.0999999999999999E-2</v>
      </c>
      <c r="C22" s="12">
        <v>1.0999999999999999E-2</v>
      </c>
      <c r="D22" s="12">
        <v>1.0999999999999999E-2</v>
      </c>
      <c r="E22" s="12">
        <v>1.0999999999999999E-2</v>
      </c>
      <c r="F22" s="12">
        <v>1.0999999999999999E-2</v>
      </c>
      <c r="G22" s="12">
        <v>1.0999999999999999E-2</v>
      </c>
      <c r="H22" s="12">
        <v>1.0999999999999999E-2</v>
      </c>
      <c r="I22" s="12">
        <v>1.0999999999999999E-2</v>
      </c>
      <c r="J22" s="12">
        <v>1.0999999999999999E-2</v>
      </c>
      <c r="K22" s="12">
        <v>1.0999999999999999E-2</v>
      </c>
      <c r="L22" s="12">
        <v>1.0999999999999999E-2</v>
      </c>
      <c r="M22" s="12">
        <v>1.06E-2</v>
      </c>
      <c r="N22" s="12">
        <v>1.0200000000000001E-2</v>
      </c>
      <c r="O22" s="12">
        <v>9.7999999999999997E-3</v>
      </c>
      <c r="P22" s="12">
        <v>9.4000000000000004E-3</v>
      </c>
      <c r="Q22" s="12">
        <v>8.9999999999999993E-3</v>
      </c>
      <c r="R22" s="12">
        <v>8.6E-3</v>
      </c>
      <c r="S22" s="12">
        <v>8.2000000000000007E-3</v>
      </c>
      <c r="T22" s="12">
        <v>7.7999999999999996E-3</v>
      </c>
      <c r="U22" s="12">
        <v>7.4000000000000003E-3</v>
      </c>
      <c r="V22" s="12">
        <v>7.0000000000000001E-3</v>
      </c>
      <c r="W22" s="12">
        <v>6.7000000000000002E-3</v>
      </c>
      <c r="X22" s="12">
        <v>6.4000000000000003E-3</v>
      </c>
      <c r="Y22" s="12">
        <v>6.1000000000000004E-3</v>
      </c>
      <c r="Z22" s="12">
        <v>5.7999999999999996E-3</v>
      </c>
      <c r="AA22" s="12">
        <v>5.4999999999999997E-3</v>
      </c>
      <c r="AB22" s="12">
        <v>5.1999999999999998E-3</v>
      </c>
      <c r="AC22" s="12">
        <v>4.8999999999999998E-3</v>
      </c>
      <c r="AD22" s="12">
        <v>4.5999999999999999E-3</v>
      </c>
      <c r="AE22" s="12">
        <v>4.3E-3</v>
      </c>
      <c r="AF22" s="12">
        <v>4.0000000000000001E-3</v>
      </c>
      <c r="AG22" s="12">
        <v>4.0000000000000001E-3</v>
      </c>
      <c r="AH22" s="12">
        <v>4.0000000000000001E-3</v>
      </c>
      <c r="AI22" s="12">
        <v>4.0000000000000001E-3</v>
      </c>
      <c r="AJ22" s="12">
        <v>4.0000000000000001E-3</v>
      </c>
      <c r="AK22" s="12">
        <v>4.0000000000000001E-3</v>
      </c>
      <c r="AL22" s="12">
        <v>4.0000000000000001E-3</v>
      </c>
      <c r="AM22" s="12">
        <v>4.0000000000000001E-3</v>
      </c>
      <c r="AN22" s="12">
        <v>4.0000000000000001E-3</v>
      </c>
      <c r="AO22" s="12">
        <v>4.0000000000000001E-3</v>
      </c>
      <c r="AP22" s="12">
        <v>4.0000000000000001E-3</v>
      </c>
      <c r="AQ22" s="12">
        <v>4.0000000000000001E-3</v>
      </c>
      <c r="AR22" s="12">
        <v>4.0000000000000001E-3</v>
      </c>
      <c r="AS22" s="12">
        <v>4.0000000000000001E-3</v>
      </c>
      <c r="AT22" s="12">
        <v>4.0000000000000001E-3</v>
      </c>
      <c r="AU22" s="12">
        <v>4.0000000000000001E-3</v>
      </c>
      <c r="AV22" s="12">
        <v>4.0000000000000001E-3</v>
      </c>
      <c r="AW22" s="12">
        <v>4.0000000000000001E-3</v>
      </c>
      <c r="AX22" s="12">
        <v>4.0000000000000001E-3</v>
      </c>
      <c r="AY22" s="12">
        <v>4.0000000000000001E-3</v>
      </c>
      <c r="AZ22" s="12">
        <v>4.0000000000000001E-3</v>
      </c>
      <c r="BA22" s="12">
        <v>4.0000000000000001E-3</v>
      </c>
      <c r="BB22" s="12">
        <v>4.0000000000000001E-3</v>
      </c>
      <c r="BC22" s="12">
        <v>4.0000000000000001E-3</v>
      </c>
      <c r="BD22" s="12">
        <v>4.0000000000000001E-3</v>
      </c>
      <c r="BE22" s="12">
        <v>4.0000000000000001E-3</v>
      </c>
      <c r="BF22" s="12">
        <v>4.0000000000000001E-3</v>
      </c>
      <c r="BG22" s="12">
        <v>4.0000000000000001E-3</v>
      </c>
      <c r="BH22" s="12">
        <v>4.0000000000000001E-3</v>
      </c>
      <c r="BI22" s="12">
        <v>4.0000000000000001E-3</v>
      </c>
      <c r="BJ22" s="12">
        <v>4.0000000000000001E-3</v>
      </c>
      <c r="BK22" s="12">
        <v>4.0000000000000001E-3</v>
      </c>
      <c r="BL22" s="12">
        <v>4.0000000000000001E-3</v>
      </c>
      <c r="BM22" s="12">
        <v>4.0000000000000001E-3</v>
      </c>
      <c r="BN22" s="12">
        <v>4.0000000000000001E-3</v>
      </c>
    </row>
    <row r="23" spans="1:66" x14ac:dyDescent="0.2">
      <c r="A23" s="67">
        <v>18</v>
      </c>
      <c r="B23" s="12">
        <v>0.01</v>
      </c>
      <c r="C23" s="12">
        <v>0.01</v>
      </c>
      <c r="D23" s="12">
        <v>0.01</v>
      </c>
      <c r="E23" s="12">
        <v>0.01</v>
      </c>
      <c r="F23" s="12">
        <v>0.01</v>
      </c>
      <c r="G23" s="12">
        <v>0.01</v>
      </c>
      <c r="H23" s="12">
        <v>0.01</v>
      </c>
      <c r="I23" s="12">
        <v>0.01</v>
      </c>
      <c r="J23" s="12">
        <v>0.01</v>
      </c>
      <c r="K23" s="12">
        <v>0.01</v>
      </c>
      <c r="L23" s="12">
        <v>0.01</v>
      </c>
      <c r="M23" s="12">
        <v>9.7000000000000003E-3</v>
      </c>
      <c r="N23" s="12">
        <v>9.4000000000000004E-3</v>
      </c>
      <c r="O23" s="12">
        <v>9.1000000000000004E-3</v>
      </c>
      <c r="P23" s="12">
        <v>8.8000000000000005E-3</v>
      </c>
      <c r="Q23" s="12">
        <v>8.5000000000000006E-3</v>
      </c>
      <c r="R23" s="12">
        <v>8.2000000000000007E-3</v>
      </c>
      <c r="S23" s="12">
        <v>7.9000000000000008E-3</v>
      </c>
      <c r="T23" s="12">
        <v>7.6E-3</v>
      </c>
      <c r="U23" s="12">
        <v>7.3000000000000001E-3</v>
      </c>
      <c r="V23" s="12">
        <v>7.0000000000000001E-3</v>
      </c>
      <c r="W23" s="12">
        <v>6.6E-3</v>
      </c>
      <c r="X23" s="12">
        <v>6.1999999999999998E-3</v>
      </c>
      <c r="Y23" s="12">
        <v>5.7999999999999996E-3</v>
      </c>
      <c r="Z23" s="12">
        <v>5.4000000000000003E-3</v>
      </c>
      <c r="AA23" s="12">
        <v>5.0000000000000001E-3</v>
      </c>
      <c r="AB23" s="12">
        <v>4.5999999999999999E-3</v>
      </c>
      <c r="AC23" s="12">
        <v>4.1999999999999997E-3</v>
      </c>
      <c r="AD23" s="12">
        <v>3.8E-3</v>
      </c>
      <c r="AE23" s="12">
        <v>3.3999999999999998E-3</v>
      </c>
      <c r="AF23" s="12">
        <v>3.0000000000000001E-3</v>
      </c>
      <c r="AG23" s="12">
        <v>3.0000000000000001E-3</v>
      </c>
      <c r="AH23" s="12">
        <v>3.0000000000000001E-3</v>
      </c>
      <c r="AI23" s="12">
        <v>3.0000000000000001E-3</v>
      </c>
      <c r="AJ23" s="12">
        <v>3.0000000000000001E-3</v>
      </c>
      <c r="AK23" s="12">
        <v>3.0000000000000001E-3</v>
      </c>
      <c r="AL23" s="12">
        <v>3.0000000000000001E-3</v>
      </c>
      <c r="AM23" s="12">
        <v>3.0000000000000001E-3</v>
      </c>
      <c r="AN23" s="12">
        <v>3.0000000000000001E-3</v>
      </c>
      <c r="AO23" s="12">
        <v>3.0000000000000001E-3</v>
      </c>
      <c r="AP23" s="12">
        <v>3.0000000000000001E-3</v>
      </c>
      <c r="AQ23" s="12">
        <v>3.0000000000000001E-3</v>
      </c>
      <c r="AR23" s="12">
        <v>3.0000000000000001E-3</v>
      </c>
      <c r="AS23" s="12">
        <v>3.0000000000000001E-3</v>
      </c>
      <c r="AT23" s="12">
        <v>3.0000000000000001E-3</v>
      </c>
      <c r="AU23" s="12">
        <v>3.0000000000000001E-3</v>
      </c>
      <c r="AV23" s="12">
        <v>3.0000000000000001E-3</v>
      </c>
      <c r="AW23" s="12">
        <v>3.0000000000000001E-3</v>
      </c>
      <c r="AX23" s="12">
        <v>3.0000000000000001E-3</v>
      </c>
      <c r="AY23" s="12">
        <v>3.0000000000000001E-3</v>
      </c>
      <c r="AZ23" s="12">
        <v>3.0000000000000001E-3</v>
      </c>
      <c r="BA23" s="12">
        <v>3.0000000000000001E-3</v>
      </c>
      <c r="BB23" s="12">
        <v>3.0000000000000001E-3</v>
      </c>
      <c r="BC23" s="12">
        <v>3.0000000000000001E-3</v>
      </c>
      <c r="BD23" s="12">
        <v>3.0000000000000001E-3</v>
      </c>
      <c r="BE23" s="12">
        <v>3.0000000000000001E-3</v>
      </c>
      <c r="BF23" s="12">
        <v>3.0000000000000001E-3</v>
      </c>
      <c r="BG23" s="12">
        <v>3.0000000000000001E-3</v>
      </c>
      <c r="BH23" s="12">
        <v>3.0000000000000001E-3</v>
      </c>
      <c r="BI23" s="12">
        <v>3.0000000000000001E-3</v>
      </c>
      <c r="BJ23" s="12">
        <v>3.0000000000000001E-3</v>
      </c>
      <c r="BK23" s="12">
        <v>3.0000000000000001E-3</v>
      </c>
      <c r="BL23" s="12">
        <v>3.0000000000000001E-3</v>
      </c>
      <c r="BM23" s="12">
        <v>3.0000000000000001E-3</v>
      </c>
      <c r="BN23" s="12">
        <v>3.0000000000000001E-3</v>
      </c>
    </row>
    <row r="24" spans="1:66" x14ac:dyDescent="0.2">
      <c r="A24" s="67">
        <v>19</v>
      </c>
      <c r="B24" s="12">
        <v>0.01</v>
      </c>
      <c r="C24" s="12">
        <v>0.01</v>
      </c>
      <c r="D24" s="12">
        <v>0.01</v>
      </c>
      <c r="E24" s="12">
        <v>0.01</v>
      </c>
      <c r="F24" s="12">
        <v>0.01</v>
      </c>
      <c r="G24" s="12">
        <v>0.01</v>
      </c>
      <c r="H24" s="12">
        <v>0.01</v>
      </c>
      <c r="I24" s="12">
        <v>0.01</v>
      </c>
      <c r="J24" s="12">
        <v>0.01</v>
      </c>
      <c r="K24" s="12">
        <v>0.01</v>
      </c>
      <c r="L24" s="12">
        <v>0.01</v>
      </c>
      <c r="M24" s="12">
        <v>9.5999999999999992E-3</v>
      </c>
      <c r="N24" s="12">
        <v>9.1999999999999998E-3</v>
      </c>
      <c r="O24" s="12">
        <v>8.8000000000000005E-3</v>
      </c>
      <c r="P24" s="12">
        <v>8.3999999999999995E-3</v>
      </c>
      <c r="Q24" s="12">
        <v>8.0000000000000002E-3</v>
      </c>
      <c r="R24" s="12">
        <v>7.6E-3</v>
      </c>
      <c r="S24" s="12">
        <v>7.1999999999999998E-3</v>
      </c>
      <c r="T24" s="12">
        <v>6.7999999999999996E-3</v>
      </c>
      <c r="U24" s="12">
        <v>6.4000000000000003E-3</v>
      </c>
      <c r="V24" s="12">
        <v>6.0000000000000001E-3</v>
      </c>
      <c r="W24" s="12">
        <v>5.7000000000000002E-3</v>
      </c>
      <c r="X24" s="12">
        <v>5.4000000000000003E-3</v>
      </c>
      <c r="Y24" s="12">
        <v>5.1000000000000004E-3</v>
      </c>
      <c r="Z24" s="12">
        <v>4.7999999999999996E-3</v>
      </c>
      <c r="AA24" s="12">
        <v>4.4999999999999997E-3</v>
      </c>
      <c r="AB24" s="12">
        <v>4.1999999999999997E-3</v>
      </c>
      <c r="AC24" s="12">
        <v>3.8999999999999998E-3</v>
      </c>
      <c r="AD24" s="12">
        <v>3.5999999999999999E-3</v>
      </c>
      <c r="AE24" s="12">
        <v>3.3E-3</v>
      </c>
      <c r="AF24" s="12">
        <v>3.0000000000000001E-3</v>
      </c>
      <c r="AG24" s="12">
        <v>3.0000000000000001E-3</v>
      </c>
      <c r="AH24" s="12">
        <v>3.0000000000000001E-3</v>
      </c>
      <c r="AI24" s="12">
        <v>3.0000000000000001E-3</v>
      </c>
      <c r="AJ24" s="12">
        <v>3.0000000000000001E-3</v>
      </c>
      <c r="AK24" s="12">
        <v>3.0000000000000001E-3</v>
      </c>
      <c r="AL24" s="12">
        <v>3.0000000000000001E-3</v>
      </c>
      <c r="AM24" s="12">
        <v>3.0000000000000001E-3</v>
      </c>
      <c r="AN24" s="12">
        <v>3.0000000000000001E-3</v>
      </c>
      <c r="AO24" s="12">
        <v>3.0000000000000001E-3</v>
      </c>
      <c r="AP24" s="12">
        <v>3.0000000000000001E-3</v>
      </c>
      <c r="AQ24" s="12">
        <v>3.0000000000000001E-3</v>
      </c>
      <c r="AR24" s="12">
        <v>3.0000000000000001E-3</v>
      </c>
      <c r="AS24" s="12">
        <v>3.0000000000000001E-3</v>
      </c>
      <c r="AT24" s="12">
        <v>3.0000000000000001E-3</v>
      </c>
      <c r="AU24" s="12">
        <v>3.0000000000000001E-3</v>
      </c>
      <c r="AV24" s="12">
        <v>3.0000000000000001E-3</v>
      </c>
      <c r="AW24" s="12">
        <v>3.0000000000000001E-3</v>
      </c>
      <c r="AX24" s="12">
        <v>3.0000000000000001E-3</v>
      </c>
      <c r="AY24" s="12">
        <v>3.0000000000000001E-3</v>
      </c>
      <c r="AZ24" s="12">
        <v>3.0000000000000001E-3</v>
      </c>
      <c r="BA24" s="12">
        <v>3.0000000000000001E-3</v>
      </c>
      <c r="BB24" s="12">
        <v>3.0000000000000001E-3</v>
      </c>
      <c r="BC24" s="12">
        <v>3.0000000000000001E-3</v>
      </c>
      <c r="BD24" s="12">
        <v>3.0000000000000001E-3</v>
      </c>
      <c r="BE24" s="12">
        <v>3.0000000000000001E-3</v>
      </c>
      <c r="BF24" s="12">
        <v>3.0000000000000001E-3</v>
      </c>
      <c r="BG24" s="12">
        <v>3.0000000000000001E-3</v>
      </c>
      <c r="BH24" s="12">
        <v>3.0000000000000001E-3</v>
      </c>
      <c r="BI24" s="12">
        <v>3.0000000000000001E-3</v>
      </c>
      <c r="BJ24" s="12">
        <v>3.0000000000000001E-3</v>
      </c>
      <c r="BK24" s="12">
        <v>3.0000000000000001E-3</v>
      </c>
      <c r="BL24" s="12">
        <v>3.0000000000000001E-3</v>
      </c>
      <c r="BM24" s="12">
        <v>3.0000000000000001E-3</v>
      </c>
      <c r="BN24" s="12">
        <v>3.0000000000000001E-3</v>
      </c>
    </row>
    <row r="25" spans="1:66" x14ac:dyDescent="0.2">
      <c r="A25" s="67">
        <v>20</v>
      </c>
      <c r="B25" s="12">
        <v>8.9999999999999993E-3</v>
      </c>
      <c r="C25" s="12">
        <v>8.9999999999999993E-3</v>
      </c>
      <c r="D25" s="12">
        <v>8.9999999999999993E-3</v>
      </c>
      <c r="E25" s="12">
        <v>8.9999999999999993E-3</v>
      </c>
      <c r="F25" s="12">
        <v>8.9999999999999993E-3</v>
      </c>
      <c r="G25" s="12">
        <v>8.9999999999999993E-3</v>
      </c>
      <c r="H25" s="12">
        <v>8.9999999999999993E-3</v>
      </c>
      <c r="I25" s="12">
        <v>8.9999999999999993E-3</v>
      </c>
      <c r="J25" s="12">
        <v>8.9999999999999993E-3</v>
      </c>
      <c r="K25" s="12">
        <v>8.9999999999999993E-3</v>
      </c>
      <c r="L25" s="12">
        <v>8.9999999999999993E-3</v>
      </c>
      <c r="M25" s="12">
        <v>8.6999999999999994E-3</v>
      </c>
      <c r="N25" s="12">
        <v>8.3999999999999995E-3</v>
      </c>
      <c r="O25" s="12">
        <v>8.0999999999999996E-3</v>
      </c>
      <c r="P25" s="12">
        <v>7.7999999999999996E-3</v>
      </c>
      <c r="Q25" s="12">
        <v>7.4999999999999997E-3</v>
      </c>
      <c r="R25" s="12">
        <v>7.1999999999999998E-3</v>
      </c>
      <c r="S25" s="12">
        <v>6.8999999999999999E-3</v>
      </c>
      <c r="T25" s="12">
        <v>6.6E-3</v>
      </c>
      <c r="U25" s="12">
        <v>6.3E-3</v>
      </c>
      <c r="V25" s="12">
        <v>6.0000000000000001E-3</v>
      </c>
      <c r="W25" s="12">
        <v>5.7000000000000002E-3</v>
      </c>
      <c r="X25" s="12">
        <v>5.4000000000000003E-3</v>
      </c>
      <c r="Y25" s="12">
        <v>5.1000000000000004E-3</v>
      </c>
      <c r="Z25" s="12">
        <v>4.7999999999999996E-3</v>
      </c>
      <c r="AA25" s="12">
        <v>4.4999999999999997E-3</v>
      </c>
      <c r="AB25" s="12">
        <v>4.1999999999999997E-3</v>
      </c>
      <c r="AC25" s="12">
        <v>3.8999999999999998E-3</v>
      </c>
      <c r="AD25" s="12">
        <v>3.5999999999999999E-3</v>
      </c>
      <c r="AE25" s="12">
        <v>3.3E-3</v>
      </c>
      <c r="AF25" s="12">
        <v>3.0000000000000001E-3</v>
      </c>
      <c r="AG25" s="12">
        <v>3.0000000000000001E-3</v>
      </c>
      <c r="AH25" s="12">
        <v>3.0000000000000001E-3</v>
      </c>
      <c r="AI25" s="12">
        <v>3.0000000000000001E-3</v>
      </c>
      <c r="AJ25" s="12">
        <v>3.0000000000000001E-3</v>
      </c>
      <c r="AK25" s="12">
        <v>3.0000000000000001E-3</v>
      </c>
      <c r="AL25" s="12">
        <v>3.0000000000000001E-3</v>
      </c>
      <c r="AM25" s="12">
        <v>3.0000000000000001E-3</v>
      </c>
      <c r="AN25" s="12">
        <v>3.0000000000000001E-3</v>
      </c>
      <c r="AO25" s="12">
        <v>3.0000000000000001E-3</v>
      </c>
      <c r="AP25" s="12">
        <v>3.0000000000000001E-3</v>
      </c>
      <c r="AQ25" s="12">
        <v>3.0000000000000001E-3</v>
      </c>
      <c r="AR25" s="12">
        <v>3.0000000000000001E-3</v>
      </c>
      <c r="AS25" s="12">
        <v>3.0000000000000001E-3</v>
      </c>
      <c r="AT25" s="12">
        <v>3.0000000000000001E-3</v>
      </c>
      <c r="AU25" s="12">
        <v>3.0000000000000001E-3</v>
      </c>
      <c r="AV25" s="12">
        <v>3.0000000000000001E-3</v>
      </c>
      <c r="AW25" s="12">
        <v>3.0000000000000001E-3</v>
      </c>
      <c r="AX25" s="12">
        <v>3.0000000000000001E-3</v>
      </c>
      <c r="AY25" s="12">
        <v>3.0000000000000001E-3</v>
      </c>
      <c r="AZ25" s="12">
        <v>3.0000000000000001E-3</v>
      </c>
      <c r="BA25" s="12">
        <v>3.0000000000000001E-3</v>
      </c>
      <c r="BB25" s="12">
        <v>3.0000000000000001E-3</v>
      </c>
      <c r="BC25" s="12">
        <v>3.0000000000000001E-3</v>
      </c>
      <c r="BD25" s="12">
        <v>3.0000000000000001E-3</v>
      </c>
      <c r="BE25" s="12">
        <v>3.0000000000000001E-3</v>
      </c>
      <c r="BF25" s="12">
        <v>3.0000000000000001E-3</v>
      </c>
      <c r="BG25" s="12">
        <v>3.0000000000000001E-3</v>
      </c>
      <c r="BH25" s="12">
        <v>3.0000000000000001E-3</v>
      </c>
      <c r="BI25" s="12">
        <v>3.0000000000000001E-3</v>
      </c>
      <c r="BJ25" s="12">
        <v>3.0000000000000001E-3</v>
      </c>
      <c r="BK25" s="12">
        <v>3.0000000000000001E-3</v>
      </c>
      <c r="BL25" s="12">
        <v>3.0000000000000001E-3</v>
      </c>
      <c r="BM25" s="12">
        <v>3.0000000000000001E-3</v>
      </c>
      <c r="BN25" s="12">
        <v>3.0000000000000001E-3</v>
      </c>
    </row>
    <row r="26" spans="1:66" x14ac:dyDescent="0.2">
      <c r="A26" s="67">
        <v>21</v>
      </c>
      <c r="B26" s="12">
        <v>8.9999999999999993E-3</v>
      </c>
      <c r="C26" s="12">
        <v>8.9999999999999993E-3</v>
      </c>
      <c r="D26" s="12">
        <v>8.9999999999999993E-3</v>
      </c>
      <c r="E26" s="12">
        <v>8.9999999999999993E-3</v>
      </c>
      <c r="F26" s="12">
        <v>8.9999999999999993E-3</v>
      </c>
      <c r="G26" s="12">
        <v>8.9999999999999993E-3</v>
      </c>
      <c r="H26" s="12">
        <v>8.9999999999999993E-3</v>
      </c>
      <c r="I26" s="12">
        <v>8.9999999999999993E-3</v>
      </c>
      <c r="J26" s="12">
        <v>8.9999999999999993E-3</v>
      </c>
      <c r="K26" s="12">
        <v>8.9999999999999993E-3</v>
      </c>
      <c r="L26" s="12">
        <v>8.9999999999999993E-3</v>
      </c>
      <c r="M26" s="12">
        <v>8.6999999999999994E-3</v>
      </c>
      <c r="N26" s="12">
        <v>8.3999999999999995E-3</v>
      </c>
      <c r="O26" s="12">
        <v>8.0999999999999996E-3</v>
      </c>
      <c r="P26" s="12">
        <v>7.7999999999999996E-3</v>
      </c>
      <c r="Q26" s="12">
        <v>7.4999999999999997E-3</v>
      </c>
      <c r="R26" s="12">
        <v>7.1999999999999998E-3</v>
      </c>
      <c r="S26" s="12">
        <v>6.8999999999999999E-3</v>
      </c>
      <c r="T26" s="12">
        <v>6.6E-3</v>
      </c>
      <c r="U26" s="12">
        <v>6.3E-3</v>
      </c>
      <c r="V26" s="12">
        <v>6.0000000000000001E-3</v>
      </c>
      <c r="W26" s="12">
        <v>5.7000000000000002E-3</v>
      </c>
      <c r="X26" s="12">
        <v>5.4000000000000003E-3</v>
      </c>
      <c r="Y26" s="12">
        <v>5.1000000000000004E-3</v>
      </c>
      <c r="Z26" s="12">
        <v>4.7999999999999996E-3</v>
      </c>
      <c r="AA26" s="12">
        <v>4.4999999999999997E-3</v>
      </c>
      <c r="AB26" s="12">
        <v>4.1999999999999997E-3</v>
      </c>
      <c r="AC26" s="12">
        <v>3.8999999999999998E-3</v>
      </c>
      <c r="AD26" s="12">
        <v>3.5999999999999999E-3</v>
      </c>
      <c r="AE26" s="12">
        <v>3.3E-3</v>
      </c>
      <c r="AF26" s="12">
        <v>3.0000000000000001E-3</v>
      </c>
      <c r="AG26" s="12">
        <v>3.0000000000000001E-3</v>
      </c>
      <c r="AH26" s="12">
        <v>3.0000000000000001E-3</v>
      </c>
      <c r="AI26" s="12">
        <v>3.0000000000000001E-3</v>
      </c>
      <c r="AJ26" s="12">
        <v>3.0000000000000001E-3</v>
      </c>
      <c r="AK26" s="12">
        <v>3.0000000000000001E-3</v>
      </c>
      <c r="AL26" s="12">
        <v>3.0000000000000001E-3</v>
      </c>
      <c r="AM26" s="12">
        <v>3.0000000000000001E-3</v>
      </c>
      <c r="AN26" s="12">
        <v>3.0000000000000001E-3</v>
      </c>
      <c r="AO26" s="12">
        <v>3.0000000000000001E-3</v>
      </c>
      <c r="AP26" s="12">
        <v>3.0000000000000001E-3</v>
      </c>
      <c r="AQ26" s="12">
        <v>3.0000000000000001E-3</v>
      </c>
      <c r="AR26" s="12">
        <v>3.0000000000000001E-3</v>
      </c>
      <c r="AS26" s="12">
        <v>3.0000000000000001E-3</v>
      </c>
      <c r="AT26" s="12">
        <v>3.0000000000000001E-3</v>
      </c>
      <c r="AU26" s="12">
        <v>3.0000000000000001E-3</v>
      </c>
      <c r="AV26" s="12">
        <v>3.0000000000000001E-3</v>
      </c>
      <c r="AW26" s="12">
        <v>3.0000000000000001E-3</v>
      </c>
      <c r="AX26" s="12">
        <v>3.0000000000000001E-3</v>
      </c>
      <c r="AY26" s="12">
        <v>3.0000000000000001E-3</v>
      </c>
      <c r="AZ26" s="12">
        <v>3.0000000000000001E-3</v>
      </c>
      <c r="BA26" s="12">
        <v>3.0000000000000001E-3</v>
      </c>
      <c r="BB26" s="12">
        <v>3.0000000000000001E-3</v>
      </c>
      <c r="BC26" s="12">
        <v>3.0000000000000001E-3</v>
      </c>
      <c r="BD26" s="12">
        <v>3.0000000000000001E-3</v>
      </c>
      <c r="BE26" s="12">
        <v>3.0000000000000001E-3</v>
      </c>
      <c r="BF26" s="12">
        <v>3.0000000000000001E-3</v>
      </c>
      <c r="BG26" s="12">
        <v>3.0000000000000001E-3</v>
      </c>
      <c r="BH26" s="12">
        <v>3.0000000000000001E-3</v>
      </c>
      <c r="BI26" s="12">
        <v>3.0000000000000001E-3</v>
      </c>
      <c r="BJ26" s="12">
        <v>3.0000000000000001E-3</v>
      </c>
      <c r="BK26" s="12">
        <v>3.0000000000000001E-3</v>
      </c>
      <c r="BL26" s="12">
        <v>3.0000000000000001E-3</v>
      </c>
      <c r="BM26" s="12">
        <v>3.0000000000000001E-3</v>
      </c>
      <c r="BN26" s="12">
        <v>3.0000000000000001E-3</v>
      </c>
    </row>
    <row r="27" spans="1:66" x14ac:dyDescent="0.2">
      <c r="A27" s="67">
        <v>22</v>
      </c>
      <c r="B27" s="12">
        <v>8.0000000000000002E-3</v>
      </c>
      <c r="C27" s="12">
        <v>8.0000000000000002E-3</v>
      </c>
      <c r="D27" s="12">
        <v>8.0000000000000002E-3</v>
      </c>
      <c r="E27" s="12">
        <v>8.0000000000000002E-3</v>
      </c>
      <c r="F27" s="12">
        <v>8.0000000000000002E-3</v>
      </c>
      <c r="G27" s="12">
        <v>8.0000000000000002E-3</v>
      </c>
      <c r="H27" s="12">
        <v>8.0000000000000002E-3</v>
      </c>
      <c r="I27" s="12">
        <v>8.0000000000000002E-3</v>
      </c>
      <c r="J27" s="12">
        <v>8.0000000000000002E-3</v>
      </c>
      <c r="K27" s="12">
        <v>8.0000000000000002E-3</v>
      </c>
      <c r="L27" s="12">
        <v>8.0000000000000002E-3</v>
      </c>
      <c r="M27" s="12">
        <v>7.7000000000000002E-3</v>
      </c>
      <c r="N27" s="12">
        <v>7.4000000000000003E-3</v>
      </c>
      <c r="O27" s="12">
        <v>7.1000000000000004E-3</v>
      </c>
      <c r="P27" s="12">
        <v>6.7999999999999996E-3</v>
      </c>
      <c r="Q27" s="12">
        <v>6.4999999999999997E-3</v>
      </c>
      <c r="R27" s="12">
        <v>6.1999999999999998E-3</v>
      </c>
      <c r="S27" s="12">
        <v>5.8999999999999999E-3</v>
      </c>
      <c r="T27" s="12">
        <v>5.5999999999999999E-3</v>
      </c>
      <c r="U27" s="12">
        <v>5.3E-3</v>
      </c>
      <c r="V27" s="12">
        <v>5.0000000000000001E-3</v>
      </c>
      <c r="W27" s="12">
        <v>4.7999999999999996E-3</v>
      </c>
      <c r="X27" s="12">
        <v>4.5999999999999999E-3</v>
      </c>
      <c r="Y27" s="12">
        <v>4.4000000000000003E-3</v>
      </c>
      <c r="Z27" s="12">
        <v>4.1999999999999997E-3</v>
      </c>
      <c r="AA27" s="12">
        <v>4.0000000000000001E-3</v>
      </c>
      <c r="AB27" s="12">
        <v>3.8E-3</v>
      </c>
      <c r="AC27" s="12">
        <v>3.5999999999999999E-3</v>
      </c>
      <c r="AD27" s="12">
        <v>3.3999999999999998E-3</v>
      </c>
      <c r="AE27" s="12">
        <v>3.2000000000000002E-3</v>
      </c>
      <c r="AF27" s="12">
        <v>3.0000000000000001E-3</v>
      </c>
      <c r="AG27" s="12">
        <v>3.0000000000000001E-3</v>
      </c>
      <c r="AH27" s="12">
        <v>3.0000000000000001E-3</v>
      </c>
      <c r="AI27" s="12">
        <v>3.0000000000000001E-3</v>
      </c>
      <c r="AJ27" s="12">
        <v>3.0000000000000001E-3</v>
      </c>
      <c r="AK27" s="12">
        <v>3.0000000000000001E-3</v>
      </c>
      <c r="AL27" s="12">
        <v>3.0000000000000001E-3</v>
      </c>
      <c r="AM27" s="12">
        <v>3.0000000000000001E-3</v>
      </c>
      <c r="AN27" s="12">
        <v>3.0000000000000001E-3</v>
      </c>
      <c r="AO27" s="12">
        <v>3.0000000000000001E-3</v>
      </c>
      <c r="AP27" s="12">
        <v>3.0000000000000001E-3</v>
      </c>
      <c r="AQ27" s="12">
        <v>3.0000000000000001E-3</v>
      </c>
      <c r="AR27" s="12">
        <v>3.0000000000000001E-3</v>
      </c>
      <c r="AS27" s="12">
        <v>3.0000000000000001E-3</v>
      </c>
      <c r="AT27" s="12">
        <v>3.0000000000000001E-3</v>
      </c>
      <c r="AU27" s="12">
        <v>3.0000000000000001E-3</v>
      </c>
      <c r="AV27" s="12">
        <v>3.0000000000000001E-3</v>
      </c>
      <c r="AW27" s="12">
        <v>3.0000000000000001E-3</v>
      </c>
      <c r="AX27" s="12">
        <v>3.0000000000000001E-3</v>
      </c>
      <c r="AY27" s="12">
        <v>3.0000000000000001E-3</v>
      </c>
      <c r="AZ27" s="12">
        <v>3.0000000000000001E-3</v>
      </c>
      <c r="BA27" s="12">
        <v>3.0000000000000001E-3</v>
      </c>
      <c r="BB27" s="12">
        <v>3.0000000000000001E-3</v>
      </c>
      <c r="BC27" s="12">
        <v>3.0000000000000001E-3</v>
      </c>
      <c r="BD27" s="12">
        <v>3.0000000000000001E-3</v>
      </c>
      <c r="BE27" s="12">
        <v>3.0000000000000001E-3</v>
      </c>
      <c r="BF27" s="12">
        <v>3.0000000000000001E-3</v>
      </c>
      <c r="BG27" s="12">
        <v>3.0000000000000001E-3</v>
      </c>
      <c r="BH27" s="12">
        <v>3.0000000000000001E-3</v>
      </c>
      <c r="BI27" s="12">
        <v>3.0000000000000001E-3</v>
      </c>
      <c r="BJ27" s="12">
        <v>3.0000000000000001E-3</v>
      </c>
      <c r="BK27" s="12">
        <v>3.0000000000000001E-3</v>
      </c>
      <c r="BL27" s="12">
        <v>3.0000000000000001E-3</v>
      </c>
      <c r="BM27" s="12">
        <v>3.0000000000000001E-3</v>
      </c>
      <c r="BN27" s="12">
        <v>3.0000000000000001E-3</v>
      </c>
    </row>
    <row r="28" spans="1:66" x14ac:dyDescent="0.2">
      <c r="A28" s="67">
        <v>23</v>
      </c>
      <c r="B28" s="12">
        <v>8.0000000000000002E-3</v>
      </c>
      <c r="C28" s="12">
        <v>8.0000000000000002E-3</v>
      </c>
      <c r="D28" s="12">
        <v>8.0000000000000002E-3</v>
      </c>
      <c r="E28" s="12">
        <v>8.0000000000000002E-3</v>
      </c>
      <c r="F28" s="12">
        <v>8.0000000000000002E-3</v>
      </c>
      <c r="G28" s="12">
        <v>8.0000000000000002E-3</v>
      </c>
      <c r="H28" s="12">
        <v>8.0000000000000002E-3</v>
      </c>
      <c r="I28" s="12">
        <v>8.0000000000000002E-3</v>
      </c>
      <c r="J28" s="12">
        <v>8.0000000000000002E-3</v>
      </c>
      <c r="K28" s="12">
        <v>8.0000000000000002E-3</v>
      </c>
      <c r="L28" s="12">
        <v>8.0000000000000002E-3</v>
      </c>
      <c r="M28" s="12">
        <v>7.7000000000000002E-3</v>
      </c>
      <c r="N28" s="12">
        <v>7.4000000000000003E-3</v>
      </c>
      <c r="O28" s="12">
        <v>7.1000000000000004E-3</v>
      </c>
      <c r="P28" s="12">
        <v>6.7999999999999996E-3</v>
      </c>
      <c r="Q28" s="12">
        <v>6.4999999999999997E-3</v>
      </c>
      <c r="R28" s="12">
        <v>6.1999999999999998E-3</v>
      </c>
      <c r="S28" s="12">
        <v>5.8999999999999999E-3</v>
      </c>
      <c r="T28" s="12">
        <v>5.5999999999999999E-3</v>
      </c>
      <c r="U28" s="12">
        <v>5.3E-3</v>
      </c>
      <c r="V28" s="12">
        <v>5.0000000000000001E-3</v>
      </c>
      <c r="W28" s="12">
        <v>4.7999999999999996E-3</v>
      </c>
      <c r="X28" s="12">
        <v>4.5999999999999999E-3</v>
      </c>
      <c r="Y28" s="12">
        <v>4.4000000000000003E-3</v>
      </c>
      <c r="Z28" s="12">
        <v>4.1999999999999997E-3</v>
      </c>
      <c r="AA28" s="12">
        <v>4.0000000000000001E-3</v>
      </c>
      <c r="AB28" s="12">
        <v>3.8E-3</v>
      </c>
      <c r="AC28" s="12">
        <v>3.5999999999999999E-3</v>
      </c>
      <c r="AD28" s="12">
        <v>3.3999999999999998E-3</v>
      </c>
      <c r="AE28" s="12">
        <v>3.2000000000000002E-3</v>
      </c>
      <c r="AF28" s="12">
        <v>3.0000000000000001E-3</v>
      </c>
      <c r="AG28" s="12">
        <v>3.0000000000000001E-3</v>
      </c>
      <c r="AH28" s="12">
        <v>3.0000000000000001E-3</v>
      </c>
      <c r="AI28" s="12">
        <v>3.0000000000000001E-3</v>
      </c>
      <c r="AJ28" s="12">
        <v>3.0000000000000001E-3</v>
      </c>
      <c r="AK28" s="12">
        <v>3.0000000000000001E-3</v>
      </c>
      <c r="AL28" s="12">
        <v>3.0000000000000001E-3</v>
      </c>
      <c r="AM28" s="12">
        <v>3.0000000000000001E-3</v>
      </c>
      <c r="AN28" s="12">
        <v>3.0000000000000001E-3</v>
      </c>
      <c r="AO28" s="12">
        <v>3.0000000000000001E-3</v>
      </c>
      <c r="AP28" s="12">
        <v>3.0000000000000001E-3</v>
      </c>
      <c r="AQ28" s="12">
        <v>3.0000000000000001E-3</v>
      </c>
      <c r="AR28" s="12">
        <v>3.0000000000000001E-3</v>
      </c>
      <c r="AS28" s="12">
        <v>3.0000000000000001E-3</v>
      </c>
      <c r="AT28" s="12">
        <v>3.0000000000000001E-3</v>
      </c>
      <c r="AU28" s="12">
        <v>3.0000000000000001E-3</v>
      </c>
      <c r="AV28" s="12">
        <v>3.0000000000000001E-3</v>
      </c>
      <c r="AW28" s="12">
        <v>3.0000000000000001E-3</v>
      </c>
      <c r="AX28" s="12">
        <v>3.0000000000000001E-3</v>
      </c>
      <c r="AY28" s="12">
        <v>3.0000000000000001E-3</v>
      </c>
      <c r="AZ28" s="12">
        <v>3.0000000000000001E-3</v>
      </c>
      <c r="BA28" s="12">
        <v>3.0000000000000001E-3</v>
      </c>
      <c r="BB28" s="12">
        <v>3.0000000000000001E-3</v>
      </c>
      <c r="BC28" s="12">
        <v>3.0000000000000001E-3</v>
      </c>
      <c r="BD28" s="12">
        <v>3.0000000000000001E-3</v>
      </c>
      <c r="BE28" s="12">
        <v>3.0000000000000001E-3</v>
      </c>
      <c r="BF28" s="12">
        <v>3.0000000000000001E-3</v>
      </c>
      <c r="BG28" s="12">
        <v>3.0000000000000001E-3</v>
      </c>
      <c r="BH28" s="12">
        <v>3.0000000000000001E-3</v>
      </c>
      <c r="BI28" s="12">
        <v>3.0000000000000001E-3</v>
      </c>
      <c r="BJ28" s="12">
        <v>3.0000000000000001E-3</v>
      </c>
      <c r="BK28" s="12">
        <v>3.0000000000000001E-3</v>
      </c>
      <c r="BL28" s="12">
        <v>3.0000000000000001E-3</v>
      </c>
      <c r="BM28" s="12">
        <v>3.0000000000000001E-3</v>
      </c>
      <c r="BN28" s="12">
        <v>3.0000000000000001E-3</v>
      </c>
    </row>
    <row r="29" spans="1:66" x14ac:dyDescent="0.2">
      <c r="A29" s="67">
        <v>24</v>
      </c>
      <c r="B29" s="12">
        <v>8.0000000000000002E-3</v>
      </c>
      <c r="C29" s="12">
        <v>8.0000000000000002E-3</v>
      </c>
      <c r="D29" s="12">
        <v>8.0000000000000002E-3</v>
      </c>
      <c r="E29" s="12">
        <v>8.0000000000000002E-3</v>
      </c>
      <c r="F29" s="12">
        <v>8.0000000000000002E-3</v>
      </c>
      <c r="G29" s="12">
        <v>8.0000000000000002E-3</v>
      </c>
      <c r="H29" s="12">
        <v>8.0000000000000002E-3</v>
      </c>
      <c r="I29" s="12">
        <v>8.0000000000000002E-3</v>
      </c>
      <c r="J29" s="12">
        <v>8.0000000000000002E-3</v>
      </c>
      <c r="K29" s="12">
        <v>8.0000000000000002E-3</v>
      </c>
      <c r="L29" s="12">
        <v>8.0000000000000002E-3</v>
      </c>
      <c r="M29" s="12">
        <v>7.7000000000000002E-3</v>
      </c>
      <c r="N29" s="12">
        <v>7.4000000000000003E-3</v>
      </c>
      <c r="O29" s="12">
        <v>7.1000000000000004E-3</v>
      </c>
      <c r="P29" s="12">
        <v>6.7999999999999996E-3</v>
      </c>
      <c r="Q29" s="12">
        <v>6.4999999999999997E-3</v>
      </c>
      <c r="R29" s="12">
        <v>6.1999999999999998E-3</v>
      </c>
      <c r="S29" s="12">
        <v>5.8999999999999999E-3</v>
      </c>
      <c r="T29" s="12">
        <v>5.5999999999999999E-3</v>
      </c>
      <c r="U29" s="12">
        <v>5.3E-3</v>
      </c>
      <c r="V29" s="12">
        <v>5.0000000000000001E-3</v>
      </c>
      <c r="W29" s="12">
        <v>4.7999999999999996E-3</v>
      </c>
      <c r="X29" s="12">
        <v>4.5999999999999999E-3</v>
      </c>
      <c r="Y29" s="12">
        <v>4.4000000000000003E-3</v>
      </c>
      <c r="Z29" s="12">
        <v>4.1999999999999997E-3</v>
      </c>
      <c r="AA29" s="12">
        <v>4.0000000000000001E-3</v>
      </c>
      <c r="AB29" s="12">
        <v>3.8E-3</v>
      </c>
      <c r="AC29" s="12">
        <v>3.5999999999999999E-3</v>
      </c>
      <c r="AD29" s="12">
        <v>3.3999999999999998E-3</v>
      </c>
      <c r="AE29" s="12">
        <v>3.2000000000000002E-3</v>
      </c>
      <c r="AF29" s="12">
        <v>3.0000000000000001E-3</v>
      </c>
      <c r="AG29" s="12">
        <v>3.0000000000000001E-3</v>
      </c>
      <c r="AH29" s="12">
        <v>3.0000000000000001E-3</v>
      </c>
      <c r="AI29" s="12">
        <v>3.0000000000000001E-3</v>
      </c>
      <c r="AJ29" s="12">
        <v>3.0000000000000001E-3</v>
      </c>
      <c r="AK29" s="12">
        <v>3.0000000000000001E-3</v>
      </c>
      <c r="AL29" s="12">
        <v>3.0000000000000001E-3</v>
      </c>
      <c r="AM29" s="12">
        <v>3.0000000000000001E-3</v>
      </c>
      <c r="AN29" s="12">
        <v>3.0000000000000001E-3</v>
      </c>
      <c r="AO29" s="12">
        <v>3.0000000000000001E-3</v>
      </c>
      <c r="AP29" s="12">
        <v>3.0000000000000001E-3</v>
      </c>
      <c r="AQ29" s="12">
        <v>3.0000000000000001E-3</v>
      </c>
      <c r="AR29" s="12">
        <v>3.0000000000000001E-3</v>
      </c>
      <c r="AS29" s="12">
        <v>3.0000000000000001E-3</v>
      </c>
      <c r="AT29" s="12">
        <v>3.0000000000000001E-3</v>
      </c>
      <c r="AU29" s="12">
        <v>3.0000000000000001E-3</v>
      </c>
      <c r="AV29" s="12">
        <v>3.0000000000000001E-3</v>
      </c>
      <c r="AW29" s="12">
        <v>3.0000000000000001E-3</v>
      </c>
      <c r="AX29" s="12">
        <v>3.0000000000000001E-3</v>
      </c>
      <c r="AY29" s="12">
        <v>3.0000000000000001E-3</v>
      </c>
      <c r="AZ29" s="12">
        <v>3.0000000000000001E-3</v>
      </c>
      <c r="BA29" s="12">
        <v>3.0000000000000001E-3</v>
      </c>
      <c r="BB29" s="12">
        <v>3.0000000000000001E-3</v>
      </c>
      <c r="BC29" s="12">
        <v>3.0000000000000001E-3</v>
      </c>
      <c r="BD29" s="12">
        <v>3.0000000000000001E-3</v>
      </c>
      <c r="BE29" s="12">
        <v>3.0000000000000001E-3</v>
      </c>
      <c r="BF29" s="12">
        <v>3.0000000000000001E-3</v>
      </c>
      <c r="BG29" s="12">
        <v>3.0000000000000001E-3</v>
      </c>
      <c r="BH29" s="12">
        <v>3.0000000000000001E-3</v>
      </c>
      <c r="BI29" s="12">
        <v>3.0000000000000001E-3</v>
      </c>
      <c r="BJ29" s="12">
        <v>3.0000000000000001E-3</v>
      </c>
      <c r="BK29" s="12">
        <v>3.0000000000000001E-3</v>
      </c>
      <c r="BL29" s="12">
        <v>3.0000000000000001E-3</v>
      </c>
      <c r="BM29" s="12">
        <v>3.0000000000000001E-3</v>
      </c>
      <c r="BN29" s="12">
        <v>3.0000000000000001E-3</v>
      </c>
    </row>
    <row r="30" spans="1:66" x14ac:dyDescent="0.2">
      <c r="A30" s="67">
        <v>25</v>
      </c>
      <c r="B30" s="12">
        <v>8.0000000000000002E-3</v>
      </c>
      <c r="C30" s="12">
        <v>8.0000000000000002E-3</v>
      </c>
      <c r="D30" s="12">
        <v>8.0000000000000002E-3</v>
      </c>
      <c r="E30" s="12">
        <v>8.0000000000000002E-3</v>
      </c>
      <c r="F30" s="12">
        <v>8.0000000000000002E-3</v>
      </c>
      <c r="G30" s="12">
        <v>8.0000000000000002E-3</v>
      </c>
      <c r="H30" s="12">
        <v>8.0000000000000002E-3</v>
      </c>
      <c r="I30" s="12">
        <v>8.0000000000000002E-3</v>
      </c>
      <c r="J30" s="12">
        <v>8.0000000000000002E-3</v>
      </c>
      <c r="K30" s="12">
        <v>8.0000000000000002E-3</v>
      </c>
      <c r="L30" s="12">
        <v>8.0000000000000002E-3</v>
      </c>
      <c r="M30" s="12">
        <v>7.7000000000000002E-3</v>
      </c>
      <c r="N30" s="12">
        <v>7.4000000000000003E-3</v>
      </c>
      <c r="O30" s="12">
        <v>7.1000000000000004E-3</v>
      </c>
      <c r="P30" s="12">
        <v>6.7999999999999996E-3</v>
      </c>
      <c r="Q30" s="12">
        <v>6.4999999999999997E-3</v>
      </c>
      <c r="R30" s="12">
        <v>6.1999999999999998E-3</v>
      </c>
      <c r="S30" s="12">
        <v>5.8999999999999999E-3</v>
      </c>
      <c r="T30" s="12">
        <v>5.5999999999999999E-3</v>
      </c>
      <c r="U30" s="12">
        <v>5.3E-3</v>
      </c>
      <c r="V30" s="12">
        <v>5.0000000000000001E-3</v>
      </c>
      <c r="W30" s="12">
        <v>4.7999999999999996E-3</v>
      </c>
      <c r="X30" s="12">
        <v>4.5999999999999999E-3</v>
      </c>
      <c r="Y30" s="12">
        <v>4.4000000000000003E-3</v>
      </c>
      <c r="Z30" s="12">
        <v>4.1999999999999997E-3</v>
      </c>
      <c r="AA30" s="12">
        <v>4.0000000000000001E-3</v>
      </c>
      <c r="AB30" s="12">
        <v>3.8E-3</v>
      </c>
      <c r="AC30" s="12">
        <v>3.5999999999999999E-3</v>
      </c>
      <c r="AD30" s="12">
        <v>3.3999999999999998E-3</v>
      </c>
      <c r="AE30" s="12">
        <v>3.2000000000000002E-3</v>
      </c>
      <c r="AF30" s="12">
        <v>3.0000000000000001E-3</v>
      </c>
      <c r="AG30" s="12">
        <v>3.0000000000000001E-3</v>
      </c>
      <c r="AH30" s="12">
        <v>3.0000000000000001E-3</v>
      </c>
      <c r="AI30" s="12">
        <v>3.0000000000000001E-3</v>
      </c>
      <c r="AJ30" s="12">
        <v>3.0000000000000001E-3</v>
      </c>
      <c r="AK30" s="12">
        <v>3.0000000000000001E-3</v>
      </c>
      <c r="AL30" s="12">
        <v>3.0000000000000001E-3</v>
      </c>
      <c r="AM30" s="12">
        <v>3.0000000000000001E-3</v>
      </c>
      <c r="AN30" s="12">
        <v>3.0000000000000001E-3</v>
      </c>
      <c r="AO30" s="12">
        <v>3.0000000000000001E-3</v>
      </c>
      <c r="AP30" s="12">
        <v>3.0000000000000001E-3</v>
      </c>
      <c r="AQ30" s="12">
        <v>3.0000000000000001E-3</v>
      </c>
      <c r="AR30" s="12">
        <v>3.0000000000000001E-3</v>
      </c>
      <c r="AS30" s="12">
        <v>3.0000000000000001E-3</v>
      </c>
      <c r="AT30" s="12">
        <v>3.0000000000000001E-3</v>
      </c>
      <c r="AU30" s="12">
        <v>3.0000000000000001E-3</v>
      </c>
      <c r="AV30" s="12">
        <v>3.0000000000000001E-3</v>
      </c>
      <c r="AW30" s="12">
        <v>3.0000000000000001E-3</v>
      </c>
      <c r="AX30" s="12">
        <v>3.0000000000000001E-3</v>
      </c>
      <c r="AY30" s="12">
        <v>3.0000000000000001E-3</v>
      </c>
      <c r="AZ30" s="12">
        <v>3.0000000000000001E-3</v>
      </c>
      <c r="BA30" s="12">
        <v>3.0000000000000001E-3</v>
      </c>
      <c r="BB30" s="12">
        <v>3.0000000000000001E-3</v>
      </c>
      <c r="BC30" s="12">
        <v>3.0000000000000001E-3</v>
      </c>
      <c r="BD30" s="12">
        <v>3.0000000000000001E-3</v>
      </c>
      <c r="BE30" s="12">
        <v>3.0000000000000001E-3</v>
      </c>
      <c r="BF30" s="12">
        <v>3.0000000000000001E-3</v>
      </c>
      <c r="BG30" s="12">
        <v>3.0000000000000001E-3</v>
      </c>
      <c r="BH30" s="12">
        <v>3.0000000000000001E-3</v>
      </c>
      <c r="BI30" s="12">
        <v>3.0000000000000001E-3</v>
      </c>
      <c r="BJ30" s="12">
        <v>3.0000000000000001E-3</v>
      </c>
      <c r="BK30" s="12">
        <v>3.0000000000000001E-3</v>
      </c>
      <c r="BL30" s="12">
        <v>3.0000000000000001E-3</v>
      </c>
      <c r="BM30" s="12">
        <v>3.0000000000000001E-3</v>
      </c>
      <c r="BN30" s="12">
        <v>3.0000000000000001E-3</v>
      </c>
    </row>
    <row r="31" spans="1:66" x14ac:dyDescent="0.2">
      <c r="A31" s="67">
        <v>26</v>
      </c>
      <c r="B31" s="12">
        <v>8.0000000000000002E-3</v>
      </c>
      <c r="C31" s="12">
        <v>8.0000000000000002E-3</v>
      </c>
      <c r="D31" s="12">
        <v>8.0000000000000002E-3</v>
      </c>
      <c r="E31" s="12">
        <v>8.0000000000000002E-3</v>
      </c>
      <c r="F31" s="12">
        <v>8.0000000000000002E-3</v>
      </c>
      <c r="G31" s="12">
        <v>8.0000000000000002E-3</v>
      </c>
      <c r="H31" s="12">
        <v>8.0000000000000002E-3</v>
      </c>
      <c r="I31" s="12">
        <v>8.0000000000000002E-3</v>
      </c>
      <c r="J31" s="12">
        <v>8.0000000000000002E-3</v>
      </c>
      <c r="K31" s="12">
        <v>8.0000000000000002E-3</v>
      </c>
      <c r="L31" s="12">
        <v>8.0000000000000002E-3</v>
      </c>
      <c r="M31" s="12">
        <v>7.7000000000000002E-3</v>
      </c>
      <c r="N31" s="12">
        <v>7.4000000000000003E-3</v>
      </c>
      <c r="O31" s="12">
        <v>7.1000000000000004E-3</v>
      </c>
      <c r="P31" s="12">
        <v>6.7999999999999996E-3</v>
      </c>
      <c r="Q31" s="12">
        <v>6.4999999999999997E-3</v>
      </c>
      <c r="R31" s="12">
        <v>6.1999999999999998E-3</v>
      </c>
      <c r="S31" s="12">
        <v>5.8999999999999999E-3</v>
      </c>
      <c r="T31" s="12">
        <v>5.5999999999999999E-3</v>
      </c>
      <c r="U31" s="12">
        <v>5.3E-3</v>
      </c>
      <c r="V31" s="12">
        <v>5.0000000000000001E-3</v>
      </c>
      <c r="W31" s="12">
        <v>4.7999999999999996E-3</v>
      </c>
      <c r="X31" s="12">
        <v>4.5999999999999999E-3</v>
      </c>
      <c r="Y31" s="12">
        <v>4.4000000000000003E-3</v>
      </c>
      <c r="Z31" s="12">
        <v>4.1999999999999997E-3</v>
      </c>
      <c r="AA31" s="12">
        <v>4.0000000000000001E-3</v>
      </c>
      <c r="AB31" s="12">
        <v>3.8E-3</v>
      </c>
      <c r="AC31" s="12">
        <v>3.5999999999999999E-3</v>
      </c>
      <c r="AD31" s="12">
        <v>3.3999999999999998E-3</v>
      </c>
      <c r="AE31" s="12">
        <v>3.2000000000000002E-3</v>
      </c>
      <c r="AF31" s="12">
        <v>3.0000000000000001E-3</v>
      </c>
      <c r="AG31" s="12">
        <v>3.0000000000000001E-3</v>
      </c>
      <c r="AH31" s="12">
        <v>3.0000000000000001E-3</v>
      </c>
      <c r="AI31" s="12">
        <v>3.0000000000000001E-3</v>
      </c>
      <c r="AJ31" s="12">
        <v>3.0000000000000001E-3</v>
      </c>
      <c r="AK31" s="12">
        <v>3.0000000000000001E-3</v>
      </c>
      <c r="AL31" s="12">
        <v>3.0000000000000001E-3</v>
      </c>
      <c r="AM31" s="12">
        <v>3.0000000000000001E-3</v>
      </c>
      <c r="AN31" s="12">
        <v>3.0000000000000001E-3</v>
      </c>
      <c r="AO31" s="12">
        <v>3.0000000000000001E-3</v>
      </c>
      <c r="AP31" s="12">
        <v>3.0000000000000001E-3</v>
      </c>
      <c r="AQ31" s="12">
        <v>3.0000000000000001E-3</v>
      </c>
      <c r="AR31" s="12">
        <v>3.0000000000000001E-3</v>
      </c>
      <c r="AS31" s="12">
        <v>3.0000000000000001E-3</v>
      </c>
      <c r="AT31" s="12">
        <v>3.0000000000000001E-3</v>
      </c>
      <c r="AU31" s="12">
        <v>3.0000000000000001E-3</v>
      </c>
      <c r="AV31" s="12">
        <v>3.0000000000000001E-3</v>
      </c>
      <c r="AW31" s="12">
        <v>3.0000000000000001E-3</v>
      </c>
      <c r="AX31" s="12">
        <v>3.0000000000000001E-3</v>
      </c>
      <c r="AY31" s="12">
        <v>3.0000000000000001E-3</v>
      </c>
      <c r="AZ31" s="12">
        <v>3.0000000000000001E-3</v>
      </c>
      <c r="BA31" s="12">
        <v>3.0000000000000001E-3</v>
      </c>
      <c r="BB31" s="12">
        <v>3.0000000000000001E-3</v>
      </c>
      <c r="BC31" s="12">
        <v>3.0000000000000001E-3</v>
      </c>
      <c r="BD31" s="12">
        <v>3.0000000000000001E-3</v>
      </c>
      <c r="BE31" s="12">
        <v>3.0000000000000001E-3</v>
      </c>
      <c r="BF31" s="12">
        <v>3.0000000000000001E-3</v>
      </c>
      <c r="BG31" s="12">
        <v>3.0000000000000001E-3</v>
      </c>
      <c r="BH31" s="12">
        <v>3.0000000000000001E-3</v>
      </c>
      <c r="BI31" s="12">
        <v>3.0000000000000001E-3</v>
      </c>
      <c r="BJ31" s="12">
        <v>3.0000000000000001E-3</v>
      </c>
      <c r="BK31" s="12">
        <v>3.0000000000000001E-3</v>
      </c>
      <c r="BL31" s="12">
        <v>3.0000000000000001E-3</v>
      </c>
      <c r="BM31" s="12">
        <v>3.0000000000000001E-3</v>
      </c>
      <c r="BN31" s="12">
        <v>3.0000000000000001E-3</v>
      </c>
    </row>
    <row r="32" spans="1:66" x14ac:dyDescent="0.2">
      <c r="A32" s="67">
        <v>27</v>
      </c>
      <c r="B32" s="12">
        <v>8.0000000000000002E-3</v>
      </c>
      <c r="C32" s="12">
        <v>8.0000000000000002E-3</v>
      </c>
      <c r="D32" s="12">
        <v>8.0000000000000002E-3</v>
      </c>
      <c r="E32" s="12">
        <v>8.0000000000000002E-3</v>
      </c>
      <c r="F32" s="12">
        <v>8.0000000000000002E-3</v>
      </c>
      <c r="G32" s="12">
        <v>8.0000000000000002E-3</v>
      </c>
      <c r="H32" s="12">
        <v>8.0000000000000002E-3</v>
      </c>
      <c r="I32" s="12">
        <v>8.0000000000000002E-3</v>
      </c>
      <c r="J32" s="12">
        <v>8.0000000000000002E-3</v>
      </c>
      <c r="K32" s="12">
        <v>8.0000000000000002E-3</v>
      </c>
      <c r="L32" s="12">
        <v>8.0000000000000002E-3</v>
      </c>
      <c r="M32" s="12">
        <v>7.7000000000000002E-3</v>
      </c>
      <c r="N32" s="12">
        <v>7.4000000000000003E-3</v>
      </c>
      <c r="O32" s="12">
        <v>7.1000000000000004E-3</v>
      </c>
      <c r="P32" s="12">
        <v>6.7999999999999996E-3</v>
      </c>
      <c r="Q32" s="12">
        <v>6.4999999999999997E-3</v>
      </c>
      <c r="R32" s="12">
        <v>6.1999999999999998E-3</v>
      </c>
      <c r="S32" s="12">
        <v>5.8999999999999999E-3</v>
      </c>
      <c r="T32" s="12">
        <v>5.5999999999999999E-3</v>
      </c>
      <c r="U32" s="12">
        <v>5.3E-3</v>
      </c>
      <c r="V32" s="12">
        <v>5.0000000000000001E-3</v>
      </c>
      <c r="W32" s="12">
        <v>4.7999999999999996E-3</v>
      </c>
      <c r="X32" s="12">
        <v>4.5999999999999999E-3</v>
      </c>
      <c r="Y32" s="12">
        <v>4.4000000000000003E-3</v>
      </c>
      <c r="Z32" s="12">
        <v>4.1999999999999997E-3</v>
      </c>
      <c r="AA32" s="12">
        <v>4.0000000000000001E-3</v>
      </c>
      <c r="AB32" s="12">
        <v>3.8E-3</v>
      </c>
      <c r="AC32" s="12">
        <v>3.5999999999999999E-3</v>
      </c>
      <c r="AD32" s="12">
        <v>3.3999999999999998E-3</v>
      </c>
      <c r="AE32" s="12">
        <v>3.2000000000000002E-3</v>
      </c>
      <c r="AF32" s="12">
        <v>3.0000000000000001E-3</v>
      </c>
      <c r="AG32" s="12">
        <v>3.0000000000000001E-3</v>
      </c>
      <c r="AH32" s="12">
        <v>3.0000000000000001E-3</v>
      </c>
      <c r="AI32" s="12">
        <v>3.0000000000000001E-3</v>
      </c>
      <c r="AJ32" s="12">
        <v>3.0000000000000001E-3</v>
      </c>
      <c r="AK32" s="12">
        <v>3.0000000000000001E-3</v>
      </c>
      <c r="AL32" s="12">
        <v>3.0000000000000001E-3</v>
      </c>
      <c r="AM32" s="12">
        <v>3.0000000000000001E-3</v>
      </c>
      <c r="AN32" s="12">
        <v>3.0000000000000001E-3</v>
      </c>
      <c r="AO32" s="12">
        <v>3.0000000000000001E-3</v>
      </c>
      <c r="AP32" s="12">
        <v>3.0000000000000001E-3</v>
      </c>
      <c r="AQ32" s="12">
        <v>3.0000000000000001E-3</v>
      </c>
      <c r="AR32" s="12">
        <v>3.0000000000000001E-3</v>
      </c>
      <c r="AS32" s="12">
        <v>3.0000000000000001E-3</v>
      </c>
      <c r="AT32" s="12">
        <v>3.0000000000000001E-3</v>
      </c>
      <c r="AU32" s="12">
        <v>3.0000000000000001E-3</v>
      </c>
      <c r="AV32" s="12">
        <v>3.0000000000000001E-3</v>
      </c>
      <c r="AW32" s="12">
        <v>3.0000000000000001E-3</v>
      </c>
      <c r="AX32" s="12">
        <v>3.0000000000000001E-3</v>
      </c>
      <c r="AY32" s="12">
        <v>3.0000000000000001E-3</v>
      </c>
      <c r="AZ32" s="12">
        <v>3.0000000000000001E-3</v>
      </c>
      <c r="BA32" s="12">
        <v>3.0000000000000001E-3</v>
      </c>
      <c r="BB32" s="12">
        <v>3.0000000000000001E-3</v>
      </c>
      <c r="BC32" s="12">
        <v>3.0000000000000001E-3</v>
      </c>
      <c r="BD32" s="12">
        <v>3.0000000000000001E-3</v>
      </c>
      <c r="BE32" s="12">
        <v>3.0000000000000001E-3</v>
      </c>
      <c r="BF32" s="12">
        <v>3.0000000000000001E-3</v>
      </c>
      <c r="BG32" s="12">
        <v>3.0000000000000001E-3</v>
      </c>
      <c r="BH32" s="12">
        <v>3.0000000000000001E-3</v>
      </c>
      <c r="BI32" s="12">
        <v>3.0000000000000001E-3</v>
      </c>
      <c r="BJ32" s="12">
        <v>3.0000000000000001E-3</v>
      </c>
      <c r="BK32" s="12">
        <v>3.0000000000000001E-3</v>
      </c>
      <c r="BL32" s="12">
        <v>3.0000000000000001E-3</v>
      </c>
      <c r="BM32" s="12">
        <v>3.0000000000000001E-3</v>
      </c>
      <c r="BN32" s="12">
        <v>3.0000000000000001E-3</v>
      </c>
    </row>
    <row r="33" spans="1:66" x14ac:dyDescent="0.2">
      <c r="A33" s="67">
        <v>28</v>
      </c>
      <c r="B33" s="12">
        <v>8.0000000000000002E-3</v>
      </c>
      <c r="C33" s="12">
        <v>8.0000000000000002E-3</v>
      </c>
      <c r="D33" s="12">
        <v>8.0000000000000002E-3</v>
      </c>
      <c r="E33" s="12">
        <v>8.0000000000000002E-3</v>
      </c>
      <c r="F33" s="12">
        <v>8.0000000000000002E-3</v>
      </c>
      <c r="G33" s="12">
        <v>8.0000000000000002E-3</v>
      </c>
      <c r="H33" s="12">
        <v>8.0000000000000002E-3</v>
      </c>
      <c r="I33" s="12">
        <v>8.0000000000000002E-3</v>
      </c>
      <c r="J33" s="12">
        <v>8.0000000000000002E-3</v>
      </c>
      <c r="K33" s="12">
        <v>8.0000000000000002E-3</v>
      </c>
      <c r="L33" s="12">
        <v>8.0000000000000002E-3</v>
      </c>
      <c r="M33" s="12">
        <v>7.7000000000000002E-3</v>
      </c>
      <c r="N33" s="12">
        <v>7.4000000000000003E-3</v>
      </c>
      <c r="O33" s="12">
        <v>7.1000000000000004E-3</v>
      </c>
      <c r="P33" s="12">
        <v>6.7999999999999996E-3</v>
      </c>
      <c r="Q33" s="12">
        <v>6.4999999999999997E-3</v>
      </c>
      <c r="R33" s="12">
        <v>6.1999999999999998E-3</v>
      </c>
      <c r="S33" s="12">
        <v>5.8999999999999999E-3</v>
      </c>
      <c r="T33" s="12">
        <v>5.5999999999999999E-3</v>
      </c>
      <c r="U33" s="12">
        <v>5.3E-3</v>
      </c>
      <c r="V33" s="12">
        <v>5.0000000000000001E-3</v>
      </c>
      <c r="W33" s="12">
        <v>4.7999999999999996E-3</v>
      </c>
      <c r="X33" s="12">
        <v>4.5999999999999999E-3</v>
      </c>
      <c r="Y33" s="12">
        <v>4.4000000000000003E-3</v>
      </c>
      <c r="Z33" s="12">
        <v>4.1999999999999997E-3</v>
      </c>
      <c r="AA33" s="12">
        <v>4.0000000000000001E-3</v>
      </c>
      <c r="AB33" s="12">
        <v>3.8E-3</v>
      </c>
      <c r="AC33" s="12">
        <v>3.5999999999999999E-3</v>
      </c>
      <c r="AD33" s="12">
        <v>3.3999999999999998E-3</v>
      </c>
      <c r="AE33" s="12">
        <v>3.2000000000000002E-3</v>
      </c>
      <c r="AF33" s="12">
        <v>3.0000000000000001E-3</v>
      </c>
      <c r="AG33" s="12">
        <v>3.0000000000000001E-3</v>
      </c>
      <c r="AH33" s="12">
        <v>3.0000000000000001E-3</v>
      </c>
      <c r="AI33" s="12">
        <v>3.0000000000000001E-3</v>
      </c>
      <c r="AJ33" s="12">
        <v>3.0000000000000001E-3</v>
      </c>
      <c r="AK33" s="12">
        <v>3.0000000000000001E-3</v>
      </c>
      <c r="AL33" s="12">
        <v>3.0000000000000001E-3</v>
      </c>
      <c r="AM33" s="12">
        <v>3.0000000000000001E-3</v>
      </c>
      <c r="AN33" s="12">
        <v>3.0000000000000001E-3</v>
      </c>
      <c r="AO33" s="12">
        <v>3.0000000000000001E-3</v>
      </c>
      <c r="AP33" s="12">
        <v>3.0000000000000001E-3</v>
      </c>
      <c r="AQ33" s="12">
        <v>3.0000000000000001E-3</v>
      </c>
      <c r="AR33" s="12">
        <v>3.0000000000000001E-3</v>
      </c>
      <c r="AS33" s="12">
        <v>3.0000000000000001E-3</v>
      </c>
      <c r="AT33" s="12">
        <v>3.0000000000000001E-3</v>
      </c>
      <c r="AU33" s="12">
        <v>3.0000000000000001E-3</v>
      </c>
      <c r="AV33" s="12">
        <v>3.0000000000000001E-3</v>
      </c>
      <c r="AW33" s="12">
        <v>3.0000000000000001E-3</v>
      </c>
      <c r="AX33" s="12">
        <v>3.0000000000000001E-3</v>
      </c>
      <c r="AY33" s="12">
        <v>3.0000000000000001E-3</v>
      </c>
      <c r="AZ33" s="12">
        <v>3.0000000000000001E-3</v>
      </c>
      <c r="BA33" s="12">
        <v>3.0000000000000001E-3</v>
      </c>
      <c r="BB33" s="12">
        <v>3.0000000000000001E-3</v>
      </c>
      <c r="BC33" s="12">
        <v>3.0000000000000001E-3</v>
      </c>
      <c r="BD33" s="12">
        <v>3.0000000000000001E-3</v>
      </c>
      <c r="BE33" s="12">
        <v>3.0000000000000001E-3</v>
      </c>
      <c r="BF33" s="12">
        <v>3.0000000000000001E-3</v>
      </c>
      <c r="BG33" s="12">
        <v>3.0000000000000001E-3</v>
      </c>
      <c r="BH33" s="12">
        <v>3.0000000000000001E-3</v>
      </c>
      <c r="BI33" s="12">
        <v>3.0000000000000001E-3</v>
      </c>
      <c r="BJ33" s="12">
        <v>3.0000000000000001E-3</v>
      </c>
      <c r="BK33" s="12">
        <v>3.0000000000000001E-3</v>
      </c>
      <c r="BL33" s="12">
        <v>3.0000000000000001E-3</v>
      </c>
      <c r="BM33" s="12">
        <v>3.0000000000000001E-3</v>
      </c>
      <c r="BN33" s="12">
        <v>3.0000000000000001E-3</v>
      </c>
    </row>
    <row r="34" spans="1:66" x14ac:dyDescent="0.2">
      <c r="A34" s="67">
        <v>29</v>
      </c>
      <c r="B34" s="12">
        <v>8.0000000000000002E-3</v>
      </c>
      <c r="C34" s="12">
        <v>8.0000000000000002E-3</v>
      </c>
      <c r="D34" s="12">
        <v>8.0000000000000002E-3</v>
      </c>
      <c r="E34" s="12">
        <v>8.0000000000000002E-3</v>
      </c>
      <c r="F34" s="12">
        <v>8.0000000000000002E-3</v>
      </c>
      <c r="G34" s="12">
        <v>8.0000000000000002E-3</v>
      </c>
      <c r="H34" s="12">
        <v>8.0000000000000002E-3</v>
      </c>
      <c r="I34" s="12">
        <v>8.0000000000000002E-3</v>
      </c>
      <c r="J34" s="12">
        <v>8.0000000000000002E-3</v>
      </c>
      <c r="K34" s="12">
        <v>8.0000000000000002E-3</v>
      </c>
      <c r="L34" s="12">
        <v>8.0000000000000002E-3</v>
      </c>
      <c r="M34" s="12">
        <v>7.7000000000000002E-3</v>
      </c>
      <c r="N34" s="12">
        <v>7.4000000000000003E-3</v>
      </c>
      <c r="O34" s="12">
        <v>7.1000000000000004E-3</v>
      </c>
      <c r="P34" s="12">
        <v>6.7999999999999996E-3</v>
      </c>
      <c r="Q34" s="12">
        <v>6.4999999999999997E-3</v>
      </c>
      <c r="R34" s="12">
        <v>6.1999999999999998E-3</v>
      </c>
      <c r="S34" s="12">
        <v>5.8999999999999999E-3</v>
      </c>
      <c r="T34" s="12">
        <v>5.5999999999999999E-3</v>
      </c>
      <c r="U34" s="12">
        <v>5.3E-3</v>
      </c>
      <c r="V34" s="12">
        <v>5.0000000000000001E-3</v>
      </c>
      <c r="W34" s="12">
        <v>4.7999999999999996E-3</v>
      </c>
      <c r="X34" s="12">
        <v>4.5999999999999999E-3</v>
      </c>
      <c r="Y34" s="12">
        <v>4.4000000000000003E-3</v>
      </c>
      <c r="Z34" s="12">
        <v>4.1999999999999997E-3</v>
      </c>
      <c r="AA34" s="12">
        <v>4.0000000000000001E-3</v>
      </c>
      <c r="AB34" s="12">
        <v>3.8E-3</v>
      </c>
      <c r="AC34" s="12">
        <v>3.5999999999999999E-3</v>
      </c>
      <c r="AD34" s="12">
        <v>3.3999999999999998E-3</v>
      </c>
      <c r="AE34" s="12">
        <v>3.2000000000000002E-3</v>
      </c>
      <c r="AF34" s="12">
        <v>3.0000000000000001E-3</v>
      </c>
      <c r="AG34" s="12">
        <v>3.0000000000000001E-3</v>
      </c>
      <c r="AH34" s="12">
        <v>3.0000000000000001E-3</v>
      </c>
      <c r="AI34" s="12">
        <v>3.0000000000000001E-3</v>
      </c>
      <c r="AJ34" s="12">
        <v>3.0000000000000001E-3</v>
      </c>
      <c r="AK34" s="12">
        <v>3.0000000000000001E-3</v>
      </c>
      <c r="AL34" s="12">
        <v>3.0000000000000001E-3</v>
      </c>
      <c r="AM34" s="12">
        <v>3.0000000000000001E-3</v>
      </c>
      <c r="AN34" s="12">
        <v>3.0000000000000001E-3</v>
      </c>
      <c r="AO34" s="12">
        <v>3.0000000000000001E-3</v>
      </c>
      <c r="AP34" s="12">
        <v>3.0000000000000001E-3</v>
      </c>
      <c r="AQ34" s="12">
        <v>3.0000000000000001E-3</v>
      </c>
      <c r="AR34" s="12">
        <v>3.0000000000000001E-3</v>
      </c>
      <c r="AS34" s="12">
        <v>3.0000000000000001E-3</v>
      </c>
      <c r="AT34" s="12">
        <v>3.0000000000000001E-3</v>
      </c>
      <c r="AU34" s="12">
        <v>3.0000000000000001E-3</v>
      </c>
      <c r="AV34" s="12">
        <v>3.0000000000000001E-3</v>
      </c>
      <c r="AW34" s="12">
        <v>3.0000000000000001E-3</v>
      </c>
      <c r="AX34" s="12">
        <v>3.0000000000000001E-3</v>
      </c>
      <c r="AY34" s="12">
        <v>3.0000000000000001E-3</v>
      </c>
      <c r="AZ34" s="12">
        <v>3.0000000000000001E-3</v>
      </c>
      <c r="BA34" s="12">
        <v>3.0000000000000001E-3</v>
      </c>
      <c r="BB34" s="12">
        <v>3.0000000000000001E-3</v>
      </c>
      <c r="BC34" s="12">
        <v>3.0000000000000001E-3</v>
      </c>
      <c r="BD34" s="12">
        <v>3.0000000000000001E-3</v>
      </c>
      <c r="BE34" s="12">
        <v>3.0000000000000001E-3</v>
      </c>
      <c r="BF34" s="12">
        <v>3.0000000000000001E-3</v>
      </c>
      <c r="BG34" s="12">
        <v>3.0000000000000001E-3</v>
      </c>
      <c r="BH34" s="12">
        <v>3.0000000000000001E-3</v>
      </c>
      <c r="BI34" s="12">
        <v>3.0000000000000001E-3</v>
      </c>
      <c r="BJ34" s="12">
        <v>3.0000000000000001E-3</v>
      </c>
      <c r="BK34" s="12">
        <v>3.0000000000000001E-3</v>
      </c>
      <c r="BL34" s="12">
        <v>3.0000000000000001E-3</v>
      </c>
      <c r="BM34" s="12">
        <v>3.0000000000000001E-3</v>
      </c>
      <c r="BN34" s="12">
        <v>3.0000000000000001E-3</v>
      </c>
    </row>
    <row r="35" spans="1:66" x14ac:dyDescent="0.2">
      <c r="A35" s="67">
        <v>30</v>
      </c>
      <c r="B35" s="12">
        <v>8.0000000000000002E-3</v>
      </c>
      <c r="C35" s="12">
        <v>8.0000000000000002E-3</v>
      </c>
      <c r="D35" s="12">
        <v>8.0000000000000002E-3</v>
      </c>
      <c r="E35" s="12">
        <v>8.0000000000000002E-3</v>
      </c>
      <c r="F35" s="12">
        <v>8.0000000000000002E-3</v>
      </c>
      <c r="G35" s="12">
        <v>8.0000000000000002E-3</v>
      </c>
      <c r="H35" s="12">
        <v>8.0000000000000002E-3</v>
      </c>
      <c r="I35" s="12">
        <v>8.0000000000000002E-3</v>
      </c>
      <c r="J35" s="12">
        <v>8.0000000000000002E-3</v>
      </c>
      <c r="K35" s="12">
        <v>8.0000000000000002E-3</v>
      </c>
      <c r="L35" s="12">
        <v>8.0000000000000002E-3</v>
      </c>
      <c r="M35" s="12">
        <v>7.7000000000000002E-3</v>
      </c>
      <c r="N35" s="12">
        <v>7.4000000000000003E-3</v>
      </c>
      <c r="O35" s="12">
        <v>7.1000000000000004E-3</v>
      </c>
      <c r="P35" s="12">
        <v>6.7999999999999996E-3</v>
      </c>
      <c r="Q35" s="12">
        <v>6.4999999999999997E-3</v>
      </c>
      <c r="R35" s="12">
        <v>6.1999999999999998E-3</v>
      </c>
      <c r="S35" s="12">
        <v>5.8999999999999999E-3</v>
      </c>
      <c r="T35" s="12">
        <v>5.5999999999999999E-3</v>
      </c>
      <c r="U35" s="12">
        <v>5.3E-3</v>
      </c>
      <c r="V35" s="12">
        <v>5.0000000000000001E-3</v>
      </c>
      <c r="W35" s="12">
        <v>4.7999999999999996E-3</v>
      </c>
      <c r="X35" s="12">
        <v>4.5999999999999999E-3</v>
      </c>
      <c r="Y35" s="12">
        <v>4.4000000000000003E-3</v>
      </c>
      <c r="Z35" s="12">
        <v>4.1999999999999997E-3</v>
      </c>
      <c r="AA35" s="12">
        <v>4.0000000000000001E-3</v>
      </c>
      <c r="AB35" s="12">
        <v>3.8E-3</v>
      </c>
      <c r="AC35" s="12">
        <v>3.5999999999999999E-3</v>
      </c>
      <c r="AD35" s="12">
        <v>3.3999999999999998E-3</v>
      </c>
      <c r="AE35" s="12">
        <v>3.2000000000000002E-3</v>
      </c>
      <c r="AF35" s="12">
        <v>3.0000000000000001E-3</v>
      </c>
      <c r="AG35" s="12">
        <v>3.0000000000000001E-3</v>
      </c>
      <c r="AH35" s="12">
        <v>3.0000000000000001E-3</v>
      </c>
      <c r="AI35" s="12">
        <v>3.0000000000000001E-3</v>
      </c>
      <c r="AJ35" s="12">
        <v>3.0000000000000001E-3</v>
      </c>
      <c r="AK35" s="12">
        <v>3.0000000000000001E-3</v>
      </c>
      <c r="AL35" s="12">
        <v>3.0000000000000001E-3</v>
      </c>
      <c r="AM35" s="12">
        <v>3.0000000000000001E-3</v>
      </c>
      <c r="AN35" s="12">
        <v>3.0000000000000001E-3</v>
      </c>
      <c r="AO35" s="12">
        <v>3.0000000000000001E-3</v>
      </c>
      <c r="AP35" s="12">
        <v>3.0000000000000001E-3</v>
      </c>
      <c r="AQ35" s="12">
        <v>3.0000000000000001E-3</v>
      </c>
      <c r="AR35" s="12">
        <v>3.0000000000000001E-3</v>
      </c>
      <c r="AS35" s="12">
        <v>3.0000000000000001E-3</v>
      </c>
      <c r="AT35" s="12">
        <v>3.0000000000000001E-3</v>
      </c>
      <c r="AU35" s="12">
        <v>3.0000000000000001E-3</v>
      </c>
      <c r="AV35" s="12">
        <v>3.0000000000000001E-3</v>
      </c>
      <c r="AW35" s="12">
        <v>3.0000000000000001E-3</v>
      </c>
      <c r="AX35" s="12">
        <v>3.0000000000000001E-3</v>
      </c>
      <c r="AY35" s="12">
        <v>3.0000000000000001E-3</v>
      </c>
      <c r="AZ35" s="12">
        <v>3.0000000000000001E-3</v>
      </c>
      <c r="BA35" s="12">
        <v>3.0000000000000001E-3</v>
      </c>
      <c r="BB35" s="12">
        <v>3.0000000000000001E-3</v>
      </c>
      <c r="BC35" s="12">
        <v>3.0000000000000001E-3</v>
      </c>
      <c r="BD35" s="12">
        <v>3.0000000000000001E-3</v>
      </c>
      <c r="BE35" s="12">
        <v>3.0000000000000001E-3</v>
      </c>
      <c r="BF35" s="12">
        <v>3.0000000000000001E-3</v>
      </c>
      <c r="BG35" s="12">
        <v>3.0000000000000001E-3</v>
      </c>
      <c r="BH35" s="12">
        <v>3.0000000000000001E-3</v>
      </c>
      <c r="BI35" s="12">
        <v>3.0000000000000001E-3</v>
      </c>
      <c r="BJ35" s="12">
        <v>3.0000000000000001E-3</v>
      </c>
      <c r="BK35" s="12">
        <v>3.0000000000000001E-3</v>
      </c>
      <c r="BL35" s="12">
        <v>3.0000000000000001E-3</v>
      </c>
      <c r="BM35" s="12">
        <v>3.0000000000000001E-3</v>
      </c>
      <c r="BN35" s="12">
        <v>3.0000000000000001E-3</v>
      </c>
    </row>
    <row r="36" spans="1:66" x14ac:dyDescent="0.2">
      <c r="A36" s="67">
        <v>31</v>
      </c>
      <c r="B36" s="12">
        <v>8.0000000000000002E-3</v>
      </c>
      <c r="C36" s="12">
        <v>8.0000000000000002E-3</v>
      </c>
      <c r="D36" s="12">
        <v>8.0000000000000002E-3</v>
      </c>
      <c r="E36" s="12">
        <v>8.0000000000000002E-3</v>
      </c>
      <c r="F36" s="12">
        <v>8.0000000000000002E-3</v>
      </c>
      <c r="G36" s="12">
        <v>8.0000000000000002E-3</v>
      </c>
      <c r="H36" s="12">
        <v>8.0000000000000002E-3</v>
      </c>
      <c r="I36" s="12">
        <v>8.0000000000000002E-3</v>
      </c>
      <c r="J36" s="12">
        <v>8.0000000000000002E-3</v>
      </c>
      <c r="K36" s="12">
        <v>8.0000000000000002E-3</v>
      </c>
      <c r="L36" s="12">
        <v>8.0000000000000002E-3</v>
      </c>
      <c r="M36" s="12">
        <v>7.7000000000000002E-3</v>
      </c>
      <c r="N36" s="12">
        <v>7.4000000000000003E-3</v>
      </c>
      <c r="O36" s="12">
        <v>7.1000000000000004E-3</v>
      </c>
      <c r="P36" s="12">
        <v>6.7999999999999996E-3</v>
      </c>
      <c r="Q36" s="12">
        <v>6.4999999999999997E-3</v>
      </c>
      <c r="R36" s="12">
        <v>6.1999999999999998E-3</v>
      </c>
      <c r="S36" s="12">
        <v>5.8999999999999999E-3</v>
      </c>
      <c r="T36" s="12">
        <v>5.5999999999999999E-3</v>
      </c>
      <c r="U36" s="12">
        <v>5.3E-3</v>
      </c>
      <c r="V36" s="12">
        <v>5.0000000000000001E-3</v>
      </c>
      <c r="W36" s="12">
        <v>4.7999999999999996E-3</v>
      </c>
      <c r="X36" s="12">
        <v>4.5999999999999999E-3</v>
      </c>
      <c r="Y36" s="12">
        <v>4.4000000000000003E-3</v>
      </c>
      <c r="Z36" s="12">
        <v>4.1999999999999997E-3</v>
      </c>
      <c r="AA36" s="12">
        <v>4.0000000000000001E-3</v>
      </c>
      <c r="AB36" s="12">
        <v>3.8E-3</v>
      </c>
      <c r="AC36" s="12">
        <v>3.5999999999999999E-3</v>
      </c>
      <c r="AD36" s="12">
        <v>3.3999999999999998E-3</v>
      </c>
      <c r="AE36" s="12">
        <v>3.2000000000000002E-3</v>
      </c>
      <c r="AF36" s="12">
        <v>3.0000000000000001E-3</v>
      </c>
      <c r="AG36" s="12">
        <v>3.0000000000000001E-3</v>
      </c>
      <c r="AH36" s="12">
        <v>3.0000000000000001E-3</v>
      </c>
      <c r="AI36" s="12">
        <v>3.0000000000000001E-3</v>
      </c>
      <c r="AJ36" s="12">
        <v>3.0000000000000001E-3</v>
      </c>
      <c r="AK36" s="12">
        <v>3.0000000000000001E-3</v>
      </c>
      <c r="AL36" s="12">
        <v>3.0000000000000001E-3</v>
      </c>
      <c r="AM36" s="12">
        <v>3.0000000000000001E-3</v>
      </c>
      <c r="AN36" s="12">
        <v>3.0000000000000001E-3</v>
      </c>
      <c r="AO36" s="12">
        <v>3.0000000000000001E-3</v>
      </c>
      <c r="AP36" s="12">
        <v>3.0000000000000001E-3</v>
      </c>
      <c r="AQ36" s="12">
        <v>3.0000000000000001E-3</v>
      </c>
      <c r="AR36" s="12">
        <v>3.0000000000000001E-3</v>
      </c>
      <c r="AS36" s="12">
        <v>3.0000000000000001E-3</v>
      </c>
      <c r="AT36" s="12">
        <v>3.0000000000000001E-3</v>
      </c>
      <c r="AU36" s="12">
        <v>3.0000000000000001E-3</v>
      </c>
      <c r="AV36" s="12">
        <v>3.0000000000000001E-3</v>
      </c>
      <c r="AW36" s="12">
        <v>3.0000000000000001E-3</v>
      </c>
      <c r="AX36" s="12">
        <v>3.0000000000000001E-3</v>
      </c>
      <c r="AY36" s="12">
        <v>3.0000000000000001E-3</v>
      </c>
      <c r="AZ36" s="12">
        <v>3.0000000000000001E-3</v>
      </c>
      <c r="BA36" s="12">
        <v>3.0000000000000001E-3</v>
      </c>
      <c r="BB36" s="12">
        <v>3.0000000000000001E-3</v>
      </c>
      <c r="BC36" s="12">
        <v>3.0000000000000001E-3</v>
      </c>
      <c r="BD36" s="12">
        <v>3.0000000000000001E-3</v>
      </c>
      <c r="BE36" s="12">
        <v>3.0000000000000001E-3</v>
      </c>
      <c r="BF36" s="12">
        <v>3.0000000000000001E-3</v>
      </c>
      <c r="BG36" s="12">
        <v>3.0000000000000001E-3</v>
      </c>
      <c r="BH36" s="12">
        <v>3.0000000000000001E-3</v>
      </c>
      <c r="BI36" s="12">
        <v>3.0000000000000001E-3</v>
      </c>
      <c r="BJ36" s="12">
        <v>3.0000000000000001E-3</v>
      </c>
      <c r="BK36" s="12">
        <v>3.0000000000000001E-3</v>
      </c>
      <c r="BL36" s="12">
        <v>3.0000000000000001E-3</v>
      </c>
      <c r="BM36" s="12">
        <v>3.0000000000000001E-3</v>
      </c>
      <c r="BN36" s="12">
        <v>3.0000000000000001E-3</v>
      </c>
    </row>
    <row r="37" spans="1:66" x14ac:dyDescent="0.2">
      <c r="A37" s="67">
        <v>32</v>
      </c>
      <c r="B37" s="12">
        <v>8.0000000000000002E-3</v>
      </c>
      <c r="C37" s="12">
        <v>8.0000000000000002E-3</v>
      </c>
      <c r="D37" s="12">
        <v>8.0000000000000002E-3</v>
      </c>
      <c r="E37" s="12">
        <v>8.0000000000000002E-3</v>
      </c>
      <c r="F37" s="12">
        <v>8.0000000000000002E-3</v>
      </c>
      <c r="G37" s="12">
        <v>8.0000000000000002E-3</v>
      </c>
      <c r="H37" s="12">
        <v>8.0000000000000002E-3</v>
      </c>
      <c r="I37" s="12">
        <v>8.0000000000000002E-3</v>
      </c>
      <c r="J37" s="12">
        <v>8.0000000000000002E-3</v>
      </c>
      <c r="K37" s="12">
        <v>8.0000000000000002E-3</v>
      </c>
      <c r="L37" s="12">
        <v>8.0000000000000002E-3</v>
      </c>
      <c r="M37" s="12">
        <v>7.7000000000000002E-3</v>
      </c>
      <c r="N37" s="12">
        <v>7.4000000000000003E-3</v>
      </c>
      <c r="O37" s="12">
        <v>7.1000000000000004E-3</v>
      </c>
      <c r="P37" s="12">
        <v>6.7999999999999996E-3</v>
      </c>
      <c r="Q37" s="12">
        <v>6.4999999999999997E-3</v>
      </c>
      <c r="R37" s="12">
        <v>6.1999999999999998E-3</v>
      </c>
      <c r="S37" s="12">
        <v>5.8999999999999999E-3</v>
      </c>
      <c r="T37" s="12">
        <v>5.5999999999999999E-3</v>
      </c>
      <c r="U37" s="12">
        <v>5.3E-3</v>
      </c>
      <c r="V37" s="12">
        <v>5.0000000000000001E-3</v>
      </c>
      <c r="W37" s="12">
        <v>4.7999999999999996E-3</v>
      </c>
      <c r="X37" s="12">
        <v>4.5999999999999999E-3</v>
      </c>
      <c r="Y37" s="12">
        <v>4.4000000000000003E-3</v>
      </c>
      <c r="Z37" s="12">
        <v>4.1999999999999997E-3</v>
      </c>
      <c r="AA37" s="12">
        <v>4.0000000000000001E-3</v>
      </c>
      <c r="AB37" s="12">
        <v>3.8E-3</v>
      </c>
      <c r="AC37" s="12">
        <v>3.5999999999999999E-3</v>
      </c>
      <c r="AD37" s="12">
        <v>3.3999999999999998E-3</v>
      </c>
      <c r="AE37" s="12">
        <v>3.2000000000000002E-3</v>
      </c>
      <c r="AF37" s="12">
        <v>3.0000000000000001E-3</v>
      </c>
      <c r="AG37" s="12">
        <v>3.0000000000000001E-3</v>
      </c>
      <c r="AH37" s="12">
        <v>3.0000000000000001E-3</v>
      </c>
      <c r="AI37" s="12">
        <v>3.0000000000000001E-3</v>
      </c>
      <c r="AJ37" s="12">
        <v>3.0000000000000001E-3</v>
      </c>
      <c r="AK37" s="12">
        <v>3.0000000000000001E-3</v>
      </c>
      <c r="AL37" s="12">
        <v>3.0000000000000001E-3</v>
      </c>
      <c r="AM37" s="12">
        <v>3.0000000000000001E-3</v>
      </c>
      <c r="AN37" s="12">
        <v>3.0000000000000001E-3</v>
      </c>
      <c r="AO37" s="12">
        <v>3.0000000000000001E-3</v>
      </c>
      <c r="AP37" s="12">
        <v>3.0000000000000001E-3</v>
      </c>
      <c r="AQ37" s="12">
        <v>3.0000000000000001E-3</v>
      </c>
      <c r="AR37" s="12">
        <v>3.0000000000000001E-3</v>
      </c>
      <c r="AS37" s="12">
        <v>3.0000000000000001E-3</v>
      </c>
      <c r="AT37" s="12">
        <v>3.0000000000000001E-3</v>
      </c>
      <c r="AU37" s="12">
        <v>3.0000000000000001E-3</v>
      </c>
      <c r="AV37" s="12">
        <v>3.0000000000000001E-3</v>
      </c>
      <c r="AW37" s="12">
        <v>3.0000000000000001E-3</v>
      </c>
      <c r="AX37" s="12">
        <v>3.0000000000000001E-3</v>
      </c>
      <c r="AY37" s="12">
        <v>3.0000000000000001E-3</v>
      </c>
      <c r="AZ37" s="12">
        <v>3.0000000000000001E-3</v>
      </c>
      <c r="BA37" s="12">
        <v>3.0000000000000001E-3</v>
      </c>
      <c r="BB37" s="12">
        <v>3.0000000000000001E-3</v>
      </c>
      <c r="BC37" s="12">
        <v>3.0000000000000001E-3</v>
      </c>
      <c r="BD37" s="12">
        <v>3.0000000000000001E-3</v>
      </c>
      <c r="BE37" s="12">
        <v>3.0000000000000001E-3</v>
      </c>
      <c r="BF37" s="12">
        <v>3.0000000000000001E-3</v>
      </c>
      <c r="BG37" s="12">
        <v>3.0000000000000001E-3</v>
      </c>
      <c r="BH37" s="12">
        <v>3.0000000000000001E-3</v>
      </c>
      <c r="BI37" s="12">
        <v>3.0000000000000001E-3</v>
      </c>
      <c r="BJ37" s="12">
        <v>3.0000000000000001E-3</v>
      </c>
      <c r="BK37" s="12">
        <v>3.0000000000000001E-3</v>
      </c>
      <c r="BL37" s="12">
        <v>3.0000000000000001E-3</v>
      </c>
      <c r="BM37" s="12">
        <v>3.0000000000000001E-3</v>
      </c>
      <c r="BN37" s="12">
        <v>3.0000000000000001E-3</v>
      </c>
    </row>
    <row r="38" spans="1:66" x14ac:dyDescent="0.2">
      <c r="A38" s="67">
        <v>33</v>
      </c>
      <c r="B38" s="12">
        <v>8.0000000000000002E-3</v>
      </c>
      <c r="C38" s="12">
        <v>8.0000000000000002E-3</v>
      </c>
      <c r="D38" s="12">
        <v>8.0000000000000002E-3</v>
      </c>
      <c r="E38" s="12">
        <v>8.0000000000000002E-3</v>
      </c>
      <c r="F38" s="12">
        <v>8.0000000000000002E-3</v>
      </c>
      <c r="G38" s="12">
        <v>8.0000000000000002E-3</v>
      </c>
      <c r="H38" s="12">
        <v>8.0000000000000002E-3</v>
      </c>
      <c r="I38" s="12">
        <v>8.0000000000000002E-3</v>
      </c>
      <c r="J38" s="12">
        <v>8.0000000000000002E-3</v>
      </c>
      <c r="K38" s="12">
        <v>8.0000000000000002E-3</v>
      </c>
      <c r="L38" s="12">
        <v>8.0000000000000002E-3</v>
      </c>
      <c r="M38" s="12">
        <v>7.7000000000000002E-3</v>
      </c>
      <c r="N38" s="12">
        <v>7.4000000000000003E-3</v>
      </c>
      <c r="O38" s="12">
        <v>7.1000000000000004E-3</v>
      </c>
      <c r="P38" s="12">
        <v>6.7999999999999996E-3</v>
      </c>
      <c r="Q38" s="12">
        <v>6.4999999999999997E-3</v>
      </c>
      <c r="R38" s="12">
        <v>6.1999999999999998E-3</v>
      </c>
      <c r="S38" s="12">
        <v>5.8999999999999999E-3</v>
      </c>
      <c r="T38" s="12">
        <v>5.5999999999999999E-3</v>
      </c>
      <c r="U38" s="12">
        <v>5.3E-3</v>
      </c>
      <c r="V38" s="12">
        <v>5.0000000000000001E-3</v>
      </c>
      <c r="W38" s="12">
        <v>4.7999999999999996E-3</v>
      </c>
      <c r="X38" s="12">
        <v>4.5999999999999999E-3</v>
      </c>
      <c r="Y38" s="12">
        <v>4.4000000000000003E-3</v>
      </c>
      <c r="Z38" s="12">
        <v>4.1999999999999997E-3</v>
      </c>
      <c r="AA38" s="12">
        <v>4.0000000000000001E-3</v>
      </c>
      <c r="AB38" s="12">
        <v>3.8E-3</v>
      </c>
      <c r="AC38" s="12">
        <v>3.5999999999999999E-3</v>
      </c>
      <c r="AD38" s="12">
        <v>3.3999999999999998E-3</v>
      </c>
      <c r="AE38" s="12">
        <v>3.2000000000000002E-3</v>
      </c>
      <c r="AF38" s="12">
        <v>3.0000000000000001E-3</v>
      </c>
      <c r="AG38" s="12">
        <v>3.0000000000000001E-3</v>
      </c>
      <c r="AH38" s="12">
        <v>3.0000000000000001E-3</v>
      </c>
      <c r="AI38" s="12">
        <v>3.0000000000000001E-3</v>
      </c>
      <c r="AJ38" s="12">
        <v>3.0000000000000001E-3</v>
      </c>
      <c r="AK38" s="12">
        <v>3.0000000000000001E-3</v>
      </c>
      <c r="AL38" s="12">
        <v>3.0000000000000001E-3</v>
      </c>
      <c r="AM38" s="12">
        <v>3.0000000000000001E-3</v>
      </c>
      <c r="AN38" s="12">
        <v>3.0000000000000001E-3</v>
      </c>
      <c r="AO38" s="12">
        <v>3.0000000000000001E-3</v>
      </c>
      <c r="AP38" s="12">
        <v>3.0000000000000001E-3</v>
      </c>
      <c r="AQ38" s="12">
        <v>3.0000000000000001E-3</v>
      </c>
      <c r="AR38" s="12">
        <v>3.0000000000000001E-3</v>
      </c>
      <c r="AS38" s="12">
        <v>3.0000000000000001E-3</v>
      </c>
      <c r="AT38" s="12">
        <v>3.0000000000000001E-3</v>
      </c>
      <c r="AU38" s="12">
        <v>3.0000000000000001E-3</v>
      </c>
      <c r="AV38" s="12">
        <v>3.0000000000000001E-3</v>
      </c>
      <c r="AW38" s="12">
        <v>3.0000000000000001E-3</v>
      </c>
      <c r="AX38" s="12">
        <v>3.0000000000000001E-3</v>
      </c>
      <c r="AY38" s="12">
        <v>3.0000000000000001E-3</v>
      </c>
      <c r="AZ38" s="12">
        <v>3.0000000000000001E-3</v>
      </c>
      <c r="BA38" s="12">
        <v>3.0000000000000001E-3</v>
      </c>
      <c r="BB38" s="12">
        <v>3.0000000000000001E-3</v>
      </c>
      <c r="BC38" s="12">
        <v>3.0000000000000001E-3</v>
      </c>
      <c r="BD38" s="12">
        <v>3.0000000000000001E-3</v>
      </c>
      <c r="BE38" s="12">
        <v>3.0000000000000001E-3</v>
      </c>
      <c r="BF38" s="12">
        <v>3.0000000000000001E-3</v>
      </c>
      <c r="BG38" s="12">
        <v>3.0000000000000001E-3</v>
      </c>
      <c r="BH38" s="12">
        <v>3.0000000000000001E-3</v>
      </c>
      <c r="BI38" s="12">
        <v>3.0000000000000001E-3</v>
      </c>
      <c r="BJ38" s="12">
        <v>3.0000000000000001E-3</v>
      </c>
      <c r="BK38" s="12">
        <v>3.0000000000000001E-3</v>
      </c>
      <c r="BL38" s="12">
        <v>3.0000000000000001E-3</v>
      </c>
      <c r="BM38" s="12">
        <v>3.0000000000000001E-3</v>
      </c>
      <c r="BN38" s="12">
        <v>3.0000000000000001E-3</v>
      </c>
    </row>
    <row r="39" spans="1:66" x14ac:dyDescent="0.2">
      <c r="A39" s="67">
        <v>34</v>
      </c>
      <c r="B39" s="12">
        <v>8.0000000000000002E-3</v>
      </c>
      <c r="C39" s="12">
        <v>8.0000000000000002E-3</v>
      </c>
      <c r="D39" s="12">
        <v>8.0000000000000002E-3</v>
      </c>
      <c r="E39" s="12">
        <v>8.0000000000000002E-3</v>
      </c>
      <c r="F39" s="12">
        <v>8.0000000000000002E-3</v>
      </c>
      <c r="G39" s="12">
        <v>8.0000000000000002E-3</v>
      </c>
      <c r="H39" s="12">
        <v>8.0000000000000002E-3</v>
      </c>
      <c r="I39" s="12">
        <v>8.0000000000000002E-3</v>
      </c>
      <c r="J39" s="12">
        <v>8.0000000000000002E-3</v>
      </c>
      <c r="K39" s="12">
        <v>8.0000000000000002E-3</v>
      </c>
      <c r="L39" s="12">
        <v>8.0000000000000002E-3</v>
      </c>
      <c r="M39" s="12">
        <v>7.7000000000000002E-3</v>
      </c>
      <c r="N39" s="12">
        <v>7.4000000000000003E-3</v>
      </c>
      <c r="O39" s="12">
        <v>7.1000000000000004E-3</v>
      </c>
      <c r="P39" s="12">
        <v>6.7999999999999996E-3</v>
      </c>
      <c r="Q39" s="12">
        <v>6.4999999999999997E-3</v>
      </c>
      <c r="R39" s="12">
        <v>6.1999999999999998E-3</v>
      </c>
      <c r="S39" s="12">
        <v>5.8999999999999999E-3</v>
      </c>
      <c r="T39" s="12">
        <v>5.5999999999999999E-3</v>
      </c>
      <c r="U39" s="12">
        <v>5.3E-3</v>
      </c>
      <c r="V39" s="12">
        <v>5.0000000000000001E-3</v>
      </c>
      <c r="W39" s="12">
        <v>4.7999999999999996E-3</v>
      </c>
      <c r="X39" s="12">
        <v>4.5999999999999999E-3</v>
      </c>
      <c r="Y39" s="12">
        <v>4.4000000000000003E-3</v>
      </c>
      <c r="Z39" s="12">
        <v>4.1999999999999997E-3</v>
      </c>
      <c r="AA39" s="12">
        <v>4.0000000000000001E-3</v>
      </c>
      <c r="AB39" s="12">
        <v>3.8E-3</v>
      </c>
      <c r="AC39" s="12">
        <v>3.5999999999999999E-3</v>
      </c>
      <c r="AD39" s="12">
        <v>3.3999999999999998E-3</v>
      </c>
      <c r="AE39" s="12">
        <v>3.2000000000000002E-3</v>
      </c>
      <c r="AF39" s="12">
        <v>3.0000000000000001E-3</v>
      </c>
      <c r="AG39" s="12">
        <v>3.0000000000000001E-3</v>
      </c>
      <c r="AH39" s="12">
        <v>3.0000000000000001E-3</v>
      </c>
      <c r="AI39" s="12">
        <v>3.0000000000000001E-3</v>
      </c>
      <c r="AJ39" s="12">
        <v>3.0000000000000001E-3</v>
      </c>
      <c r="AK39" s="12">
        <v>3.0000000000000001E-3</v>
      </c>
      <c r="AL39" s="12">
        <v>3.0000000000000001E-3</v>
      </c>
      <c r="AM39" s="12">
        <v>3.0000000000000001E-3</v>
      </c>
      <c r="AN39" s="12">
        <v>3.0000000000000001E-3</v>
      </c>
      <c r="AO39" s="12">
        <v>3.0000000000000001E-3</v>
      </c>
      <c r="AP39" s="12">
        <v>3.0000000000000001E-3</v>
      </c>
      <c r="AQ39" s="12">
        <v>3.0000000000000001E-3</v>
      </c>
      <c r="AR39" s="12">
        <v>3.0000000000000001E-3</v>
      </c>
      <c r="AS39" s="12">
        <v>3.0000000000000001E-3</v>
      </c>
      <c r="AT39" s="12">
        <v>3.0000000000000001E-3</v>
      </c>
      <c r="AU39" s="12">
        <v>3.0000000000000001E-3</v>
      </c>
      <c r="AV39" s="12">
        <v>3.0000000000000001E-3</v>
      </c>
      <c r="AW39" s="12">
        <v>3.0000000000000001E-3</v>
      </c>
      <c r="AX39" s="12">
        <v>3.0000000000000001E-3</v>
      </c>
      <c r="AY39" s="12">
        <v>3.0000000000000001E-3</v>
      </c>
      <c r="AZ39" s="12">
        <v>3.0000000000000001E-3</v>
      </c>
      <c r="BA39" s="12">
        <v>3.0000000000000001E-3</v>
      </c>
      <c r="BB39" s="12">
        <v>3.0000000000000001E-3</v>
      </c>
      <c r="BC39" s="12">
        <v>3.0000000000000001E-3</v>
      </c>
      <c r="BD39" s="12">
        <v>3.0000000000000001E-3</v>
      </c>
      <c r="BE39" s="12">
        <v>3.0000000000000001E-3</v>
      </c>
      <c r="BF39" s="12">
        <v>3.0000000000000001E-3</v>
      </c>
      <c r="BG39" s="12">
        <v>3.0000000000000001E-3</v>
      </c>
      <c r="BH39" s="12">
        <v>3.0000000000000001E-3</v>
      </c>
      <c r="BI39" s="12">
        <v>3.0000000000000001E-3</v>
      </c>
      <c r="BJ39" s="12">
        <v>3.0000000000000001E-3</v>
      </c>
      <c r="BK39" s="12">
        <v>3.0000000000000001E-3</v>
      </c>
      <c r="BL39" s="12">
        <v>3.0000000000000001E-3</v>
      </c>
      <c r="BM39" s="12">
        <v>3.0000000000000001E-3</v>
      </c>
      <c r="BN39" s="12">
        <v>3.0000000000000001E-3</v>
      </c>
    </row>
    <row r="40" spans="1:66" x14ac:dyDescent="0.2">
      <c r="A40" s="67">
        <v>35</v>
      </c>
      <c r="B40" s="12">
        <v>8.0000000000000002E-3</v>
      </c>
      <c r="C40" s="12">
        <v>8.0000000000000002E-3</v>
      </c>
      <c r="D40" s="12">
        <v>8.0000000000000002E-3</v>
      </c>
      <c r="E40" s="12">
        <v>8.0000000000000002E-3</v>
      </c>
      <c r="F40" s="12">
        <v>8.0000000000000002E-3</v>
      </c>
      <c r="G40" s="12">
        <v>8.0000000000000002E-3</v>
      </c>
      <c r="H40" s="12">
        <v>8.0000000000000002E-3</v>
      </c>
      <c r="I40" s="12">
        <v>8.0000000000000002E-3</v>
      </c>
      <c r="J40" s="12">
        <v>8.0000000000000002E-3</v>
      </c>
      <c r="K40" s="12">
        <v>8.0000000000000002E-3</v>
      </c>
      <c r="L40" s="12">
        <v>8.0000000000000002E-3</v>
      </c>
      <c r="M40" s="12">
        <v>7.7000000000000002E-3</v>
      </c>
      <c r="N40" s="12">
        <v>7.4000000000000003E-3</v>
      </c>
      <c r="O40" s="12">
        <v>7.1000000000000004E-3</v>
      </c>
      <c r="P40" s="12">
        <v>6.7999999999999996E-3</v>
      </c>
      <c r="Q40" s="12">
        <v>6.4999999999999997E-3</v>
      </c>
      <c r="R40" s="12">
        <v>6.1999999999999998E-3</v>
      </c>
      <c r="S40" s="12">
        <v>5.8999999999999999E-3</v>
      </c>
      <c r="T40" s="12">
        <v>5.5999999999999999E-3</v>
      </c>
      <c r="U40" s="12">
        <v>5.3E-3</v>
      </c>
      <c r="V40" s="12">
        <v>5.0000000000000001E-3</v>
      </c>
      <c r="W40" s="12">
        <v>4.7999999999999996E-3</v>
      </c>
      <c r="X40" s="12">
        <v>4.5999999999999999E-3</v>
      </c>
      <c r="Y40" s="12">
        <v>4.4000000000000003E-3</v>
      </c>
      <c r="Z40" s="12">
        <v>4.1999999999999997E-3</v>
      </c>
      <c r="AA40" s="12">
        <v>4.0000000000000001E-3</v>
      </c>
      <c r="AB40" s="12">
        <v>3.8E-3</v>
      </c>
      <c r="AC40" s="12">
        <v>3.5999999999999999E-3</v>
      </c>
      <c r="AD40" s="12">
        <v>3.3999999999999998E-3</v>
      </c>
      <c r="AE40" s="12">
        <v>3.2000000000000002E-3</v>
      </c>
      <c r="AF40" s="12">
        <v>3.0000000000000001E-3</v>
      </c>
      <c r="AG40" s="12">
        <v>3.0000000000000001E-3</v>
      </c>
      <c r="AH40" s="12">
        <v>3.0000000000000001E-3</v>
      </c>
      <c r="AI40" s="12">
        <v>3.0000000000000001E-3</v>
      </c>
      <c r="AJ40" s="12">
        <v>3.0000000000000001E-3</v>
      </c>
      <c r="AK40" s="12">
        <v>3.0000000000000001E-3</v>
      </c>
      <c r="AL40" s="12">
        <v>3.0000000000000001E-3</v>
      </c>
      <c r="AM40" s="12">
        <v>3.0000000000000001E-3</v>
      </c>
      <c r="AN40" s="12">
        <v>3.0000000000000001E-3</v>
      </c>
      <c r="AO40" s="12">
        <v>3.0000000000000001E-3</v>
      </c>
      <c r="AP40" s="12">
        <v>3.0000000000000001E-3</v>
      </c>
      <c r="AQ40" s="12">
        <v>3.0000000000000001E-3</v>
      </c>
      <c r="AR40" s="12">
        <v>3.0000000000000001E-3</v>
      </c>
      <c r="AS40" s="12">
        <v>3.0000000000000001E-3</v>
      </c>
      <c r="AT40" s="12">
        <v>3.0000000000000001E-3</v>
      </c>
      <c r="AU40" s="12">
        <v>3.0000000000000001E-3</v>
      </c>
      <c r="AV40" s="12">
        <v>3.0000000000000001E-3</v>
      </c>
      <c r="AW40" s="12">
        <v>3.0000000000000001E-3</v>
      </c>
      <c r="AX40" s="12">
        <v>3.0000000000000001E-3</v>
      </c>
      <c r="AY40" s="12">
        <v>3.0000000000000001E-3</v>
      </c>
      <c r="AZ40" s="12">
        <v>3.0000000000000001E-3</v>
      </c>
      <c r="BA40" s="12">
        <v>3.0000000000000001E-3</v>
      </c>
      <c r="BB40" s="12">
        <v>3.0000000000000001E-3</v>
      </c>
      <c r="BC40" s="12">
        <v>3.0000000000000001E-3</v>
      </c>
      <c r="BD40" s="12">
        <v>3.0000000000000001E-3</v>
      </c>
      <c r="BE40" s="12">
        <v>3.0000000000000001E-3</v>
      </c>
      <c r="BF40" s="12">
        <v>3.0000000000000001E-3</v>
      </c>
      <c r="BG40" s="12">
        <v>3.0000000000000001E-3</v>
      </c>
      <c r="BH40" s="12">
        <v>3.0000000000000001E-3</v>
      </c>
      <c r="BI40" s="12">
        <v>3.0000000000000001E-3</v>
      </c>
      <c r="BJ40" s="12">
        <v>3.0000000000000001E-3</v>
      </c>
      <c r="BK40" s="12">
        <v>3.0000000000000001E-3</v>
      </c>
      <c r="BL40" s="12">
        <v>3.0000000000000001E-3</v>
      </c>
      <c r="BM40" s="12">
        <v>3.0000000000000001E-3</v>
      </c>
      <c r="BN40" s="12">
        <v>3.0000000000000001E-3</v>
      </c>
    </row>
    <row r="41" spans="1:66" x14ac:dyDescent="0.2">
      <c r="A41" s="67">
        <v>36</v>
      </c>
      <c r="B41" s="12">
        <v>8.0000000000000002E-3</v>
      </c>
      <c r="C41" s="12">
        <v>8.0000000000000002E-3</v>
      </c>
      <c r="D41" s="12">
        <v>8.0000000000000002E-3</v>
      </c>
      <c r="E41" s="12">
        <v>8.0000000000000002E-3</v>
      </c>
      <c r="F41" s="12">
        <v>8.0000000000000002E-3</v>
      </c>
      <c r="G41" s="12">
        <v>8.0000000000000002E-3</v>
      </c>
      <c r="H41" s="12">
        <v>8.0000000000000002E-3</v>
      </c>
      <c r="I41" s="12">
        <v>8.0000000000000002E-3</v>
      </c>
      <c r="J41" s="12">
        <v>8.0000000000000002E-3</v>
      </c>
      <c r="K41" s="12">
        <v>8.0000000000000002E-3</v>
      </c>
      <c r="L41" s="12">
        <v>8.0000000000000002E-3</v>
      </c>
      <c r="M41" s="12">
        <v>7.7000000000000002E-3</v>
      </c>
      <c r="N41" s="12">
        <v>7.4000000000000003E-3</v>
      </c>
      <c r="O41" s="12">
        <v>7.1000000000000004E-3</v>
      </c>
      <c r="P41" s="12">
        <v>6.7999999999999996E-3</v>
      </c>
      <c r="Q41" s="12">
        <v>6.4999999999999997E-3</v>
      </c>
      <c r="R41" s="12">
        <v>6.1999999999999998E-3</v>
      </c>
      <c r="S41" s="12">
        <v>5.8999999999999999E-3</v>
      </c>
      <c r="T41" s="12">
        <v>5.5999999999999999E-3</v>
      </c>
      <c r="U41" s="12">
        <v>5.3E-3</v>
      </c>
      <c r="V41" s="12">
        <v>5.0000000000000001E-3</v>
      </c>
      <c r="W41" s="12">
        <v>4.7999999999999996E-3</v>
      </c>
      <c r="X41" s="12">
        <v>4.5999999999999999E-3</v>
      </c>
      <c r="Y41" s="12">
        <v>4.4000000000000003E-3</v>
      </c>
      <c r="Z41" s="12">
        <v>4.1999999999999997E-3</v>
      </c>
      <c r="AA41" s="12">
        <v>4.0000000000000001E-3</v>
      </c>
      <c r="AB41" s="12">
        <v>3.8E-3</v>
      </c>
      <c r="AC41" s="12">
        <v>3.5999999999999999E-3</v>
      </c>
      <c r="AD41" s="12">
        <v>3.3999999999999998E-3</v>
      </c>
      <c r="AE41" s="12">
        <v>3.2000000000000002E-3</v>
      </c>
      <c r="AF41" s="12">
        <v>3.0000000000000001E-3</v>
      </c>
      <c r="AG41" s="12">
        <v>3.0000000000000001E-3</v>
      </c>
      <c r="AH41" s="12">
        <v>3.0000000000000001E-3</v>
      </c>
      <c r="AI41" s="12">
        <v>3.0000000000000001E-3</v>
      </c>
      <c r="AJ41" s="12">
        <v>3.0000000000000001E-3</v>
      </c>
      <c r="AK41" s="12">
        <v>3.0000000000000001E-3</v>
      </c>
      <c r="AL41" s="12">
        <v>3.0000000000000001E-3</v>
      </c>
      <c r="AM41" s="12">
        <v>3.0000000000000001E-3</v>
      </c>
      <c r="AN41" s="12">
        <v>3.0000000000000001E-3</v>
      </c>
      <c r="AO41" s="12">
        <v>3.0000000000000001E-3</v>
      </c>
      <c r="AP41" s="12">
        <v>3.0000000000000001E-3</v>
      </c>
      <c r="AQ41" s="12">
        <v>3.0000000000000001E-3</v>
      </c>
      <c r="AR41" s="12">
        <v>3.0000000000000001E-3</v>
      </c>
      <c r="AS41" s="12">
        <v>3.0000000000000001E-3</v>
      </c>
      <c r="AT41" s="12">
        <v>3.0000000000000001E-3</v>
      </c>
      <c r="AU41" s="12">
        <v>3.0000000000000001E-3</v>
      </c>
      <c r="AV41" s="12">
        <v>3.0000000000000001E-3</v>
      </c>
      <c r="AW41" s="12">
        <v>3.0000000000000001E-3</v>
      </c>
      <c r="AX41" s="12">
        <v>3.0000000000000001E-3</v>
      </c>
      <c r="AY41" s="12">
        <v>3.0000000000000001E-3</v>
      </c>
      <c r="AZ41" s="12">
        <v>3.0000000000000001E-3</v>
      </c>
      <c r="BA41" s="12">
        <v>3.0000000000000001E-3</v>
      </c>
      <c r="BB41" s="12">
        <v>3.0000000000000001E-3</v>
      </c>
      <c r="BC41" s="12">
        <v>3.0000000000000001E-3</v>
      </c>
      <c r="BD41" s="12">
        <v>3.0000000000000001E-3</v>
      </c>
      <c r="BE41" s="12">
        <v>3.0000000000000001E-3</v>
      </c>
      <c r="BF41" s="12">
        <v>3.0000000000000001E-3</v>
      </c>
      <c r="BG41" s="12">
        <v>3.0000000000000001E-3</v>
      </c>
      <c r="BH41" s="12">
        <v>3.0000000000000001E-3</v>
      </c>
      <c r="BI41" s="12">
        <v>3.0000000000000001E-3</v>
      </c>
      <c r="BJ41" s="12">
        <v>3.0000000000000001E-3</v>
      </c>
      <c r="BK41" s="12">
        <v>3.0000000000000001E-3</v>
      </c>
      <c r="BL41" s="12">
        <v>3.0000000000000001E-3</v>
      </c>
      <c r="BM41" s="12">
        <v>3.0000000000000001E-3</v>
      </c>
      <c r="BN41" s="12">
        <v>3.0000000000000001E-3</v>
      </c>
    </row>
    <row r="42" spans="1:66" x14ac:dyDescent="0.2">
      <c r="A42" s="67">
        <v>37</v>
      </c>
      <c r="B42" s="12">
        <v>8.0000000000000002E-3</v>
      </c>
      <c r="C42" s="12">
        <v>8.0000000000000002E-3</v>
      </c>
      <c r="D42" s="12">
        <v>8.0000000000000002E-3</v>
      </c>
      <c r="E42" s="12">
        <v>8.0000000000000002E-3</v>
      </c>
      <c r="F42" s="12">
        <v>8.0000000000000002E-3</v>
      </c>
      <c r="G42" s="12">
        <v>8.0000000000000002E-3</v>
      </c>
      <c r="H42" s="12">
        <v>8.0000000000000002E-3</v>
      </c>
      <c r="I42" s="12">
        <v>8.0000000000000002E-3</v>
      </c>
      <c r="J42" s="12">
        <v>8.0000000000000002E-3</v>
      </c>
      <c r="K42" s="12">
        <v>8.0000000000000002E-3</v>
      </c>
      <c r="L42" s="12">
        <v>8.0000000000000002E-3</v>
      </c>
      <c r="M42" s="12">
        <v>7.7000000000000002E-3</v>
      </c>
      <c r="N42" s="12">
        <v>7.4000000000000003E-3</v>
      </c>
      <c r="O42" s="12">
        <v>7.1000000000000004E-3</v>
      </c>
      <c r="P42" s="12">
        <v>6.7999999999999996E-3</v>
      </c>
      <c r="Q42" s="12">
        <v>6.4999999999999997E-3</v>
      </c>
      <c r="R42" s="12">
        <v>6.1999999999999998E-3</v>
      </c>
      <c r="S42" s="12">
        <v>5.8999999999999999E-3</v>
      </c>
      <c r="T42" s="12">
        <v>5.5999999999999999E-3</v>
      </c>
      <c r="U42" s="12">
        <v>5.3E-3</v>
      </c>
      <c r="V42" s="12">
        <v>5.0000000000000001E-3</v>
      </c>
      <c r="W42" s="12">
        <v>4.7999999999999996E-3</v>
      </c>
      <c r="X42" s="12">
        <v>4.5999999999999999E-3</v>
      </c>
      <c r="Y42" s="12">
        <v>4.4000000000000003E-3</v>
      </c>
      <c r="Z42" s="12">
        <v>4.1999999999999997E-3</v>
      </c>
      <c r="AA42" s="12">
        <v>4.0000000000000001E-3</v>
      </c>
      <c r="AB42" s="12">
        <v>3.8E-3</v>
      </c>
      <c r="AC42" s="12">
        <v>3.5999999999999999E-3</v>
      </c>
      <c r="AD42" s="12">
        <v>3.3999999999999998E-3</v>
      </c>
      <c r="AE42" s="12">
        <v>3.2000000000000002E-3</v>
      </c>
      <c r="AF42" s="12">
        <v>3.0000000000000001E-3</v>
      </c>
      <c r="AG42" s="12">
        <v>3.0000000000000001E-3</v>
      </c>
      <c r="AH42" s="12">
        <v>3.0000000000000001E-3</v>
      </c>
      <c r="AI42" s="12">
        <v>3.0000000000000001E-3</v>
      </c>
      <c r="AJ42" s="12">
        <v>3.0000000000000001E-3</v>
      </c>
      <c r="AK42" s="12">
        <v>3.0000000000000001E-3</v>
      </c>
      <c r="AL42" s="12">
        <v>3.0000000000000001E-3</v>
      </c>
      <c r="AM42" s="12">
        <v>3.0000000000000001E-3</v>
      </c>
      <c r="AN42" s="12">
        <v>3.0000000000000001E-3</v>
      </c>
      <c r="AO42" s="12">
        <v>3.0000000000000001E-3</v>
      </c>
      <c r="AP42" s="12">
        <v>3.0000000000000001E-3</v>
      </c>
      <c r="AQ42" s="12">
        <v>3.0000000000000001E-3</v>
      </c>
      <c r="AR42" s="12">
        <v>3.0000000000000001E-3</v>
      </c>
      <c r="AS42" s="12">
        <v>3.0000000000000001E-3</v>
      </c>
      <c r="AT42" s="12">
        <v>3.0000000000000001E-3</v>
      </c>
      <c r="AU42" s="12">
        <v>3.0000000000000001E-3</v>
      </c>
      <c r="AV42" s="12">
        <v>3.0000000000000001E-3</v>
      </c>
      <c r="AW42" s="12">
        <v>3.0000000000000001E-3</v>
      </c>
      <c r="AX42" s="12">
        <v>3.0000000000000001E-3</v>
      </c>
      <c r="AY42" s="12">
        <v>3.0000000000000001E-3</v>
      </c>
      <c r="AZ42" s="12">
        <v>3.0000000000000001E-3</v>
      </c>
      <c r="BA42" s="12">
        <v>3.0000000000000001E-3</v>
      </c>
      <c r="BB42" s="12">
        <v>3.0000000000000001E-3</v>
      </c>
      <c r="BC42" s="12">
        <v>3.0000000000000001E-3</v>
      </c>
      <c r="BD42" s="12">
        <v>3.0000000000000001E-3</v>
      </c>
      <c r="BE42" s="12">
        <v>3.0000000000000001E-3</v>
      </c>
      <c r="BF42" s="12">
        <v>3.0000000000000001E-3</v>
      </c>
      <c r="BG42" s="12">
        <v>3.0000000000000001E-3</v>
      </c>
      <c r="BH42" s="12">
        <v>3.0000000000000001E-3</v>
      </c>
      <c r="BI42" s="12">
        <v>3.0000000000000001E-3</v>
      </c>
      <c r="BJ42" s="12">
        <v>3.0000000000000001E-3</v>
      </c>
      <c r="BK42" s="12">
        <v>3.0000000000000001E-3</v>
      </c>
      <c r="BL42" s="12">
        <v>3.0000000000000001E-3</v>
      </c>
      <c r="BM42" s="12">
        <v>3.0000000000000001E-3</v>
      </c>
      <c r="BN42" s="12">
        <v>3.0000000000000001E-3</v>
      </c>
    </row>
    <row r="43" spans="1:66" x14ac:dyDescent="0.2">
      <c r="A43" s="67">
        <v>38</v>
      </c>
      <c r="B43" s="12">
        <v>8.0000000000000002E-3</v>
      </c>
      <c r="C43" s="12">
        <v>8.0000000000000002E-3</v>
      </c>
      <c r="D43" s="12">
        <v>8.0000000000000002E-3</v>
      </c>
      <c r="E43" s="12">
        <v>8.0000000000000002E-3</v>
      </c>
      <c r="F43" s="12">
        <v>8.0000000000000002E-3</v>
      </c>
      <c r="G43" s="12">
        <v>8.0000000000000002E-3</v>
      </c>
      <c r="H43" s="12">
        <v>8.0000000000000002E-3</v>
      </c>
      <c r="I43" s="12">
        <v>8.0000000000000002E-3</v>
      </c>
      <c r="J43" s="12">
        <v>8.0000000000000002E-3</v>
      </c>
      <c r="K43" s="12">
        <v>8.0000000000000002E-3</v>
      </c>
      <c r="L43" s="12">
        <v>8.0000000000000002E-3</v>
      </c>
      <c r="M43" s="12">
        <v>7.7000000000000002E-3</v>
      </c>
      <c r="N43" s="12">
        <v>7.4000000000000003E-3</v>
      </c>
      <c r="O43" s="12">
        <v>7.1000000000000004E-3</v>
      </c>
      <c r="P43" s="12">
        <v>6.7999999999999996E-3</v>
      </c>
      <c r="Q43" s="12">
        <v>6.4999999999999997E-3</v>
      </c>
      <c r="R43" s="12">
        <v>6.1999999999999998E-3</v>
      </c>
      <c r="S43" s="12">
        <v>5.8999999999999999E-3</v>
      </c>
      <c r="T43" s="12">
        <v>5.5999999999999999E-3</v>
      </c>
      <c r="U43" s="12">
        <v>5.3E-3</v>
      </c>
      <c r="V43" s="12">
        <v>5.0000000000000001E-3</v>
      </c>
      <c r="W43" s="12">
        <v>4.7999999999999996E-3</v>
      </c>
      <c r="X43" s="12">
        <v>4.5999999999999999E-3</v>
      </c>
      <c r="Y43" s="12">
        <v>4.4000000000000003E-3</v>
      </c>
      <c r="Z43" s="12">
        <v>4.1999999999999997E-3</v>
      </c>
      <c r="AA43" s="12">
        <v>4.0000000000000001E-3</v>
      </c>
      <c r="AB43" s="12">
        <v>3.8E-3</v>
      </c>
      <c r="AC43" s="12">
        <v>3.5999999999999999E-3</v>
      </c>
      <c r="AD43" s="12">
        <v>3.3999999999999998E-3</v>
      </c>
      <c r="AE43" s="12">
        <v>3.2000000000000002E-3</v>
      </c>
      <c r="AF43" s="12">
        <v>3.0000000000000001E-3</v>
      </c>
      <c r="AG43" s="12">
        <v>3.0000000000000001E-3</v>
      </c>
      <c r="AH43" s="12">
        <v>3.0000000000000001E-3</v>
      </c>
      <c r="AI43" s="12">
        <v>3.0000000000000001E-3</v>
      </c>
      <c r="AJ43" s="12">
        <v>3.0000000000000001E-3</v>
      </c>
      <c r="AK43" s="12">
        <v>3.0000000000000001E-3</v>
      </c>
      <c r="AL43" s="12">
        <v>3.0000000000000001E-3</v>
      </c>
      <c r="AM43" s="12">
        <v>3.0000000000000001E-3</v>
      </c>
      <c r="AN43" s="12">
        <v>3.0000000000000001E-3</v>
      </c>
      <c r="AO43" s="12">
        <v>3.0000000000000001E-3</v>
      </c>
      <c r="AP43" s="12">
        <v>3.0000000000000001E-3</v>
      </c>
      <c r="AQ43" s="12">
        <v>3.0000000000000001E-3</v>
      </c>
      <c r="AR43" s="12">
        <v>3.0000000000000001E-3</v>
      </c>
      <c r="AS43" s="12">
        <v>3.0000000000000001E-3</v>
      </c>
      <c r="AT43" s="12">
        <v>3.0000000000000001E-3</v>
      </c>
      <c r="AU43" s="12">
        <v>3.0000000000000001E-3</v>
      </c>
      <c r="AV43" s="12">
        <v>3.0000000000000001E-3</v>
      </c>
      <c r="AW43" s="12">
        <v>3.0000000000000001E-3</v>
      </c>
      <c r="AX43" s="12">
        <v>3.0000000000000001E-3</v>
      </c>
      <c r="AY43" s="12">
        <v>3.0000000000000001E-3</v>
      </c>
      <c r="AZ43" s="12">
        <v>3.0000000000000001E-3</v>
      </c>
      <c r="BA43" s="12">
        <v>3.0000000000000001E-3</v>
      </c>
      <c r="BB43" s="12">
        <v>3.0000000000000001E-3</v>
      </c>
      <c r="BC43" s="12">
        <v>3.0000000000000001E-3</v>
      </c>
      <c r="BD43" s="12">
        <v>3.0000000000000001E-3</v>
      </c>
      <c r="BE43" s="12">
        <v>3.0000000000000001E-3</v>
      </c>
      <c r="BF43" s="12">
        <v>3.0000000000000001E-3</v>
      </c>
      <c r="BG43" s="12">
        <v>3.0000000000000001E-3</v>
      </c>
      <c r="BH43" s="12">
        <v>3.0000000000000001E-3</v>
      </c>
      <c r="BI43" s="12">
        <v>3.0000000000000001E-3</v>
      </c>
      <c r="BJ43" s="12">
        <v>3.0000000000000001E-3</v>
      </c>
      <c r="BK43" s="12">
        <v>3.0000000000000001E-3</v>
      </c>
      <c r="BL43" s="12">
        <v>3.0000000000000001E-3</v>
      </c>
      <c r="BM43" s="12">
        <v>3.0000000000000001E-3</v>
      </c>
      <c r="BN43" s="12">
        <v>3.0000000000000001E-3</v>
      </c>
    </row>
    <row r="44" spans="1:66" x14ac:dyDescent="0.2">
      <c r="A44" s="67">
        <v>39</v>
      </c>
      <c r="B44" s="12">
        <v>8.0000000000000002E-3</v>
      </c>
      <c r="C44" s="12">
        <v>8.0000000000000002E-3</v>
      </c>
      <c r="D44" s="12">
        <v>8.0000000000000002E-3</v>
      </c>
      <c r="E44" s="12">
        <v>8.0000000000000002E-3</v>
      </c>
      <c r="F44" s="12">
        <v>8.0000000000000002E-3</v>
      </c>
      <c r="G44" s="12">
        <v>8.0000000000000002E-3</v>
      </c>
      <c r="H44" s="12">
        <v>8.0000000000000002E-3</v>
      </c>
      <c r="I44" s="12">
        <v>8.0000000000000002E-3</v>
      </c>
      <c r="J44" s="12">
        <v>8.0000000000000002E-3</v>
      </c>
      <c r="K44" s="12">
        <v>8.0000000000000002E-3</v>
      </c>
      <c r="L44" s="12">
        <v>8.0000000000000002E-3</v>
      </c>
      <c r="M44" s="12">
        <v>7.7000000000000002E-3</v>
      </c>
      <c r="N44" s="12">
        <v>7.4000000000000003E-3</v>
      </c>
      <c r="O44" s="12">
        <v>7.1000000000000004E-3</v>
      </c>
      <c r="P44" s="12">
        <v>6.7999999999999996E-3</v>
      </c>
      <c r="Q44" s="12">
        <v>6.4999999999999997E-3</v>
      </c>
      <c r="R44" s="12">
        <v>6.1999999999999998E-3</v>
      </c>
      <c r="S44" s="12">
        <v>5.8999999999999999E-3</v>
      </c>
      <c r="T44" s="12">
        <v>5.5999999999999999E-3</v>
      </c>
      <c r="U44" s="12">
        <v>5.3E-3</v>
      </c>
      <c r="V44" s="12">
        <v>5.0000000000000001E-3</v>
      </c>
      <c r="W44" s="12">
        <v>4.7999999999999996E-3</v>
      </c>
      <c r="X44" s="12">
        <v>4.5999999999999999E-3</v>
      </c>
      <c r="Y44" s="12">
        <v>4.4000000000000003E-3</v>
      </c>
      <c r="Z44" s="12">
        <v>4.1999999999999997E-3</v>
      </c>
      <c r="AA44" s="12">
        <v>4.0000000000000001E-3</v>
      </c>
      <c r="AB44" s="12">
        <v>3.8E-3</v>
      </c>
      <c r="AC44" s="12">
        <v>3.5999999999999999E-3</v>
      </c>
      <c r="AD44" s="12">
        <v>3.3999999999999998E-3</v>
      </c>
      <c r="AE44" s="12">
        <v>3.2000000000000002E-3</v>
      </c>
      <c r="AF44" s="12">
        <v>3.0000000000000001E-3</v>
      </c>
      <c r="AG44" s="12">
        <v>3.0000000000000001E-3</v>
      </c>
      <c r="AH44" s="12">
        <v>3.0000000000000001E-3</v>
      </c>
      <c r="AI44" s="12">
        <v>3.0000000000000001E-3</v>
      </c>
      <c r="AJ44" s="12">
        <v>3.0000000000000001E-3</v>
      </c>
      <c r="AK44" s="12">
        <v>3.0000000000000001E-3</v>
      </c>
      <c r="AL44" s="12">
        <v>3.0000000000000001E-3</v>
      </c>
      <c r="AM44" s="12">
        <v>3.0000000000000001E-3</v>
      </c>
      <c r="AN44" s="12">
        <v>3.0000000000000001E-3</v>
      </c>
      <c r="AO44" s="12">
        <v>3.0000000000000001E-3</v>
      </c>
      <c r="AP44" s="12">
        <v>3.0000000000000001E-3</v>
      </c>
      <c r="AQ44" s="12">
        <v>3.0000000000000001E-3</v>
      </c>
      <c r="AR44" s="12">
        <v>3.0000000000000001E-3</v>
      </c>
      <c r="AS44" s="12">
        <v>3.0000000000000001E-3</v>
      </c>
      <c r="AT44" s="12">
        <v>3.0000000000000001E-3</v>
      </c>
      <c r="AU44" s="12">
        <v>3.0000000000000001E-3</v>
      </c>
      <c r="AV44" s="12">
        <v>3.0000000000000001E-3</v>
      </c>
      <c r="AW44" s="12">
        <v>3.0000000000000001E-3</v>
      </c>
      <c r="AX44" s="12">
        <v>3.0000000000000001E-3</v>
      </c>
      <c r="AY44" s="12">
        <v>3.0000000000000001E-3</v>
      </c>
      <c r="AZ44" s="12">
        <v>3.0000000000000001E-3</v>
      </c>
      <c r="BA44" s="12">
        <v>3.0000000000000001E-3</v>
      </c>
      <c r="BB44" s="12">
        <v>3.0000000000000001E-3</v>
      </c>
      <c r="BC44" s="12">
        <v>3.0000000000000001E-3</v>
      </c>
      <c r="BD44" s="12">
        <v>3.0000000000000001E-3</v>
      </c>
      <c r="BE44" s="12">
        <v>3.0000000000000001E-3</v>
      </c>
      <c r="BF44" s="12">
        <v>3.0000000000000001E-3</v>
      </c>
      <c r="BG44" s="12">
        <v>3.0000000000000001E-3</v>
      </c>
      <c r="BH44" s="12">
        <v>3.0000000000000001E-3</v>
      </c>
      <c r="BI44" s="12">
        <v>3.0000000000000001E-3</v>
      </c>
      <c r="BJ44" s="12">
        <v>3.0000000000000001E-3</v>
      </c>
      <c r="BK44" s="12">
        <v>3.0000000000000001E-3</v>
      </c>
      <c r="BL44" s="12">
        <v>3.0000000000000001E-3</v>
      </c>
      <c r="BM44" s="12">
        <v>3.0000000000000001E-3</v>
      </c>
      <c r="BN44" s="12">
        <v>3.0000000000000001E-3</v>
      </c>
    </row>
    <row r="45" spans="1:66" x14ac:dyDescent="0.2">
      <c r="A45" s="67">
        <v>40</v>
      </c>
      <c r="B45" s="12">
        <v>8.0000000000000002E-3</v>
      </c>
      <c r="C45" s="12">
        <v>8.0000000000000002E-3</v>
      </c>
      <c r="D45" s="12">
        <v>8.0000000000000002E-3</v>
      </c>
      <c r="E45" s="12">
        <v>8.0000000000000002E-3</v>
      </c>
      <c r="F45" s="12">
        <v>8.0000000000000002E-3</v>
      </c>
      <c r="G45" s="12">
        <v>8.0000000000000002E-3</v>
      </c>
      <c r="H45" s="12">
        <v>8.0000000000000002E-3</v>
      </c>
      <c r="I45" s="12">
        <v>8.0000000000000002E-3</v>
      </c>
      <c r="J45" s="12">
        <v>8.0000000000000002E-3</v>
      </c>
      <c r="K45" s="12">
        <v>8.0000000000000002E-3</v>
      </c>
      <c r="L45" s="12">
        <v>8.0000000000000002E-3</v>
      </c>
      <c r="M45" s="12">
        <v>7.7000000000000002E-3</v>
      </c>
      <c r="N45" s="12">
        <v>7.4000000000000003E-3</v>
      </c>
      <c r="O45" s="12">
        <v>7.1000000000000004E-3</v>
      </c>
      <c r="P45" s="12">
        <v>6.7999999999999996E-3</v>
      </c>
      <c r="Q45" s="12">
        <v>6.4999999999999997E-3</v>
      </c>
      <c r="R45" s="12">
        <v>6.1999999999999998E-3</v>
      </c>
      <c r="S45" s="12">
        <v>5.8999999999999999E-3</v>
      </c>
      <c r="T45" s="12">
        <v>5.5999999999999999E-3</v>
      </c>
      <c r="U45" s="12">
        <v>5.3E-3</v>
      </c>
      <c r="V45" s="12">
        <v>5.0000000000000001E-3</v>
      </c>
      <c r="W45" s="12">
        <v>4.7999999999999996E-3</v>
      </c>
      <c r="X45" s="12">
        <v>4.5999999999999999E-3</v>
      </c>
      <c r="Y45" s="12">
        <v>4.4000000000000003E-3</v>
      </c>
      <c r="Z45" s="12">
        <v>4.1999999999999997E-3</v>
      </c>
      <c r="AA45" s="12">
        <v>4.0000000000000001E-3</v>
      </c>
      <c r="AB45" s="12">
        <v>3.8E-3</v>
      </c>
      <c r="AC45" s="12">
        <v>3.5999999999999999E-3</v>
      </c>
      <c r="AD45" s="12">
        <v>3.3999999999999998E-3</v>
      </c>
      <c r="AE45" s="12">
        <v>3.2000000000000002E-3</v>
      </c>
      <c r="AF45" s="12">
        <v>3.0000000000000001E-3</v>
      </c>
      <c r="AG45" s="12">
        <v>3.0000000000000001E-3</v>
      </c>
      <c r="AH45" s="12">
        <v>3.0000000000000001E-3</v>
      </c>
      <c r="AI45" s="12">
        <v>3.0000000000000001E-3</v>
      </c>
      <c r="AJ45" s="12">
        <v>3.0000000000000001E-3</v>
      </c>
      <c r="AK45" s="12">
        <v>3.0000000000000001E-3</v>
      </c>
      <c r="AL45" s="12">
        <v>3.0000000000000001E-3</v>
      </c>
      <c r="AM45" s="12">
        <v>3.0000000000000001E-3</v>
      </c>
      <c r="AN45" s="12">
        <v>3.0000000000000001E-3</v>
      </c>
      <c r="AO45" s="12">
        <v>3.0000000000000001E-3</v>
      </c>
      <c r="AP45" s="12">
        <v>3.0000000000000001E-3</v>
      </c>
      <c r="AQ45" s="12">
        <v>3.0000000000000001E-3</v>
      </c>
      <c r="AR45" s="12">
        <v>3.0000000000000001E-3</v>
      </c>
      <c r="AS45" s="12">
        <v>3.0000000000000001E-3</v>
      </c>
      <c r="AT45" s="12">
        <v>3.0000000000000001E-3</v>
      </c>
      <c r="AU45" s="12">
        <v>3.0000000000000001E-3</v>
      </c>
      <c r="AV45" s="12">
        <v>3.0000000000000001E-3</v>
      </c>
      <c r="AW45" s="12">
        <v>3.0000000000000001E-3</v>
      </c>
      <c r="AX45" s="12">
        <v>3.0000000000000001E-3</v>
      </c>
      <c r="AY45" s="12">
        <v>3.0000000000000001E-3</v>
      </c>
      <c r="AZ45" s="12">
        <v>3.0000000000000001E-3</v>
      </c>
      <c r="BA45" s="12">
        <v>3.0000000000000001E-3</v>
      </c>
      <c r="BB45" s="12">
        <v>3.0000000000000001E-3</v>
      </c>
      <c r="BC45" s="12">
        <v>3.0000000000000001E-3</v>
      </c>
      <c r="BD45" s="12">
        <v>3.0000000000000001E-3</v>
      </c>
      <c r="BE45" s="12">
        <v>3.0000000000000001E-3</v>
      </c>
      <c r="BF45" s="12">
        <v>3.0000000000000001E-3</v>
      </c>
      <c r="BG45" s="12">
        <v>3.0000000000000001E-3</v>
      </c>
      <c r="BH45" s="12">
        <v>3.0000000000000001E-3</v>
      </c>
      <c r="BI45" s="12">
        <v>3.0000000000000001E-3</v>
      </c>
      <c r="BJ45" s="12">
        <v>3.0000000000000001E-3</v>
      </c>
      <c r="BK45" s="12">
        <v>3.0000000000000001E-3</v>
      </c>
      <c r="BL45" s="12">
        <v>3.0000000000000001E-3</v>
      </c>
      <c r="BM45" s="12">
        <v>3.0000000000000001E-3</v>
      </c>
      <c r="BN45" s="12">
        <v>3.0000000000000001E-3</v>
      </c>
    </row>
    <row r="46" spans="1:66" x14ac:dyDescent="0.2">
      <c r="A46" s="67">
        <v>41</v>
      </c>
      <c r="B46" s="12">
        <v>8.0000000000000002E-3</v>
      </c>
      <c r="C46" s="12">
        <v>8.0000000000000002E-3</v>
      </c>
      <c r="D46" s="12">
        <v>8.0000000000000002E-3</v>
      </c>
      <c r="E46" s="12">
        <v>8.0000000000000002E-3</v>
      </c>
      <c r="F46" s="12">
        <v>8.0000000000000002E-3</v>
      </c>
      <c r="G46" s="12">
        <v>8.0000000000000002E-3</v>
      </c>
      <c r="H46" s="12">
        <v>8.0000000000000002E-3</v>
      </c>
      <c r="I46" s="12">
        <v>8.0000000000000002E-3</v>
      </c>
      <c r="J46" s="12">
        <v>8.0000000000000002E-3</v>
      </c>
      <c r="K46" s="12">
        <v>8.0000000000000002E-3</v>
      </c>
      <c r="L46" s="12">
        <v>8.0000000000000002E-3</v>
      </c>
      <c r="M46" s="12">
        <v>7.7000000000000002E-3</v>
      </c>
      <c r="N46" s="12">
        <v>7.4000000000000003E-3</v>
      </c>
      <c r="O46" s="12">
        <v>7.1000000000000004E-3</v>
      </c>
      <c r="P46" s="12">
        <v>6.7999999999999996E-3</v>
      </c>
      <c r="Q46" s="12">
        <v>6.4999999999999997E-3</v>
      </c>
      <c r="R46" s="12">
        <v>6.1999999999999998E-3</v>
      </c>
      <c r="S46" s="12">
        <v>5.8999999999999999E-3</v>
      </c>
      <c r="T46" s="12">
        <v>5.5999999999999999E-3</v>
      </c>
      <c r="U46" s="12">
        <v>5.3E-3</v>
      </c>
      <c r="V46" s="12">
        <v>5.0000000000000001E-3</v>
      </c>
      <c r="W46" s="12">
        <v>4.7999999999999996E-3</v>
      </c>
      <c r="X46" s="12">
        <v>4.5999999999999999E-3</v>
      </c>
      <c r="Y46" s="12">
        <v>4.4000000000000003E-3</v>
      </c>
      <c r="Z46" s="12">
        <v>4.1999999999999997E-3</v>
      </c>
      <c r="AA46" s="12">
        <v>4.0000000000000001E-3</v>
      </c>
      <c r="AB46" s="12">
        <v>3.8E-3</v>
      </c>
      <c r="AC46" s="12">
        <v>3.5999999999999999E-3</v>
      </c>
      <c r="AD46" s="12">
        <v>3.3999999999999998E-3</v>
      </c>
      <c r="AE46" s="12">
        <v>3.2000000000000002E-3</v>
      </c>
      <c r="AF46" s="12">
        <v>3.0000000000000001E-3</v>
      </c>
      <c r="AG46" s="12">
        <v>3.0000000000000001E-3</v>
      </c>
      <c r="AH46" s="12">
        <v>3.0000000000000001E-3</v>
      </c>
      <c r="AI46" s="12">
        <v>3.0000000000000001E-3</v>
      </c>
      <c r="AJ46" s="12">
        <v>3.0000000000000001E-3</v>
      </c>
      <c r="AK46" s="12">
        <v>3.0000000000000001E-3</v>
      </c>
      <c r="AL46" s="12">
        <v>3.0000000000000001E-3</v>
      </c>
      <c r="AM46" s="12">
        <v>3.0000000000000001E-3</v>
      </c>
      <c r="AN46" s="12">
        <v>3.0000000000000001E-3</v>
      </c>
      <c r="AO46" s="12">
        <v>3.0000000000000001E-3</v>
      </c>
      <c r="AP46" s="12">
        <v>3.0000000000000001E-3</v>
      </c>
      <c r="AQ46" s="12">
        <v>3.0000000000000001E-3</v>
      </c>
      <c r="AR46" s="12">
        <v>3.0000000000000001E-3</v>
      </c>
      <c r="AS46" s="12">
        <v>3.0000000000000001E-3</v>
      </c>
      <c r="AT46" s="12">
        <v>3.0000000000000001E-3</v>
      </c>
      <c r="AU46" s="12">
        <v>3.0000000000000001E-3</v>
      </c>
      <c r="AV46" s="12">
        <v>3.0000000000000001E-3</v>
      </c>
      <c r="AW46" s="12">
        <v>3.0000000000000001E-3</v>
      </c>
      <c r="AX46" s="12">
        <v>3.0000000000000001E-3</v>
      </c>
      <c r="AY46" s="12">
        <v>3.0000000000000001E-3</v>
      </c>
      <c r="AZ46" s="12">
        <v>3.0000000000000001E-3</v>
      </c>
      <c r="BA46" s="12">
        <v>3.0000000000000001E-3</v>
      </c>
      <c r="BB46" s="12">
        <v>3.0000000000000001E-3</v>
      </c>
      <c r="BC46" s="12">
        <v>3.0000000000000001E-3</v>
      </c>
      <c r="BD46" s="12">
        <v>3.0000000000000001E-3</v>
      </c>
      <c r="BE46" s="12">
        <v>3.0000000000000001E-3</v>
      </c>
      <c r="BF46" s="12">
        <v>3.0000000000000001E-3</v>
      </c>
      <c r="BG46" s="12">
        <v>3.0000000000000001E-3</v>
      </c>
      <c r="BH46" s="12">
        <v>3.0000000000000001E-3</v>
      </c>
      <c r="BI46" s="12">
        <v>3.0000000000000001E-3</v>
      </c>
      <c r="BJ46" s="12">
        <v>3.0000000000000001E-3</v>
      </c>
      <c r="BK46" s="12">
        <v>3.0000000000000001E-3</v>
      </c>
      <c r="BL46" s="12">
        <v>3.0000000000000001E-3</v>
      </c>
      <c r="BM46" s="12">
        <v>3.0000000000000001E-3</v>
      </c>
      <c r="BN46" s="12">
        <v>3.0000000000000001E-3</v>
      </c>
    </row>
    <row r="47" spans="1:66" x14ac:dyDescent="0.2">
      <c r="A47" s="67">
        <v>42</v>
      </c>
      <c r="B47" s="12">
        <v>8.0000000000000002E-3</v>
      </c>
      <c r="C47" s="12">
        <v>8.0000000000000002E-3</v>
      </c>
      <c r="D47" s="12">
        <v>8.0000000000000002E-3</v>
      </c>
      <c r="E47" s="12">
        <v>8.0000000000000002E-3</v>
      </c>
      <c r="F47" s="12">
        <v>8.0000000000000002E-3</v>
      </c>
      <c r="G47" s="12">
        <v>8.0000000000000002E-3</v>
      </c>
      <c r="H47" s="12">
        <v>8.0000000000000002E-3</v>
      </c>
      <c r="I47" s="12">
        <v>8.0000000000000002E-3</v>
      </c>
      <c r="J47" s="12">
        <v>8.0000000000000002E-3</v>
      </c>
      <c r="K47" s="12">
        <v>8.0000000000000002E-3</v>
      </c>
      <c r="L47" s="12">
        <v>8.0000000000000002E-3</v>
      </c>
      <c r="M47" s="12">
        <v>7.7000000000000002E-3</v>
      </c>
      <c r="N47" s="12">
        <v>7.4000000000000003E-3</v>
      </c>
      <c r="O47" s="12">
        <v>7.1000000000000004E-3</v>
      </c>
      <c r="P47" s="12">
        <v>6.7999999999999996E-3</v>
      </c>
      <c r="Q47" s="12">
        <v>6.4999999999999997E-3</v>
      </c>
      <c r="R47" s="12">
        <v>6.1999999999999998E-3</v>
      </c>
      <c r="S47" s="12">
        <v>5.8999999999999999E-3</v>
      </c>
      <c r="T47" s="12">
        <v>5.5999999999999999E-3</v>
      </c>
      <c r="U47" s="12">
        <v>5.3E-3</v>
      </c>
      <c r="V47" s="12">
        <v>5.0000000000000001E-3</v>
      </c>
      <c r="W47" s="12">
        <v>4.7999999999999996E-3</v>
      </c>
      <c r="X47" s="12">
        <v>4.5999999999999999E-3</v>
      </c>
      <c r="Y47" s="12">
        <v>4.4000000000000003E-3</v>
      </c>
      <c r="Z47" s="12">
        <v>4.1999999999999997E-3</v>
      </c>
      <c r="AA47" s="12">
        <v>4.0000000000000001E-3</v>
      </c>
      <c r="AB47" s="12">
        <v>3.8E-3</v>
      </c>
      <c r="AC47" s="12">
        <v>3.5999999999999999E-3</v>
      </c>
      <c r="AD47" s="12">
        <v>3.3999999999999998E-3</v>
      </c>
      <c r="AE47" s="12">
        <v>3.2000000000000002E-3</v>
      </c>
      <c r="AF47" s="12">
        <v>3.0000000000000001E-3</v>
      </c>
      <c r="AG47" s="12">
        <v>3.0000000000000001E-3</v>
      </c>
      <c r="AH47" s="12">
        <v>3.0000000000000001E-3</v>
      </c>
      <c r="AI47" s="12">
        <v>3.0000000000000001E-3</v>
      </c>
      <c r="AJ47" s="12">
        <v>3.0000000000000001E-3</v>
      </c>
      <c r="AK47" s="12">
        <v>3.0000000000000001E-3</v>
      </c>
      <c r="AL47" s="12">
        <v>3.0000000000000001E-3</v>
      </c>
      <c r="AM47" s="12">
        <v>3.0000000000000001E-3</v>
      </c>
      <c r="AN47" s="12">
        <v>3.0000000000000001E-3</v>
      </c>
      <c r="AO47" s="12">
        <v>3.0000000000000001E-3</v>
      </c>
      <c r="AP47" s="12">
        <v>3.0000000000000001E-3</v>
      </c>
      <c r="AQ47" s="12">
        <v>3.0000000000000001E-3</v>
      </c>
      <c r="AR47" s="12">
        <v>3.0000000000000001E-3</v>
      </c>
      <c r="AS47" s="12">
        <v>3.0000000000000001E-3</v>
      </c>
      <c r="AT47" s="12">
        <v>3.0000000000000001E-3</v>
      </c>
      <c r="AU47" s="12">
        <v>3.0000000000000001E-3</v>
      </c>
      <c r="AV47" s="12">
        <v>3.0000000000000001E-3</v>
      </c>
      <c r="AW47" s="12">
        <v>3.0000000000000001E-3</v>
      </c>
      <c r="AX47" s="12">
        <v>3.0000000000000001E-3</v>
      </c>
      <c r="AY47" s="12">
        <v>3.0000000000000001E-3</v>
      </c>
      <c r="AZ47" s="12">
        <v>3.0000000000000001E-3</v>
      </c>
      <c r="BA47" s="12">
        <v>3.0000000000000001E-3</v>
      </c>
      <c r="BB47" s="12">
        <v>3.0000000000000001E-3</v>
      </c>
      <c r="BC47" s="12">
        <v>3.0000000000000001E-3</v>
      </c>
      <c r="BD47" s="12">
        <v>3.0000000000000001E-3</v>
      </c>
      <c r="BE47" s="12">
        <v>3.0000000000000001E-3</v>
      </c>
      <c r="BF47" s="12">
        <v>3.0000000000000001E-3</v>
      </c>
      <c r="BG47" s="12">
        <v>3.0000000000000001E-3</v>
      </c>
      <c r="BH47" s="12">
        <v>3.0000000000000001E-3</v>
      </c>
      <c r="BI47" s="12">
        <v>3.0000000000000001E-3</v>
      </c>
      <c r="BJ47" s="12">
        <v>3.0000000000000001E-3</v>
      </c>
      <c r="BK47" s="12">
        <v>3.0000000000000001E-3</v>
      </c>
      <c r="BL47" s="12">
        <v>3.0000000000000001E-3</v>
      </c>
      <c r="BM47" s="12">
        <v>3.0000000000000001E-3</v>
      </c>
      <c r="BN47" s="12">
        <v>3.0000000000000001E-3</v>
      </c>
    </row>
    <row r="48" spans="1:66" x14ac:dyDescent="0.2">
      <c r="A48" s="67">
        <v>43</v>
      </c>
      <c r="B48" s="12">
        <v>8.0000000000000002E-3</v>
      </c>
      <c r="C48" s="12">
        <v>8.0000000000000002E-3</v>
      </c>
      <c r="D48" s="12">
        <v>8.0000000000000002E-3</v>
      </c>
      <c r="E48" s="12">
        <v>8.0000000000000002E-3</v>
      </c>
      <c r="F48" s="12">
        <v>8.0000000000000002E-3</v>
      </c>
      <c r="G48" s="12">
        <v>8.0000000000000002E-3</v>
      </c>
      <c r="H48" s="12">
        <v>8.0000000000000002E-3</v>
      </c>
      <c r="I48" s="12">
        <v>8.0000000000000002E-3</v>
      </c>
      <c r="J48" s="12">
        <v>8.0000000000000002E-3</v>
      </c>
      <c r="K48" s="12">
        <v>8.0000000000000002E-3</v>
      </c>
      <c r="L48" s="12">
        <v>8.0000000000000002E-3</v>
      </c>
      <c r="M48" s="12">
        <v>7.7000000000000002E-3</v>
      </c>
      <c r="N48" s="12">
        <v>7.4000000000000003E-3</v>
      </c>
      <c r="O48" s="12">
        <v>7.1000000000000004E-3</v>
      </c>
      <c r="P48" s="12">
        <v>6.7999999999999996E-3</v>
      </c>
      <c r="Q48" s="12">
        <v>6.4999999999999997E-3</v>
      </c>
      <c r="R48" s="12">
        <v>6.1999999999999998E-3</v>
      </c>
      <c r="S48" s="12">
        <v>5.8999999999999999E-3</v>
      </c>
      <c r="T48" s="12">
        <v>5.5999999999999999E-3</v>
      </c>
      <c r="U48" s="12">
        <v>5.3E-3</v>
      </c>
      <c r="V48" s="12">
        <v>5.0000000000000001E-3</v>
      </c>
      <c r="W48" s="12">
        <v>4.7999999999999996E-3</v>
      </c>
      <c r="X48" s="12">
        <v>4.5999999999999999E-3</v>
      </c>
      <c r="Y48" s="12">
        <v>4.4000000000000003E-3</v>
      </c>
      <c r="Z48" s="12">
        <v>4.1999999999999997E-3</v>
      </c>
      <c r="AA48" s="12">
        <v>4.0000000000000001E-3</v>
      </c>
      <c r="AB48" s="12">
        <v>3.8E-3</v>
      </c>
      <c r="AC48" s="12">
        <v>3.5999999999999999E-3</v>
      </c>
      <c r="AD48" s="12">
        <v>3.3999999999999998E-3</v>
      </c>
      <c r="AE48" s="12">
        <v>3.2000000000000002E-3</v>
      </c>
      <c r="AF48" s="12">
        <v>3.0000000000000001E-3</v>
      </c>
      <c r="AG48" s="12">
        <v>3.0000000000000001E-3</v>
      </c>
      <c r="AH48" s="12">
        <v>3.0000000000000001E-3</v>
      </c>
      <c r="AI48" s="12">
        <v>3.0000000000000001E-3</v>
      </c>
      <c r="AJ48" s="12">
        <v>3.0000000000000001E-3</v>
      </c>
      <c r="AK48" s="12">
        <v>3.0000000000000001E-3</v>
      </c>
      <c r="AL48" s="12">
        <v>3.0000000000000001E-3</v>
      </c>
      <c r="AM48" s="12">
        <v>3.0000000000000001E-3</v>
      </c>
      <c r="AN48" s="12">
        <v>3.0000000000000001E-3</v>
      </c>
      <c r="AO48" s="12">
        <v>3.0000000000000001E-3</v>
      </c>
      <c r="AP48" s="12">
        <v>3.0000000000000001E-3</v>
      </c>
      <c r="AQ48" s="12">
        <v>3.0000000000000001E-3</v>
      </c>
      <c r="AR48" s="12">
        <v>3.0000000000000001E-3</v>
      </c>
      <c r="AS48" s="12">
        <v>3.0000000000000001E-3</v>
      </c>
      <c r="AT48" s="12">
        <v>3.0000000000000001E-3</v>
      </c>
      <c r="AU48" s="12">
        <v>3.0000000000000001E-3</v>
      </c>
      <c r="AV48" s="12">
        <v>3.0000000000000001E-3</v>
      </c>
      <c r="AW48" s="12">
        <v>3.0000000000000001E-3</v>
      </c>
      <c r="AX48" s="12">
        <v>3.0000000000000001E-3</v>
      </c>
      <c r="AY48" s="12">
        <v>3.0000000000000001E-3</v>
      </c>
      <c r="AZ48" s="12">
        <v>3.0000000000000001E-3</v>
      </c>
      <c r="BA48" s="12">
        <v>3.0000000000000001E-3</v>
      </c>
      <c r="BB48" s="12">
        <v>3.0000000000000001E-3</v>
      </c>
      <c r="BC48" s="12">
        <v>3.0000000000000001E-3</v>
      </c>
      <c r="BD48" s="12">
        <v>3.0000000000000001E-3</v>
      </c>
      <c r="BE48" s="12">
        <v>3.0000000000000001E-3</v>
      </c>
      <c r="BF48" s="12">
        <v>3.0000000000000001E-3</v>
      </c>
      <c r="BG48" s="12">
        <v>3.0000000000000001E-3</v>
      </c>
      <c r="BH48" s="12">
        <v>3.0000000000000001E-3</v>
      </c>
      <c r="BI48" s="12">
        <v>3.0000000000000001E-3</v>
      </c>
      <c r="BJ48" s="12">
        <v>3.0000000000000001E-3</v>
      </c>
      <c r="BK48" s="12">
        <v>3.0000000000000001E-3</v>
      </c>
      <c r="BL48" s="12">
        <v>3.0000000000000001E-3</v>
      </c>
      <c r="BM48" s="12">
        <v>3.0000000000000001E-3</v>
      </c>
      <c r="BN48" s="12">
        <v>3.0000000000000001E-3</v>
      </c>
    </row>
    <row r="49" spans="1:66" x14ac:dyDescent="0.2">
      <c r="A49" s="67">
        <v>44</v>
      </c>
      <c r="B49" s="12">
        <v>8.0000000000000002E-3</v>
      </c>
      <c r="C49" s="12">
        <v>8.0000000000000002E-3</v>
      </c>
      <c r="D49" s="12">
        <v>8.0000000000000002E-3</v>
      </c>
      <c r="E49" s="12">
        <v>8.0000000000000002E-3</v>
      </c>
      <c r="F49" s="12">
        <v>8.0000000000000002E-3</v>
      </c>
      <c r="G49" s="12">
        <v>8.0000000000000002E-3</v>
      </c>
      <c r="H49" s="12">
        <v>8.0000000000000002E-3</v>
      </c>
      <c r="I49" s="12">
        <v>8.0000000000000002E-3</v>
      </c>
      <c r="J49" s="12">
        <v>8.0000000000000002E-3</v>
      </c>
      <c r="K49" s="12">
        <v>8.0000000000000002E-3</v>
      </c>
      <c r="L49" s="12">
        <v>8.0000000000000002E-3</v>
      </c>
      <c r="M49" s="12">
        <v>7.7000000000000002E-3</v>
      </c>
      <c r="N49" s="12">
        <v>7.4000000000000003E-3</v>
      </c>
      <c r="O49" s="12">
        <v>7.1000000000000004E-3</v>
      </c>
      <c r="P49" s="12">
        <v>6.7999999999999996E-3</v>
      </c>
      <c r="Q49" s="12">
        <v>6.4999999999999997E-3</v>
      </c>
      <c r="R49" s="12">
        <v>6.1999999999999998E-3</v>
      </c>
      <c r="S49" s="12">
        <v>5.8999999999999999E-3</v>
      </c>
      <c r="T49" s="12">
        <v>5.5999999999999999E-3</v>
      </c>
      <c r="U49" s="12">
        <v>5.3E-3</v>
      </c>
      <c r="V49" s="12">
        <v>5.0000000000000001E-3</v>
      </c>
      <c r="W49" s="12">
        <v>4.7999999999999996E-3</v>
      </c>
      <c r="X49" s="12">
        <v>4.5999999999999999E-3</v>
      </c>
      <c r="Y49" s="12">
        <v>4.4000000000000003E-3</v>
      </c>
      <c r="Z49" s="12">
        <v>4.1999999999999997E-3</v>
      </c>
      <c r="AA49" s="12">
        <v>4.0000000000000001E-3</v>
      </c>
      <c r="AB49" s="12">
        <v>3.8E-3</v>
      </c>
      <c r="AC49" s="12">
        <v>3.5999999999999999E-3</v>
      </c>
      <c r="AD49" s="12">
        <v>3.3999999999999998E-3</v>
      </c>
      <c r="AE49" s="12">
        <v>3.2000000000000002E-3</v>
      </c>
      <c r="AF49" s="12">
        <v>3.0000000000000001E-3</v>
      </c>
      <c r="AG49" s="12">
        <v>3.0000000000000001E-3</v>
      </c>
      <c r="AH49" s="12">
        <v>3.0000000000000001E-3</v>
      </c>
      <c r="AI49" s="12">
        <v>3.0000000000000001E-3</v>
      </c>
      <c r="AJ49" s="12">
        <v>3.0000000000000001E-3</v>
      </c>
      <c r="AK49" s="12">
        <v>3.0000000000000001E-3</v>
      </c>
      <c r="AL49" s="12">
        <v>3.0000000000000001E-3</v>
      </c>
      <c r="AM49" s="12">
        <v>3.0000000000000001E-3</v>
      </c>
      <c r="AN49" s="12">
        <v>3.0000000000000001E-3</v>
      </c>
      <c r="AO49" s="12">
        <v>3.0000000000000001E-3</v>
      </c>
      <c r="AP49" s="12">
        <v>3.0000000000000001E-3</v>
      </c>
      <c r="AQ49" s="12">
        <v>3.0000000000000001E-3</v>
      </c>
      <c r="AR49" s="12">
        <v>3.0000000000000001E-3</v>
      </c>
      <c r="AS49" s="12">
        <v>3.0000000000000001E-3</v>
      </c>
      <c r="AT49" s="12">
        <v>3.0000000000000001E-3</v>
      </c>
      <c r="AU49" s="12">
        <v>3.0000000000000001E-3</v>
      </c>
      <c r="AV49" s="12">
        <v>3.0000000000000001E-3</v>
      </c>
      <c r="AW49" s="12">
        <v>3.0000000000000001E-3</v>
      </c>
      <c r="AX49" s="12">
        <v>3.0000000000000001E-3</v>
      </c>
      <c r="AY49" s="12">
        <v>3.0000000000000001E-3</v>
      </c>
      <c r="AZ49" s="12">
        <v>3.0000000000000001E-3</v>
      </c>
      <c r="BA49" s="12">
        <v>3.0000000000000001E-3</v>
      </c>
      <c r="BB49" s="12">
        <v>3.0000000000000001E-3</v>
      </c>
      <c r="BC49" s="12">
        <v>3.0000000000000001E-3</v>
      </c>
      <c r="BD49" s="12">
        <v>3.0000000000000001E-3</v>
      </c>
      <c r="BE49" s="12">
        <v>3.0000000000000001E-3</v>
      </c>
      <c r="BF49" s="12">
        <v>3.0000000000000001E-3</v>
      </c>
      <c r="BG49" s="12">
        <v>3.0000000000000001E-3</v>
      </c>
      <c r="BH49" s="12">
        <v>3.0000000000000001E-3</v>
      </c>
      <c r="BI49" s="12">
        <v>3.0000000000000001E-3</v>
      </c>
      <c r="BJ49" s="12">
        <v>3.0000000000000001E-3</v>
      </c>
      <c r="BK49" s="12">
        <v>3.0000000000000001E-3</v>
      </c>
      <c r="BL49" s="12">
        <v>3.0000000000000001E-3</v>
      </c>
      <c r="BM49" s="12">
        <v>3.0000000000000001E-3</v>
      </c>
      <c r="BN49" s="12">
        <v>3.0000000000000001E-3</v>
      </c>
    </row>
    <row r="50" spans="1:66" x14ac:dyDescent="0.2">
      <c r="A50" s="67">
        <v>45</v>
      </c>
      <c r="B50" s="12">
        <v>8.0000000000000002E-3</v>
      </c>
      <c r="C50" s="12">
        <v>8.0000000000000002E-3</v>
      </c>
      <c r="D50" s="12">
        <v>8.0000000000000002E-3</v>
      </c>
      <c r="E50" s="12">
        <v>8.0000000000000002E-3</v>
      </c>
      <c r="F50" s="12">
        <v>8.0000000000000002E-3</v>
      </c>
      <c r="G50" s="12">
        <v>8.0000000000000002E-3</v>
      </c>
      <c r="H50" s="12">
        <v>8.0000000000000002E-3</v>
      </c>
      <c r="I50" s="12">
        <v>8.0000000000000002E-3</v>
      </c>
      <c r="J50" s="12">
        <v>8.0000000000000002E-3</v>
      </c>
      <c r="K50" s="12">
        <v>8.0000000000000002E-3</v>
      </c>
      <c r="L50" s="12">
        <v>8.0000000000000002E-3</v>
      </c>
      <c r="M50" s="12">
        <v>7.7000000000000002E-3</v>
      </c>
      <c r="N50" s="12">
        <v>7.4000000000000003E-3</v>
      </c>
      <c r="O50" s="12">
        <v>7.1000000000000004E-3</v>
      </c>
      <c r="P50" s="12">
        <v>6.7999999999999996E-3</v>
      </c>
      <c r="Q50" s="12">
        <v>6.4999999999999997E-3</v>
      </c>
      <c r="R50" s="12">
        <v>6.1999999999999998E-3</v>
      </c>
      <c r="S50" s="12">
        <v>5.8999999999999999E-3</v>
      </c>
      <c r="T50" s="12">
        <v>5.5999999999999999E-3</v>
      </c>
      <c r="U50" s="12">
        <v>5.3E-3</v>
      </c>
      <c r="V50" s="12">
        <v>5.0000000000000001E-3</v>
      </c>
      <c r="W50" s="12">
        <v>4.7999999999999996E-3</v>
      </c>
      <c r="X50" s="12">
        <v>4.5999999999999999E-3</v>
      </c>
      <c r="Y50" s="12">
        <v>4.4000000000000003E-3</v>
      </c>
      <c r="Z50" s="12">
        <v>4.1999999999999997E-3</v>
      </c>
      <c r="AA50" s="12">
        <v>4.0000000000000001E-3</v>
      </c>
      <c r="AB50" s="12">
        <v>3.8E-3</v>
      </c>
      <c r="AC50" s="12">
        <v>3.5999999999999999E-3</v>
      </c>
      <c r="AD50" s="12">
        <v>3.3999999999999998E-3</v>
      </c>
      <c r="AE50" s="12">
        <v>3.2000000000000002E-3</v>
      </c>
      <c r="AF50" s="12">
        <v>3.0000000000000001E-3</v>
      </c>
      <c r="AG50" s="12">
        <v>3.0000000000000001E-3</v>
      </c>
      <c r="AH50" s="12">
        <v>3.0000000000000001E-3</v>
      </c>
      <c r="AI50" s="12">
        <v>3.0000000000000001E-3</v>
      </c>
      <c r="AJ50" s="12">
        <v>3.0000000000000001E-3</v>
      </c>
      <c r="AK50" s="12">
        <v>3.0000000000000001E-3</v>
      </c>
      <c r="AL50" s="12">
        <v>3.0000000000000001E-3</v>
      </c>
      <c r="AM50" s="12">
        <v>3.0000000000000001E-3</v>
      </c>
      <c r="AN50" s="12">
        <v>3.0000000000000001E-3</v>
      </c>
      <c r="AO50" s="12">
        <v>3.0000000000000001E-3</v>
      </c>
      <c r="AP50" s="12">
        <v>3.0000000000000001E-3</v>
      </c>
      <c r="AQ50" s="12">
        <v>3.0000000000000001E-3</v>
      </c>
      <c r="AR50" s="12">
        <v>3.0000000000000001E-3</v>
      </c>
      <c r="AS50" s="12">
        <v>3.0000000000000001E-3</v>
      </c>
      <c r="AT50" s="12">
        <v>3.0000000000000001E-3</v>
      </c>
      <c r="AU50" s="12">
        <v>3.0000000000000001E-3</v>
      </c>
      <c r="AV50" s="12">
        <v>3.0000000000000001E-3</v>
      </c>
      <c r="AW50" s="12">
        <v>3.0000000000000001E-3</v>
      </c>
      <c r="AX50" s="12">
        <v>3.0000000000000001E-3</v>
      </c>
      <c r="AY50" s="12">
        <v>3.0000000000000001E-3</v>
      </c>
      <c r="AZ50" s="12">
        <v>3.0000000000000001E-3</v>
      </c>
      <c r="BA50" s="12">
        <v>3.0000000000000001E-3</v>
      </c>
      <c r="BB50" s="12">
        <v>3.0000000000000001E-3</v>
      </c>
      <c r="BC50" s="12">
        <v>3.0000000000000001E-3</v>
      </c>
      <c r="BD50" s="12">
        <v>3.0000000000000001E-3</v>
      </c>
      <c r="BE50" s="12">
        <v>3.0000000000000001E-3</v>
      </c>
      <c r="BF50" s="12">
        <v>3.0000000000000001E-3</v>
      </c>
      <c r="BG50" s="12">
        <v>3.0000000000000001E-3</v>
      </c>
      <c r="BH50" s="12">
        <v>3.0000000000000001E-3</v>
      </c>
      <c r="BI50" s="12">
        <v>3.0000000000000001E-3</v>
      </c>
      <c r="BJ50" s="12">
        <v>3.0000000000000001E-3</v>
      </c>
      <c r="BK50" s="12">
        <v>3.0000000000000001E-3</v>
      </c>
      <c r="BL50" s="12">
        <v>3.0000000000000001E-3</v>
      </c>
      <c r="BM50" s="12">
        <v>3.0000000000000001E-3</v>
      </c>
      <c r="BN50" s="12">
        <v>3.0000000000000001E-3</v>
      </c>
    </row>
    <row r="51" spans="1:66" x14ac:dyDescent="0.2">
      <c r="A51" s="67">
        <v>46</v>
      </c>
      <c r="B51" s="12">
        <v>8.0000000000000002E-3</v>
      </c>
      <c r="C51" s="12">
        <v>8.0000000000000002E-3</v>
      </c>
      <c r="D51" s="12">
        <v>8.0000000000000002E-3</v>
      </c>
      <c r="E51" s="12">
        <v>8.0000000000000002E-3</v>
      </c>
      <c r="F51" s="12">
        <v>8.0000000000000002E-3</v>
      </c>
      <c r="G51" s="12">
        <v>8.0000000000000002E-3</v>
      </c>
      <c r="H51" s="12">
        <v>8.0000000000000002E-3</v>
      </c>
      <c r="I51" s="12">
        <v>8.0000000000000002E-3</v>
      </c>
      <c r="J51" s="12">
        <v>8.0000000000000002E-3</v>
      </c>
      <c r="K51" s="12">
        <v>8.0000000000000002E-3</v>
      </c>
      <c r="L51" s="12">
        <v>8.0000000000000002E-3</v>
      </c>
      <c r="M51" s="12">
        <v>7.7000000000000002E-3</v>
      </c>
      <c r="N51" s="12">
        <v>7.4000000000000003E-3</v>
      </c>
      <c r="O51" s="12">
        <v>7.1000000000000004E-3</v>
      </c>
      <c r="P51" s="12">
        <v>6.7999999999999996E-3</v>
      </c>
      <c r="Q51" s="12">
        <v>6.4999999999999997E-3</v>
      </c>
      <c r="R51" s="12">
        <v>6.1999999999999998E-3</v>
      </c>
      <c r="S51" s="12">
        <v>5.8999999999999999E-3</v>
      </c>
      <c r="T51" s="12">
        <v>5.5999999999999999E-3</v>
      </c>
      <c r="U51" s="12">
        <v>5.3E-3</v>
      </c>
      <c r="V51" s="12">
        <v>5.0000000000000001E-3</v>
      </c>
      <c r="W51" s="12">
        <v>4.7999999999999996E-3</v>
      </c>
      <c r="X51" s="12">
        <v>4.5999999999999999E-3</v>
      </c>
      <c r="Y51" s="12">
        <v>4.4000000000000003E-3</v>
      </c>
      <c r="Z51" s="12">
        <v>4.1999999999999997E-3</v>
      </c>
      <c r="AA51" s="12">
        <v>4.0000000000000001E-3</v>
      </c>
      <c r="AB51" s="12">
        <v>3.8E-3</v>
      </c>
      <c r="AC51" s="12">
        <v>3.5999999999999999E-3</v>
      </c>
      <c r="AD51" s="12">
        <v>3.3999999999999998E-3</v>
      </c>
      <c r="AE51" s="12">
        <v>3.2000000000000002E-3</v>
      </c>
      <c r="AF51" s="12">
        <v>3.0000000000000001E-3</v>
      </c>
      <c r="AG51" s="12">
        <v>3.0000000000000001E-3</v>
      </c>
      <c r="AH51" s="12">
        <v>3.0000000000000001E-3</v>
      </c>
      <c r="AI51" s="12">
        <v>3.0000000000000001E-3</v>
      </c>
      <c r="AJ51" s="12">
        <v>3.0000000000000001E-3</v>
      </c>
      <c r="AK51" s="12">
        <v>3.0000000000000001E-3</v>
      </c>
      <c r="AL51" s="12">
        <v>3.0000000000000001E-3</v>
      </c>
      <c r="AM51" s="12">
        <v>3.0000000000000001E-3</v>
      </c>
      <c r="AN51" s="12">
        <v>3.0000000000000001E-3</v>
      </c>
      <c r="AO51" s="12">
        <v>3.0000000000000001E-3</v>
      </c>
      <c r="AP51" s="12">
        <v>3.0000000000000001E-3</v>
      </c>
      <c r="AQ51" s="12">
        <v>3.0000000000000001E-3</v>
      </c>
      <c r="AR51" s="12">
        <v>3.0000000000000001E-3</v>
      </c>
      <c r="AS51" s="12">
        <v>3.0000000000000001E-3</v>
      </c>
      <c r="AT51" s="12">
        <v>3.0000000000000001E-3</v>
      </c>
      <c r="AU51" s="12">
        <v>3.0000000000000001E-3</v>
      </c>
      <c r="AV51" s="12">
        <v>3.0000000000000001E-3</v>
      </c>
      <c r="AW51" s="12">
        <v>3.0000000000000001E-3</v>
      </c>
      <c r="AX51" s="12">
        <v>3.0000000000000001E-3</v>
      </c>
      <c r="AY51" s="12">
        <v>3.0000000000000001E-3</v>
      </c>
      <c r="AZ51" s="12">
        <v>3.0000000000000001E-3</v>
      </c>
      <c r="BA51" s="12">
        <v>3.0000000000000001E-3</v>
      </c>
      <c r="BB51" s="12">
        <v>3.0000000000000001E-3</v>
      </c>
      <c r="BC51" s="12">
        <v>3.0000000000000001E-3</v>
      </c>
      <c r="BD51" s="12">
        <v>3.0000000000000001E-3</v>
      </c>
      <c r="BE51" s="12">
        <v>3.0000000000000001E-3</v>
      </c>
      <c r="BF51" s="12">
        <v>3.0000000000000001E-3</v>
      </c>
      <c r="BG51" s="12">
        <v>3.0000000000000001E-3</v>
      </c>
      <c r="BH51" s="12">
        <v>3.0000000000000001E-3</v>
      </c>
      <c r="BI51" s="12">
        <v>3.0000000000000001E-3</v>
      </c>
      <c r="BJ51" s="12">
        <v>3.0000000000000001E-3</v>
      </c>
      <c r="BK51" s="12">
        <v>3.0000000000000001E-3</v>
      </c>
      <c r="BL51" s="12">
        <v>3.0000000000000001E-3</v>
      </c>
      <c r="BM51" s="12">
        <v>3.0000000000000001E-3</v>
      </c>
      <c r="BN51" s="12">
        <v>3.0000000000000001E-3</v>
      </c>
    </row>
    <row r="52" spans="1:66" x14ac:dyDescent="0.2">
      <c r="A52" s="67">
        <v>47</v>
      </c>
      <c r="B52" s="12">
        <v>8.0000000000000002E-3</v>
      </c>
      <c r="C52" s="12">
        <v>8.0000000000000002E-3</v>
      </c>
      <c r="D52" s="12">
        <v>8.0000000000000002E-3</v>
      </c>
      <c r="E52" s="12">
        <v>8.0000000000000002E-3</v>
      </c>
      <c r="F52" s="12">
        <v>8.0000000000000002E-3</v>
      </c>
      <c r="G52" s="12">
        <v>8.0000000000000002E-3</v>
      </c>
      <c r="H52" s="12">
        <v>8.0000000000000002E-3</v>
      </c>
      <c r="I52" s="12">
        <v>8.0000000000000002E-3</v>
      </c>
      <c r="J52" s="12">
        <v>8.0000000000000002E-3</v>
      </c>
      <c r="K52" s="12">
        <v>8.0000000000000002E-3</v>
      </c>
      <c r="L52" s="12">
        <v>8.0000000000000002E-3</v>
      </c>
      <c r="M52" s="12">
        <v>7.7000000000000002E-3</v>
      </c>
      <c r="N52" s="12">
        <v>7.4000000000000003E-3</v>
      </c>
      <c r="O52" s="12">
        <v>7.1000000000000004E-3</v>
      </c>
      <c r="P52" s="12">
        <v>6.7999999999999996E-3</v>
      </c>
      <c r="Q52" s="12">
        <v>6.4999999999999997E-3</v>
      </c>
      <c r="R52" s="12">
        <v>6.1999999999999998E-3</v>
      </c>
      <c r="S52" s="12">
        <v>5.8999999999999999E-3</v>
      </c>
      <c r="T52" s="12">
        <v>5.5999999999999999E-3</v>
      </c>
      <c r="U52" s="12">
        <v>5.3E-3</v>
      </c>
      <c r="V52" s="12">
        <v>5.0000000000000001E-3</v>
      </c>
      <c r="W52" s="12">
        <v>4.7999999999999996E-3</v>
      </c>
      <c r="X52" s="12">
        <v>4.5999999999999999E-3</v>
      </c>
      <c r="Y52" s="12">
        <v>4.4000000000000003E-3</v>
      </c>
      <c r="Z52" s="12">
        <v>4.1999999999999997E-3</v>
      </c>
      <c r="AA52" s="12">
        <v>4.0000000000000001E-3</v>
      </c>
      <c r="AB52" s="12">
        <v>3.8E-3</v>
      </c>
      <c r="AC52" s="12">
        <v>3.5999999999999999E-3</v>
      </c>
      <c r="AD52" s="12">
        <v>3.3999999999999998E-3</v>
      </c>
      <c r="AE52" s="12">
        <v>3.2000000000000002E-3</v>
      </c>
      <c r="AF52" s="12">
        <v>3.0000000000000001E-3</v>
      </c>
      <c r="AG52" s="12">
        <v>3.0000000000000001E-3</v>
      </c>
      <c r="AH52" s="12">
        <v>3.0000000000000001E-3</v>
      </c>
      <c r="AI52" s="12">
        <v>3.0000000000000001E-3</v>
      </c>
      <c r="AJ52" s="12">
        <v>3.0000000000000001E-3</v>
      </c>
      <c r="AK52" s="12">
        <v>3.0000000000000001E-3</v>
      </c>
      <c r="AL52" s="12">
        <v>3.0000000000000001E-3</v>
      </c>
      <c r="AM52" s="12">
        <v>3.0000000000000001E-3</v>
      </c>
      <c r="AN52" s="12">
        <v>3.0000000000000001E-3</v>
      </c>
      <c r="AO52" s="12">
        <v>3.0000000000000001E-3</v>
      </c>
      <c r="AP52" s="12">
        <v>3.0000000000000001E-3</v>
      </c>
      <c r="AQ52" s="12">
        <v>3.0000000000000001E-3</v>
      </c>
      <c r="AR52" s="12">
        <v>3.0000000000000001E-3</v>
      </c>
      <c r="AS52" s="12">
        <v>3.0000000000000001E-3</v>
      </c>
      <c r="AT52" s="12">
        <v>3.0000000000000001E-3</v>
      </c>
      <c r="AU52" s="12">
        <v>3.0000000000000001E-3</v>
      </c>
      <c r="AV52" s="12">
        <v>3.0000000000000001E-3</v>
      </c>
      <c r="AW52" s="12">
        <v>3.0000000000000001E-3</v>
      </c>
      <c r="AX52" s="12">
        <v>3.0000000000000001E-3</v>
      </c>
      <c r="AY52" s="12">
        <v>3.0000000000000001E-3</v>
      </c>
      <c r="AZ52" s="12">
        <v>3.0000000000000001E-3</v>
      </c>
      <c r="BA52" s="12">
        <v>3.0000000000000001E-3</v>
      </c>
      <c r="BB52" s="12">
        <v>3.0000000000000001E-3</v>
      </c>
      <c r="BC52" s="12">
        <v>3.0000000000000001E-3</v>
      </c>
      <c r="BD52" s="12">
        <v>3.0000000000000001E-3</v>
      </c>
      <c r="BE52" s="12">
        <v>3.0000000000000001E-3</v>
      </c>
      <c r="BF52" s="12">
        <v>3.0000000000000001E-3</v>
      </c>
      <c r="BG52" s="12">
        <v>3.0000000000000001E-3</v>
      </c>
      <c r="BH52" s="12">
        <v>3.0000000000000001E-3</v>
      </c>
      <c r="BI52" s="12">
        <v>3.0000000000000001E-3</v>
      </c>
      <c r="BJ52" s="12">
        <v>3.0000000000000001E-3</v>
      </c>
      <c r="BK52" s="12">
        <v>3.0000000000000001E-3</v>
      </c>
      <c r="BL52" s="12">
        <v>3.0000000000000001E-3</v>
      </c>
      <c r="BM52" s="12">
        <v>3.0000000000000001E-3</v>
      </c>
      <c r="BN52" s="12">
        <v>3.0000000000000001E-3</v>
      </c>
    </row>
    <row r="53" spans="1:66" x14ac:dyDescent="0.2">
      <c r="A53" s="67">
        <v>48</v>
      </c>
      <c r="B53" s="12">
        <v>8.0000000000000002E-3</v>
      </c>
      <c r="C53" s="12">
        <v>8.0000000000000002E-3</v>
      </c>
      <c r="D53" s="12">
        <v>8.0000000000000002E-3</v>
      </c>
      <c r="E53" s="12">
        <v>8.0000000000000002E-3</v>
      </c>
      <c r="F53" s="12">
        <v>8.0000000000000002E-3</v>
      </c>
      <c r="G53" s="12">
        <v>8.0000000000000002E-3</v>
      </c>
      <c r="H53" s="12">
        <v>8.0000000000000002E-3</v>
      </c>
      <c r="I53" s="12">
        <v>8.0000000000000002E-3</v>
      </c>
      <c r="J53" s="12">
        <v>8.0000000000000002E-3</v>
      </c>
      <c r="K53" s="12">
        <v>8.0000000000000002E-3</v>
      </c>
      <c r="L53" s="12">
        <v>8.0000000000000002E-3</v>
      </c>
      <c r="M53" s="12">
        <v>7.7000000000000002E-3</v>
      </c>
      <c r="N53" s="12">
        <v>7.4000000000000003E-3</v>
      </c>
      <c r="O53" s="12">
        <v>7.1000000000000004E-3</v>
      </c>
      <c r="P53" s="12">
        <v>6.7999999999999996E-3</v>
      </c>
      <c r="Q53" s="12">
        <v>6.4999999999999997E-3</v>
      </c>
      <c r="R53" s="12">
        <v>6.1999999999999998E-3</v>
      </c>
      <c r="S53" s="12">
        <v>5.8999999999999999E-3</v>
      </c>
      <c r="T53" s="12">
        <v>5.5999999999999999E-3</v>
      </c>
      <c r="U53" s="12">
        <v>5.3E-3</v>
      </c>
      <c r="V53" s="12">
        <v>5.0000000000000001E-3</v>
      </c>
      <c r="W53" s="12">
        <v>4.7999999999999996E-3</v>
      </c>
      <c r="X53" s="12">
        <v>4.5999999999999999E-3</v>
      </c>
      <c r="Y53" s="12">
        <v>4.4000000000000003E-3</v>
      </c>
      <c r="Z53" s="12">
        <v>4.1999999999999997E-3</v>
      </c>
      <c r="AA53" s="12">
        <v>4.0000000000000001E-3</v>
      </c>
      <c r="AB53" s="12">
        <v>3.8E-3</v>
      </c>
      <c r="AC53" s="12">
        <v>3.5999999999999999E-3</v>
      </c>
      <c r="AD53" s="12">
        <v>3.3999999999999998E-3</v>
      </c>
      <c r="AE53" s="12">
        <v>3.2000000000000002E-3</v>
      </c>
      <c r="AF53" s="12">
        <v>3.0000000000000001E-3</v>
      </c>
      <c r="AG53" s="12">
        <v>3.0000000000000001E-3</v>
      </c>
      <c r="AH53" s="12">
        <v>3.0000000000000001E-3</v>
      </c>
      <c r="AI53" s="12">
        <v>3.0000000000000001E-3</v>
      </c>
      <c r="AJ53" s="12">
        <v>3.0000000000000001E-3</v>
      </c>
      <c r="AK53" s="12">
        <v>3.0000000000000001E-3</v>
      </c>
      <c r="AL53" s="12">
        <v>3.0000000000000001E-3</v>
      </c>
      <c r="AM53" s="12">
        <v>3.0000000000000001E-3</v>
      </c>
      <c r="AN53" s="12">
        <v>3.0000000000000001E-3</v>
      </c>
      <c r="AO53" s="12">
        <v>3.0000000000000001E-3</v>
      </c>
      <c r="AP53" s="12">
        <v>3.0000000000000001E-3</v>
      </c>
      <c r="AQ53" s="12">
        <v>3.0000000000000001E-3</v>
      </c>
      <c r="AR53" s="12">
        <v>3.0000000000000001E-3</v>
      </c>
      <c r="AS53" s="12">
        <v>3.0000000000000001E-3</v>
      </c>
      <c r="AT53" s="12">
        <v>3.0000000000000001E-3</v>
      </c>
      <c r="AU53" s="12">
        <v>3.0000000000000001E-3</v>
      </c>
      <c r="AV53" s="12">
        <v>3.0000000000000001E-3</v>
      </c>
      <c r="AW53" s="12">
        <v>3.0000000000000001E-3</v>
      </c>
      <c r="AX53" s="12">
        <v>3.0000000000000001E-3</v>
      </c>
      <c r="AY53" s="12">
        <v>3.0000000000000001E-3</v>
      </c>
      <c r="AZ53" s="12">
        <v>3.0000000000000001E-3</v>
      </c>
      <c r="BA53" s="12">
        <v>3.0000000000000001E-3</v>
      </c>
      <c r="BB53" s="12">
        <v>3.0000000000000001E-3</v>
      </c>
      <c r="BC53" s="12">
        <v>3.0000000000000001E-3</v>
      </c>
      <c r="BD53" s="12">
        <v>3.0000000000000001E-3</v>
      </c>
      <c r="BE53" s="12">
        <v>3.0000000000000001E-3</v>
      </c>
      <c r="BF53" s="12">
        <v>3.0000000000000001E-3</v>
      </c>
      <c r="BG53" s="12">
        <v>3.0000000000000001E-3</v>
      </c>
      <c r="BH53" s="12">
        <v>3.0000000000000001E-3</v>
      </c>
      <c r="BI53" s="12">
        <v>3.0000000000000001E-3</v>
      </c>
      <c r="BJ53" s="12">
        <v>3.0000000000000001E-3</v>
      </c>
      <c r="BK53" s="12">
        <v>3.0000000000000001E-3</v>
      </c>
      <c r="BL53" s="12">
        <v>3.0000000000000001E-3</v>
      </c>
      <c r="BM53" s="12">
        <v>3.0000000000000001E-3</v>
      </c>
      <c r="BN53" s="12">
        <v>3.0000000000000001E-3</v>
      </c>
    </row>
    <row r="54" spans="1:66" x14ac:dyDescent="0.2">
      <c r="A54" s="67">
        <v>49</v>
      </c>
      <c r="B54" s="12">
        <v>8.0000000000000002E-3</v>
      </c>
      <c r="C54" s="12">
        <v>8.0000000000000002E-3</v>
      </c>
      <c r="D54" s="12">
        <v>8.0000000000000002E-3</v>
      </c>
      <c r="E54" s="12">
        <v>8.0000000000000002E-3</v>
      </c>
      <c r="F54" s="12">
        <v>8.0000000000000002E-3</v>
      </c>
      <c r="G54" s="12">
        <v>8.0000000000000002E-3</v>
      </c>
      <c r="H54" s="12">
        <v>8.0000000000000002E-3</v>
      </c>
      <c r="I54" s="12">
        <v>8.0000000000000002E-3</v>
      </c>
      <c r="J54" s="12">
        <v>8.0000000000000002E-3</v>
      </c>
      <c r="K54" s="12">
        <v>8.0000000000000002E-3</v>
      </c>
      <c r="L54" s="12">
        <v>8.0000000000000002E-3</v>
      </c>
      <c r="M54" s="12">
        <v>7.7000000000000002E-3</v>
      </c>
      <c r="N54" s="12">
        <v>7.4000000000000003E-3</v>
      </c>
      <c r="O54" s="12">
        <v>7.1000000000000004E-3</v>
      </c>
      <c r="P54" s="12">
        <v>6.7999999999999996E-3</v>
      </c>
      <c r="Q54" s="12">
        <v>6.4999999999999997E-3</v>
      </c>
      <c r="R54" s="12">
        <v>6.1999999999999998E-3</v>
      </c>
      <c r="S54" s="12">
        <v>5.8999999999999999E-3</v>
      </c>
      <c r="T54" s="12">
        <v>5.5999999999999999E-3</v>
      </c>
      <c r="U54" s="12">
        <v>5.3E-3</v>
      </c>
      <c r="V54" s="12">
        <v>5.0000000000000001E-3</v>
      </c>
      <c r="W54" s="12">
        <v>4.7999999999999996E-3</v>
      </c>
      <c r="X54" s="12">
        <v>4.5999999999999999E-3</v>
      </c>
      <c r="Y54" s="12">
        <v>4.4000000000000003E-3</v>
      </c>
      <c r="Z54" s="12">
        <v>4.1999999999999997E-3</v>
      </c>
      <c r="AA54" s="12">
        <v>4.0000000000000001E-3</v>
      </c>
      <c r="AB54" s="12">
        <v>3.8E-3</v>
      </c>
      <c r="AC54" s="12">
        <v>3.5999999999999999E-3</v>
      </c>
      <c r="AD54" s="12">
        <v>3.3999999999999998E-3</v>
      </c>
      <c r="AE54" s="12">
        <v>3.2000000000000002E-3</v>
      </c>
      <c r="AF54" s="12">
        <v>3.0000000000000001E-3</v>
      </c>
      <c r="AG54" s="12">
        <v>3.0000000000000001E-3</v>
      </c>
      <c r="AH54" s="12">
        <v>3.0000000000000001E-3</v>
      </c>
      <c r="AI54" s="12">
        <v>3.0000000000000001E-3</v>
      </c>
      <c r="AJ54" s="12">
        <v>3.0000000000000001E-3</v>
      </c>
      <c r="AK54" s="12">
        <v>3.0000000000000001E-3</v>
      </c>
      <c r="AL54" s="12">
        <v>3.0000000000000001E-3</v>
      </c>
      <c r="AM54" s="12">
        <v>3.0000000000000001E-3</v>
      </c>
      <c r="AN54" s="12">
        <v>3.0000000000000001E-3</v>
      </c>
      <c r="AO54" s="12">
        <v>3.0000000000000001E-3</v>
      </c>
      <c r="AP54" s="12">
        <v>3.0000000000000001E-3</v>
      </c>
      <c r="AQ54" s="12">
        <v>3.0000000000000001E-3</v>
      </c>
      <c r="AR54" s="12">
        <v>3.0000000000000001E-3</v>
      </c>
      <c r="AS54" s="12">
        <v>3.0000000000000001E-3</v>
      </c>
      <c r="AT54" s="12">
        <v>3.0000000000000001E-3</v>
      </c>
      <c r="AU54" s="12">
        <v>3.0000000000000001E-3</v>
      </c>
      <c r="AV54" s="12">
        <v>3.0000000000000001E-3</v>
      </c>
      <c r="AW54" s="12">
        <v>3.0000000000000001E-3</v>
      </c>
      <c r="AX54" s="12">
        <v>3.0000000000000001E-3</v>
      </c>
      <c r="AY54" s="12">
        <v>3.0000000000000001E-3</v>
      </c>
      <c r="AZ54" s="12">
        <v>3.0000000000000001E-3</v>
      </c>
      <c r="BA54" s="12">
        <v>3.0000000000000001E-3</v>
      </c>
      <c r="BB54" s="12">
        <v>3.0000000000000001E-3</v>
      </c>
      <c r="BC54" s="12">
        <v>3.0000000000000001E-3</v>
      </c>
      <c r="BD54" s="12">
        <v>3.0000000000000001E-3</v>
      </c>
      <c r="BE54" s="12">
        <v>3.0000000000000001E-3</v>
      </c>
      <c r="BF54" s="12">
        <v>3.0000000000000001E-3</v>
      </c>
      <c r="BG54" s="12">
        <v>3.0000000000000001E-3</v>
      </c>
      <c r="BH54" s="12">
        <v>3.0000000000000001E-3</v>
      </c>
      <c r="BI54" s="12">
        <v>3.0000000000000001E-3</v>
      </c>
      <c r="BJ54" s="12">
        <v>3.0000000000000001E-3</v>
      </c>
      <c r="BK54" s="12">
        <v>3.0000000000000001E-3</v>
      </c>
      <c r="BL54" s="12">
        <v>3.0000000000000001E-3</v>
      </c>
      <c r="BM54" s="12">
        <v>3.0000000000000001E-3</v>
      </c>
      <c r="BN54" s="12">
        <v>3.0000000000000001E-3</v>
      </c>
    </row>
    <row r="55" spans="1:66" ht="13.5" thickBot="1" x14ac:dyDescent="0.25">
      <c r="A55" s="67">
        <v>50</v>
      </c>
      <c r="B55" s="13">
        <v>8.0000000000000002E-3</v>
      </c>
      <c r="C55" s="13">
        <v>8.0000000000000002E-3</v>
      </c>
      <c r="D55" s="13">
        <v>8.0000000000000002E-3</v>
      </c>
      <c r="E55" s="13">
        <v>8.0000000000000002E-3</v>
      </c>
      <c r="F55" s="13">
        <v>8.0000000000000002E-3</v>
      </c>
      <c r="G55" s="13">
        <v>8.0000000000000002E-3</v>
      </c>
      <c r="H55" s="13">
        <v>8.0000000000000002E-3</v>
      </c>
      <c r="I55" s="13">
        <v>8.0000000000000002E-3</v>
      </c>
      <c r="J55" s="13">
        <v>8.0000000000000002E-3</v>
      </c>
      <c r="K55" s="13">
        <v>8.0000000000000002E-3</v>
      </c>
      <c r="L55" s="13">
        <v>8.0000000000000002E-3</v>
      </c>
      <c r="M55" s="13">
        <v>7.7000000000000002E-3</v>
      </c>
      <c r="N55" s="13">
        <v>7.4000000000000003E-3</v>
      </c>
      <c r="O55" s="13">
        <v>7.1000000000000004E-3</v>
      </c>
      <c r="P55" s="13">
        <v>6.7999999999999996E-3</v>
      </c>
      <c r="Q55" s="13">
        <v>6.4999999999999997E-3</v>
      </c>
      <c r="R55" s="13">
        <v>6.1999999999999998E-3</v>
      </c>
      <c r="S55" s="13">
        <v>5.8999999999999999E-3</v>
      </c>
      <c r="T55" s="13">
        <v>5.5999999999999999E-3</v>
      </c>
      <c r="U55" s="13">
        <v>5.3E-3</v>
      </c>
      <c r="V55" s="13">
        <v>5.0000000000000001E-3</v>
      </c>
      <c r="W55" s="13">
        <v>4.7999999999999996E-3</v>
      </c>
      <c r="X55" s="13">
        <v>4.5999999999999999E-3</v>
      </c>
      <c r="Y55" s="13">
        <v>4.4000000000000003E-3</v>
      </c>
      <c r="Z55" s="13">
        <v>4.1999999999999997E-3</v>
      </c>
      <c r="AA55" s="13">
        <v>4.0000000000000001E-3</v>
      </c>
      <c r="AB55" s="13">
        <v>3.8E-3</v>
      </c>
      <c r="AC55" s="13">
        <v>3.5999999999999999E-3</v>
      </c>
      <c r="AD55" s="13">
        <v>3.3999999999999998E-3</v>
      </c>
      <c r="AE55" s="13">
        <v>3.2000000000000002E-3</v>
      </c>
      <c r="AF55" s="13">
        <v>3.0000000000000001E-3</v>
      </c>
      <c r="AG55" s="13">
        <v>3.0000000000000001E-3</v>
      </c>
      <c r="AH55" s="13">
        <v>3.0000000000000001E-3</v>
      </c>
      <c r="AI55" s="13">
        <v>3.0000000000000001E-3</v>
      </c>
      <c r="AJ55" s="13">
        <v>3.0000000000000001E-3</v>
      </c>
      <c r="AK55" s="13">
        <v>3.0000000000000001E-3</v>
      </c>
      <c r="AL55" s="13">
        <v>3.0000000000000001E-3</v>
      </c>
      <c r="AM55" s="13">
        <v>3.0000000000000001E-3</v>
      </c>
      <c r="AN55" s="13">
        <v>3.0000000000000001E-3</v>
      </c>
      <c r="AO55" s="13">
        <v>3.0000000000000001E-3</v>
      </c>
      <c r="AP55" s="13">
        <v>3.0000000000000001E-3</v>
      </c>
      <c r="AQ55" s="13">
        <v>3.0000000000000001E-3</v>
      </c>
      <c r="AR55" s="13">
        <v>3.0000000000000001E-3</v>
      </c>
      <c r="AS55" s="13">
        <v>3.0000000000000001E-3</v>
      </c>
      <c r="AT55" s="13">
        <v>3.0000000000000001E-3</v>
      </c>
      <c r="AU55" s="13">
        <v>3.0000000000000001E-3</v>
      </c>
      <c r="AV55" s="13">
        <v>3.0000000000000001E-3</v>
      </c>
      <c r="AW55" s="13">
        <v>3.0000000000000001E-3</v>
      </c>
      <c r="AX55" s="13">
        <v>3.0000000000000001E-3</v>
      </c>
      <c r="AY55" s="13">
        <v>3.0000000000000001E-3</v>
      </c>
      <c r="AZ55" s="13">
        <v>3.0000000000000001E-3</v>
      </c>
      <c r="BA55" s="13">
        <v>3.0000000000000001E-3</v>
      </c>
      <c r="BB55" s="13">
        <v>3.0000000000000001E-3</v>
      </c>
      <c r="BC55" s="13">
        <v>3.0000000000000001E-3</v>
      </c>
      <c r="BD55" s="13">
        <v>3.0000000000000001E-3</v>
      </c>
      <c r="BE55" s="13">
        <v>3.0000000000000001E-3</v>
      </c>
      <c r="BF55" s="13">
        <v>3.0000000000000001E-3</v>
      </c>
      <c r="BG55" s="13">
        <v>3.0000000000000001E-3</v>
      </c>
      <c r="BH55" s="13">
        <v>3.0000000000000001E-3</v>
      </c>
      <c r="BI55" s="13">
        <v>3.0000000000000001E-3</v>
      </c>
      <c r="BJ55" s="13">
        <v>3.0000000000000001E-3</v>
      </c>
      <c r="BK55" s="13">
        <v>3.0000000000000001E-3</v>
      </c>
      <c r="BL55" s="13">
        <v>3.0000000000000001E-3</v>
      </c>
      <c r="BM55" s="13">
        <v>3.0000000000000001E-3</v>
      </c>
      <c r="BN55" s="13">
        <v>3.0000000000000001E-3</v>
      </c>
    </row>
    <row r="56" spans="1:66" x14ac:dyDescent="0.2">
      <c r="B56" t="s">
        <v>14</v>
      </c>
    </row>
  </sheetData>
  <phoneticPr fontId="5" type="noConversion"/>
  <pageMargins left="0.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1048575" man="1"/>
    <brk id="47" max="1048575" man="1"/>
  </colBreaks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8"/>
  <dimension ref="A1:BS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8" sqref="B8"/>
    </sheetView>
  </sheetViews>
  <sheetFormatPr defaultRowHeight="12.75" x14ac:dyDescent="0.2"/>
  <cols>
    <col min="1" max="1" width="7.140625" customWidth="1"/>
  </cols>
  <sheetData>
    <row r="1" spans="1:71" ht="15.75" x14ac:dyDescent="0.25">
      <c r="A1" s="59"/>
      <c r="B1" s="16" t="s">
        <v>72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72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6"/>
      <c r="AU1" s="16"/>
      <c r="AV1" s="16" t="s">
        <v>72</v>
      </c>
      <c r="AW1" s="16"/>
      <c r="AX1" s="16"/>
      <c r="AY1" s="16"/>
      <c r="AZ1" s="16"/>
      <c r="BA1" s="16"/>
      <c r="BB1" s="16"/>
      <c r="BC1" s="16"/>
      <c r="BD1" s="16"/>
      <c r="BE1" s="16"/>
      <c r="BF1" s="16"/>
      <c r="BG1" s="16"/>
      <c r="BH1" s="16"/>
      <c r="BI1" s="16"/>
      <c r="BJ1" s="16"/>
      <c r="BK1" s="16"/>
      <c r="BL1" s="16"/>
      <c r="BM1" s="16"/>
      <c r="BN1" s="16"/>
      <c r="BO1" s="16"/>
      <c r="BP1" s="16"/>
      <c r="BQ1" s="16"/>
      <c r="BR1" s="16"/>
      <c r="BS1" s="62"/>
    </row>
    <row r="2" spans="1:71" x14ac:dyDescent="0.2">
      <c r="B2" s="18" t="s">
        <v>77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77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  <c r="AV2" s="18" t="s">
        <v>77</v>
      </c>
      <c r="AW2" s="18"/>
      <c r="AX2" s="18"/>
      <c r="AY2" s="18"/>
      <c r="AZ2" s="18"/>
      <c r="BA2" s="18"/>
      <c r="BB2" s="18"/>
      <c r="BC2" s="18"/>
      <c r="BD2" s="18"/>
      <c r="BE2" s="18"/>
      <c r="BF2" s="18"/>
      <c r="BG2" s="18"/>
      <c r="BH2" s="18"/>
      <c r="BI2" s="18"/>
      <c r="BJ2" s="18"/>
      <c r="BK2" s="18"/>
      <c r="BL2" s="18"/>
      <c r="BM2" s="18"/>
      <c r="BN2" s="18"/>
      <c r="BO2" s="18"/>
      <c r="BP2" s="18"/>
      <c r="BQ2" s="18"/>
      <c r="BR2" s="18"/>
      <c r="BS2" s="61"/>
    </row>
    <row r="3" spans="1:71" ht="13.5" thickBot="1" x14ac:dyDescent="0.25">
      <c r="B3" s="20" t="s">
        <v>24</v>
      </c>
      <c r="Y3" t="s">
        <v>24</v>
      </c>
      <c r="AU3" s="20"/>
      <c r="AV3" s="20" t="s">
        <v>24</v>
      </c>
      <c r="BS3" s="20"/>
    </row>
    <row r="4" spans="1:71" ht="13.5" thickBot="1" x14ac:dyDescent="0.25">
      <c r="A4" s="67" t="s">
        <v>17</v>
      </c>
      <c r="B4" s="32">
        <v>15</v>
      </c>
      <c r="C4" s="32">
        <v>16</v>
      </c>
      <c r="D4" s="32">
        <v>17</v>
      </c>
      <c r="E4" s="32">
        <v>18</v>
      </c>
      <c r="F4" s="32">
        <v>19</v>
      </c>
      <c r="G4" s="32">
        <v>20</v>
      </c>
      <c r="H4" s="32">
        <v>21</v>
      </c>
      <c r="I4" s="32">
        <v>22</v>
      </c>
      <c r="J4" s="32">
        <v>23</v>
      </c>
      <c r="K4" s="32">
        <v>24</v>
      </c>
      <c r="L4" s="32">
        <v>25</v>
      </c>
      <c r="M4" s="32">
        <v>26</v>
      </c>
      <c r="N4" s="32">
        <v>27</v>
      </c>
      <c r="O4" s="32">
        <v>28</v>
      </c>
      <c r="P4" s="32">
        <v>29</v>
      </c>
      <c r="Q4" s="32">
        <v>30</v>
      </c>
      <c r="R4" s="32">
        <v>31</v>
      </c>
      <c r="S4" s="32">
        <v>32</v>
      </c>
      <c r="T4" s="32">
        <v>33</v>
      </c>
      <c r="U4" s="32">
        <v>34</v>
      </c>
      <c r="V4" s="32">
        <v>35</v>
      </c>
      <c r="W4" s="32">
        <v>36</v>
      </c>
      <c r="X4" s="32">
        <v>37</v>
      </c>
      <c r="Y4" s="32">
        <v>38</v>
      </c>
      <c r="Z4" s="32">
        <v>39</v>
      </c>
      <c r="AA4" s="32">
        <v>40</v>
      </c>
      <c r="AB4" s="32">
        <v>41</v>
      </c>
      <c r="AC4" s="32">
        <v>42</v>
      </c>
      <c r="AD4" s="32">
        <v>43</v>
      </c>
      <c r="AE4" s="32">
        <v>44</v>
      </c>
      <c r="AF4" s="32">
        <v>45</v>
      </c>
      <c r="AG4" s="32">
        <v>46</v>
      </c>
      <c r="AH4" s="32">
        <v>47</v>
      </c>
      <c r="AI4" s="32">
        <v>48</v>
      </c>
      <c r="AJ4" s="32">
        <v>49</v>
      </c>
      <c r="AK4" s="32">
        <v>50</v>
      </c>
      <c r="AL4" s="32">
        <v>51</v>
      </c>
      <c r="AM4" s="32">
        <v>52</v>
      </c>
      <c r="AN4" s="32">
        <v>53</v>
      </c>
      <c r="AO4" s="32">
        <v>54</v>
      </c>
      <c r="AP4" s="32">
        <v>55</v>
      </c>
      <c r="AQ4" s="32">
        <v>56</v>
      </c>
      <c r="AR4" s="32">
        <v>57</v>
      </c>
      <c r="AS4" s="32">
        <v>58</v>
      </c>
      <c r="AT4" s="32">
        <v>59</v>
      </c>
      <c r="AU4" s="32">
        <v>60</v>
      </c>
      <c r="AV4" s="32">
        <v>61</v>
      </c>
      <c r="AW4" s="32">
        <v>62</v>
      </c>
      <c r="AX4" s="32">
        <v>63</v>
      </c>
      <c r="AY4" s="32">
        <v>64</v>
      </c>
      <c r="AZ4" s="32">
        <v>65</v>
      </c>
      <c r="BA4" s="32">
        <v>66</v>
      </c>
      <c r="BB4" s="32">
        <v>67</v>
      </c>
      <c r="BC4" s="32">
        <v>68</v>
      </c>
      <c r="BD4" s="32">
        <v>69</v>
      </c>
      <c r="BE4" s="32">
        <v>70</v>
      </c>
      <c r="BF4" s="32">
        <v>71</v>
      </c>
      <c r="BG4" s="32">
        <v>72</v>
      </c>
      <c r="BH4" s="32">
        <v>73</v>
      </c>
      <c r="BI4" s="32">
        <v>74</v>
      </c>
      <c r="BJ4" s="32">
        <v>75</v>
      </c>
      <c r="BK4" s="32">
        <v>76</v>
      </c>
      <c r="BL4" s="32">
        <v>77</v>
      </c>
      <c r="BM4" s="32">
        <v>78</v>
      </c>
      <c r="BN4" s="32">
        <v>79</v>
      </c>
    </row>
    <row r="5" spans="1:71" ht="12.6" customHeight="1" x14ac:dyDescent="0.2">
      <c r="A5" s="67">
        <v>0</v>
      </c>
      <c r="B5" s="63">
        <v>0.17</v>
      </c>
      <c r="C5" s="63">
        <v>0.17</v>
      </c>
      <c r="D5" s="63">
        <v>0.17</v>
      </c>
      <c r="E5" s="63">
        <v>0.17</v>
      </c>
      <c r="F5" s="63">
        <v>0.17</v>
      </c>
      <c r="G5" s="63">
        <v>0.17</v>
      </c>
      <c r="H5" s="63">
        <v>0.17</v>
      </c>
      <c r="I5" s="63">
        <v>0.17</v>
      </c>
      <c r="J5" s="63">
        <v>0.17</v>
      </c>
      <c r="K5" s="63">
        <v>0.17</v>
      </c>
      <c r="L5" s="63">
        <v>0.17</v>
      </c>
      <c r="M5" s="63">
        <v>0.17</v>
      </c>
      <c r="N5" s="63">
        <v>0.17</v>
      </c>
      <c r="O5" s="63">
        <v>0.17</v>
      </c>
      <c r="P5" s="63">
        <v>0.17</v>
      </c>
      <c r="Q5" s="63">
        <v>0.17</v>
      </c>
      <c r="R5" s="63">
        <v>0.17</v>
      </c>
      <c r="S5" s="63">
        <v>0.17</v>
      </c>
      <c r="T5" s="63">
        <v>0.17</v>
      </c>
      <c r="U5" s="63">
        <v>0.17</v>
      </c>
      <c r="V5" s="63">
        <v>0.17</v>
      </c>
      <c r="W5" s="63">
        <v>0.17</v>
      </c>
      <c r="X5" s="63">
        <v>0.17</v>
      </c>
      <c r="Y5" s="63">
        <v>0.17</v>
      </c>
      <c r="Z5" s="63">
        <v>0.17</v>
      </c>
      <c r="AA5" s="63">
        <v>0.17</v>
      </c>
      <c r="AB5" s="63">
        <v>0.17</v>
      </c>
      <c r="AC5" s="63">
        <v>0.17</v>
      </c>
      <c r="AD5" s="63">
        <v>0.17</v>
      </c>
      <c r="AE5" s="63">
        <v>0.17</v>
      </c>
      <c r="AF5" s="63">
        <v>0.17</v>
      </c>
      <c r="AG5" s="63">
        <v>0.17</v>
      </c>
      <c r="AH5" s="63">
        <v>0.17</v>
      </c>
      <c r="AI5" s="63">
        <v>0.17</v>
      </c>
      <c r="AJ5" s="63">
        <v>0.17</v>
      </c>
      <c r="AK5" s="63">
        <v>0.17</v>
      </c>
      <c r="AL5" s="63">
        <v>0.17</v>
      </c>
      <c r="AM5" s="63">
        <v>0.17</v>
      </c>
      <c r="AN5" s="63">
        <v>0.17</v>
      </c>
      <c r="AO5" s="63">
        <v>0.17</v>
      </c>
      <c r="AP5" s="63">
        <v>0.17</v>
      </c>
      <c r="AQ5" s="63">
        <v>0.17</v>
      </c>
      <c r="AR5" s="63">
        <v>0.17</v>
      </c>
      <c r="AS5" s="63">
        <v>0.17</v>
      </c>
      <c r="AT5" s="63">
        <v>0.17</v>
      </c>
      <c r="AU5" s="63">
        <v>0.17</v>
      </c>
      <c r="AV5" s="63">
        <v>0.17</v>
      </c>
      <c r="AW5" s="63">
        <v>0.17</v>
      </c>
      <c r="AX5" s="63">
        <v>0.17</v>
      </c>
      <c r="AY5" s="63">
        <v>0.17</v>
      </c>
      <c r="AZ5" s="63">
        <v>0.17</v>
      </c>
      <c r="BA5" s="63">
        <v>0.17</v>
      </c>
      <c r="BB5" s="63">
        <v>0.17</v>
      </c>
      <c r="BC5" s="63">
        <v>0.17</v>
      </c>
      <c r="BD5" s="63">
        <v>0.17</v>
      </c>
      <c r="BE5" s="63">
        <v>0.17</v>
      </c>
      <c r="BF5" s="63">
        <v>0.17</v>
      </c>
      <c r="BG5" s="63">
        <v>0.17</v>
      </c>
      <c r="BH5" s="63">
        <v>0.17</v>
      </c>
      <c r="BI5" s="63">
        <v>0.17</v>
      </c>
      <c r="BJ5" s="63">
        <v>0.17</v>
      </c>
      <c r="BK5" s="63">
        <v>0.17</v>
      </c>
      <c r="BL5" s="63">
        <v>0.17</v>
      </c>
      <c r="BM5" s="63">
        <v>0.17</v>
      </c>
      <c r="BN5" s="63">
        <v>0.17</v>
      </c>
    </row>
    <row r="6" spans="1:71" x14ac:dyDescent="0.2">
      <c r="A6" s="67">
        <v>1</v>
      </c>
      <c r="B6" s="63">
        <v>0.11</v>
      </c>
      <c r="C6" s="63">
        <v>0.11</v>
      </c>
      <c r="D6" s="63">
        <v>0.11</v>
      </c>
      <c r="E6" s="63">
        <v>0.11</v>
      </c>
      <c r="F6" s="63">
        <v>0.11</v>
      </c>
      <c r="G6" s="63">
        <v>0.11</v>
      </c>
      <c r="H6" s="63">
        <v>0.11</v>
      </c>
      <c r="I6" s="63">
        <v>0.11</v>
      </c>
      <c r="J6" s="63">
        <v>0.11</v>
      </c>
      <c r="K6" s="63">
        <v>0.11</v>
      </c>
      <c r="L6" s="63">
        <v>0.11</v>
      </c>
      <c r="M6" s="63">
        <v>0.11</v>
      </c>
      <c r="N6" s="63">
        <v>0.11</v>
      </c>
      <c r="O6" s="63">
        <v>0.11</v>
      </c>
      <c r="P6" s="63">
        <v>0.11</v>
      </c>
      <c r="Q6" s="63">
        <v>0.11</v>
      </c>
      <c r="R6" s="63">
        <v>0.11</v>
      </c>
      <c r="S6" s="63">
        <v>0.11</v>
      </c>
      <c r="T6" s="63">
        <v>0.11</v>
      </c>
      <c r="U6" s="63">
        <v>0.11</v>
      </c>
      <c r="V6" s="63">
        <v>0.11</v>
      </c>
      <c r="W6" s="63">
        <v>0.11</v>
      </c>
      <c r="X6" s="63">
        <v>0.11</v>
      </c>
      <c r="Y6" s="63">
        <v>0.11</v>
      </c>
      <c r="Z6" s="63">
        <v>0.11</v>
      </c>
      <c r="AA6" s="63">
        <v>0.11</v>
      </c>
      <c r="AB6" s="63">
        <v>0.11</v>
      </c>
      <c r="AC6" s="63">
        <v>0.11</v>
      </c>
      <c r="AD6" s="63">
        <v>0.11</v>
      </c>
      <c r="AE6" s="63">
        <v>0.11</v>
      </c>
      <c r="AF6" s="63">
        <v>0.11</v>
      </c>
      <c r="AG6" s="63">
        <v>0.11</v>
      </c>
      <c r="AH6" s="63">
        <v>0.11</v>
      </c>
      <c r="AI6" s="63">
        <v>0.11</v>
      </c>
      <c r="AJ6" s="63">
        <v>0.11</v>
      </c>
      <c r="AK6" s="63">
        <v>0.11</v>
      </c>
      <c r="AL6" s="63">
        <v>0.11</v>
      </c>
      <c r="AM6" s="63">
        <v>0.11</v>
      </c>
      <c r="AN6" s="63">
        <v>0.11</v>
      </c>
      <c r="AO6" s="63">
        <v>0.11</v>
      </c>
      <c r="AP6" s="63">
        <v>0.11</v>
      </c>
      <c r="AQ6" s="63">
        <v>0.11</v>
      </c>
      <c r="AR6" s="63">
        <v>0.11</v>
      </c>
      <c r="AS6" s="63">
        <v>0.11</v>
      </c>
      <c r="AT6" s="63">
        <v>0.11</v>
      </c>
      <c r="AU6" s="63">
        <v>0.11</v>
      </c>
      <c r="AV6" s="63">
        <v>0.11</v>
      </c>
      <c r="AW6" s="63">
        <v>0.11</v>
      </c>
      <c r="AX6" s="63">
        <v>0.11</v>
      </c>
      <c r="AY6" s="63">
        <v>0.11</v>
      </c>
      <c r="AZ6" s="63">
        <v>0.11</v>
      </c>
      <c r="BA6" s="63">
        <v>0.11</v>
      </c>
      <c r="BB6" s="63">
        <v>0.11</v>
      </c>
      <c r="BC6" s="63">
        <v>0.11</v>
      </c>
      <c r="BD6" s="63">
        <v>0.11</v>
      </c>
      <c r="BE6" s="63">
        <v>0.11</v>
      </c>
      <c r="BF6" s="63">
        <v>0.11</v>
      </c>
      <c r="BG6" s="63">
        <v>0.11</v>
      </c>
      <c r="BH6" s="63">
        <v>0.11</v>
      </c>
      <c r="BI6" s="63">
        <v>0.11</v>
      </c>
      <c r="BJ6" s="63">
        <v>0.11</v>
      </c>
      <c r="BK6" s="63">
        <v>0.11</v>
      </c>
      <c r="BL6" s="63">
        <v>0.11</v>
      </c>
      <c r="BM6" s="63">
        <v>0.11</v>
      </c>
      <c r="BN6" s="63">
        <v>0.11</v>
      </c>
    </row>
    <row r="7" spans="1:71" x14ac:dyDescent="0.2">
      <c r="A7" s="67">
        <v>2</v>
      </c>
      <c r="B7" s="63">
        <v>7.0000000000000007E-2</v>
      </c>
      <c r="C7" s="63">
        <v>7.0000000000000007E-2</v>
      </c>
      <c r="D7" s="63">
        <v>7.0000000000000007E-2</v>
      </c>
      <c r="E7" s="63">
        <v>7.0000000000000007E-2</v>
      </c>
      <c r="F7" s="63">
        <v>7.0000000000000007E-2</v>
      </c>
      <c r="G7" s="63">
        <v>7.0000000000000007E-2</v>
      </c>
      <c r="H7" s="63">
        <v>7.0000000000000007E-2</v>
      </c>
      <c r="I7" s="63">
        <v>7.0000000000000007E-2</v>
      </c>
      <c r="J7" s="63">
        <v>7.0000000000000007E-2</v>
      </c>
      <c r="K7" s="63">
        <v>7.0000000000000007E-2</v>
      </c>
      <c r="L7" s="63">
        <v>7.0000000000000007E-2</v>
      </c>
      <c r="M7" s="63">
        <v>7.0000000000000007E-2</v>
      </c>
      <c r="N7" s="63">
        <v>7.0000000000000007E-2</v>
      </c>
      <c r="O7" s="63">
        <v>7.0000000000000007E-2</v>
      </c>
      <c r="P7" s="63">
        <v>7.0000000000000007E-2</v>
      </c>
      <c r="Q7" s="63">
        <v>7.0000000000000007E-2</v>
      </c>
      <c r="R7" s="63">
        <v>7.0000000000000007E-2</v>
      </c>
      <c r="S7" s="63">
        <v>7.0000000000000007E-2</v>
      </c>
      <c r="T7" s="63">
        <v>7.0000000000000007E-2</v>
      </c>
      <c r="U7" s="63">
        <v>7.0000000000000007E-2</v>
      </c>
      <c r="V7" s="63">
        <v>7.0000000000000007E-2</v>
      </c>
      <c r="W7" s="63">
        <v>7.0000000000000007E-2</v>
      </c>
      <c r="X7" s="63">
        <v>7.0000000000000007E-2</v>
      </c>
      <c r="Y7" s="63">
        <v>7.0000000000000007E-2</v>
      </c>
      <c r="Z7" s="63">
        <v>7.0000000000000007E-2</v>
      </c>
      <c r="AA7" s="63">
        <v>7.0000000000000007E-2</v>
      </c>
      <c r="AB7" s="63">
        <v>7.0000000000000007E-2</v>
      </c>
      <c r="AC7" s="63">
        <v>7.0000000000000007E-2</v>
      </c>
      <c r="AD7" s="63">
        <v>7.0000000000000007E-2</v>
      </c>
      <c r="AE7" s="63">
        <v>7.0000000000000007E-2</v>
      </c>
      <c r="AF7" s="63">
        <v>7.0000000000000007E-2</v>
      </c>
      <c r="AG7" s="63">
        <v>7.0000000000000007E-2</v>
      </c>
      <c r="AH7" s="63">
        <v>7.0000000000000007E-2</v>
      </c>
      <c r="AI7" s="63">
        <v>7.0000000000000007E-2</v>
      </c>
      <c r="AJ7" s="63">
        <v>7.0000000000000007E-2</v>
      </c>
      <c r="AK7" s="63">
        <v>7.0000000000000007E-2</v>
      </c>
      <c r="AL7" s="63">
        <v>7.0000000000000007E-2</v>
      </c>
      <c r="AM7" s="63">
        <v>7.0000000000000007E-2</v>
      </c>
      <c r="AN7" s="63">
        <v>7.0000000000000007E-2</v>
      </c>
      <c r="AO7" s="63">
        <v>7.0000000000000007E-2</v>
      </c>
      <c r="AP7" s="63">
        <v>7.0000000000000007E-2</v>
      </c>
      <c r="AQ7" s="63">
        <v>7.0000000000000007E-2</v>
      </c>
      <c r="AR7" s="63">
        <v>7.0000000000000007E-2</v>
      </c>
      <c r="AS7" s="63">
        <v>7.0000000000000007E-2</v>
      </c>
      <c r="AT7" s="63">
        <v>7.0000000000000007E-2</v>
      </c>
      <c r="AU7" s="63">
        <v>7.0000000000000007E-2</v>
      </c>
      <c r="AV7" s="63">
        <v>7.0000000000000007E-2</v>
      </c>
      <c r="AW7" s="63">
        <v>7.0000000000000007E-2</v>
      </c>
      <c r="AX7" s="63">
        <v>7.0000000000000007E-2</v>
      </c>
      <c r="AY7" s="63">
        <v>7.0000000000000007E-2</v>
      </c>
      <c r="AZ7" s="63">
        <v>7.0000000000000007E-2</v>
      </c>
      <c r="BA7" s="63">
        <v>7.0000000000000007E-2</v>
      </c>
      <c r="BB7" s="63">
        <v>7.0000000000000007E-2</v>
      </c>
      <c r="BC7" s="63">
        <v>7.0000000000000007E-2</v>
      </c>
      <c r="BD7" s="63">
        <v>7.0000000000000007E-2</v>
      </c>
      <c r="BE7" s="63">
        <v>7.0000000000000007E-2</v>
      </c>
      <c r="BF7" s="63">
        <v>7.0000000000000007E-2</v>
      </c>
      <c r="BG7" s="63">
        <v>7.0000000000000007E-2</v>
      </c>
      <c r="BH7" s="63">
        <v>7.0000000000000007E-2</v>
      </c>
      <c r="BI7" s="63">
        <v>7.0000000000000007E-2</v>
      </c>
      <c r="BJ7" s="63">
        <v>7.0000000000000007E-2</v>
      </c>
      <c r="BK7" s="63">
        <v>7.0000000000000007E-2</v>
      </c>
      <c r="BL7" s="63">
        <v>7.0000000000000007E-2</v>
      </c>
      <c r="BM7" s="63">
        <v>7.0000000000000007E-2</v>
      </c>
      <c r="BN7" s="63">
        <v>7.0000000000000007E-2</v>
      </c>
    </row>
    <row r="8" spans="1:71" x14ac:dyDescent="0.2">
      <c r="A8" s="67">
        <v>3</v>
      </c>
      <c r="B8" s="63">
        <v>5.8000000000000003E-2</v>
      </c>
      <c r="C8" s="63">
        <v>5.8000000000000003E-2</v>
      </c>
      <c r="D8" s="63">
        <v>5.8000000000000003E-2</v>
      </c>
      <c r="E8" s="63">
        <v>5.8000000000000003E-2</v>
      </c>
      <c r="F8" s="63">
        <v>5.8000000000000003E-2</v>
      </c>
      <c r="G8" s="63">
        <v>5.8000000000000003E-2</v>
      </c>
      <c r="H8" s="63">
        <v>5.8000000000000003E-2</v>
      </c>
      <c r="I8" s="63">
        <v>5.8000000000000003E-2</v>
      </c>
      <c r="J8" s="63">
        <v>5.8000000000000003E-2</v>
      </c>
      <c r="K8" s="63">
        <v>5.8000000000000003E-2</v>
      </c>
      <c r="L8" s="63">
        <v>5.8000000000000003E-2</v>
      </c>
      <c r="M8" s="63">
        <v>5.8000000000000003E-2</v>
      </c>
      <c r="N8" s="63">
        <v>5.8000000000000003E-2</v>
      </c>
      <c r="O8" s="63">
        <v>5.8000000000000003E-2</v>
      </c>
      <c r="P8" s="63">
        <v>5.8000000000000003E-2</v>
      </c>
      <c r="Q8" s="63">
        <v>5.8000000000000003E-2</v>
      </c>
      <c r="R8" s="63">
        <v>5.8000000000000003E-2</v>
      </c>
      <c r="S8" s="63">
        <v>5.8000000000000003E-2</v>
      </c>
      <c r="T8" s="63">
        <v>5.8000000000000003E-2</v>
      </c>
      <c r="U8" s="63">
        <v>5.8000000000000003E-2</v>
      </c>
      <c r="V8" s="63">
        <v>5.8000000000000003E-2</v>
      </c>
      <c r="W8" s="63">
        <v>5.8000000000000003E-2</v>
      </c>
      <c r="X8" s="63">
        <v>5.8000000000000003E-2</v>
      </c>
      <c r="Y8" s="63">
        <v>5.8000000000000003E-2</v>
      </c>
      <c r="Z8" s="63">
        <v>5.8000000000000003E-2</v>
      </c>
      <c r="AA8" s="63">
        <v>5.8000000000000003E-2</v>
      </c>
      <c r="AB8" s="63">
        <v>5.8000000000000003E-2</v>
      </c>
      <c r="AC8" s="63">
        <v>5.8000000000000003E-2</v>
      </c>
      <c r="AD8" s="63">
        <v>5.8000000000000003E-2</v>
      </c>
      <c r="AE8" s="63">
        <v>5.8000000000000003E-2</v>
      </c>
      <c r="AF8" s="63">
        <v>5.8000000000000003E-2</v>
      </c>
      <c r="AG8" s="63">
        <v>5.8000000000000003E-2</v>
      </c>
      <c r="AH8" s="63">
        <v>5.8000000000000003E-2</v>
      </c>
      <c r="AI8" s="63">
        <v>5.8000000000000003E-2</v>
      </c>
      <c r="AJ8" s="63">
        <v>5.8000000000000003E-2</v>
      </c>
      <c r="AK8" s="63">
        <v>5.8000000000000003E-2</v>
      </c>
      <c r="AL8" s="63">
        <v>5.8000000000000003E-2</v>
      </c>
      <c r="AM8" s="63">
        <v>5.8000000000000003E-2</v>
      </c>
      <c r="AN8" s="63">
        <v>5.8000000000000003E-2</v>
      </c>
      <c r="AO8" s="63">
        <v>5.8000000000000003E-2</v>
      </c>
      <c r="AP8" s="63">
        <v>5.8000000000000003E-2</v>
      </c>
      <c r="AQ8" s="63">
        <v>5.8000000000000003E-2</v>
      </c>
      <c r="AR8" s="63">
        <v>5.8000000000000003E-2</v>
      </c>
      <c r="AS8" s="63">
        <v>5.8000000000000003E-2</v>
      </c>
      <c r="AT8" s="63">
        <v>5.8000000000000003E-2</v>
      </c>
      <c r="AU8" s="63">
        <v>5.8000000000000003E-2</v>
      </c>
      <c r="AV8" s="63">
        <v>5.8000000000000003E-2</v>
      </c>
      <c r="AW8" s="63">
        <v>5.8000000000000003E-2</v>
      </c>
      <c r="AX8" s="63">
        <v>5.8000000000000003E-2</v>
      </c>
      <c r="AY8" s="63">
        <v>5.8000000000000003E-2</v>
      </c>
      <c r="AZ8" s="63">
        <v>5.8000000000000003E-2</v>
      </c>
      <c r="BA8" s="63">
        <v>5.8000000000000003E-2</v>
      </c>
      <c r="BB8" s="63">
        <v>5.8000000000000003E-2</v>
      </c>
      <c r="BC8" s="63">
        <v>5.8000000000000003E-2</v>
      </c>
      <c r="BD8" s="63">
        <v>5.8000000000000003E-2</v>
      </c>
      <c r="BE8" s="63">
        <v>5.8000000000000003E-2</v>
      </c>
      <c r="BF8" s="63">
        <v>5.8000000000000003E-2</v>
      </c>
      <c r="BG8" s="63">
        <v>5.8000000000000003E-2</v>
      </c>
      <c r="BH8" s="63">
        <v>5.8000000000000003E-2</v>
      </c>
      <c r="BI8" s="63">
        <v>5.8000000000000003E-2</v>
      </c>
      <c r="BJ8" s="63">
        <v>5.8000000000000003E-2</v>
      </c>
      <c r="BK8" s="63">
        <v>5.8000000000000003E-2</v>
      </c>
      <c r="BL8" s="63">
        <v>5.8000000000000003E-2</v>
      </c>
      <c r="BM8" s="63">
        <v>5.8000000000000003E-2</v>
      </c>
      <c r="BN8" s="63">
        <v>5.8000000000000003E-2</v>
      </c>
    </row>
    <row r="9" spans="1:71" x14ac:dyDescent="0.2">
      <c r="A9" s="67">
        <v>4</v>
      </c>
      <c r="B9" s="63">
        <v>4.7260000000000003E-2</v>
      </c>
      <c r="C9" s="63">
        <v>4.7260000000000003E-2</v>
      </c>
      <c r="D9" s="63">
        <v>4.7260000000000003E-2</v>
      </c>
      <c r="E9" s="63">
        <v>4.7260000000000003E-2</v>
      </c>
      <c r="F9" s="63">
        <v>4.7260000000000003E-2</v>
      </c>
      <c r="G9" s="63">
        <v>4.7260000000000003E-2</v>
      </c>
      <c r="H9" s="63">
        <v>4.7260000000000003E-2</v>
      </c>
      <c r="I9" s="63">
        <v>4.7260000000000003E-2</v>
      </c>
      <c r="J9" s="63">
        <v>4.7260000000000003E-2</v>
      </c>
      <c r="K9" s="63">
        <v>4.7260000000000003E-2</v>
      </c>
      <c r="L9" s="63">
        <v>4.7260000000000003E-2</v>
      </c>
      <c r="M9" s="63">
        <v>4.7260000000000003E-2</v>
      </c>
      <c r="N9" s="63">
        <v>4.7260000000000003E-2</v>
      </c>
      <c r="O9" s="63">
        <v>4.7260000000000003E-2</v>
      </c>
      <c r="P9" s="63">
        <v>4.7260000000000003E-2</v>
      </c>
      <c r="Q9" s="63">
        <v>4.7260000000000003E-2</v>
      </c>
      <c r="R9" s="63">
        <v>4.7260000000000003E-2</v>
      </c>
      <c r="S9" s="63">
        <v>4.7260000000000003E-2</v>
      </c>
      <c r="T9" s="63">
        <v>4.7260000000000003E-2</v>
      </c>
      <c r="U9" s="63">
        <v>4.7260000000000003E-2</v>
      </c>
      <c r="V9" s="63">
        <v>4.7260000000000003E-2</v>
      </c>
      <c r="W9" s="63">
        <v>4.7260000000000003E-2</v>
      </c>
      <c r="X9" s="63">
        <v>4.7260000000000003E-2</v>
      </c>
      <c r="Y9" s="63">
        <v>4.7260000000000003E-2</v>
      </c>
      <c r="Z9" s="63">
        <v>4.7260000000000003E-2</v>
      </c>
      <c r="AA9" s="63">
        <v>4.7260000000000003E-2</v>
      </c>
      <c r="AB9" s="63">
        <v>4.7260000000000003E-2</v>
      </c>
      <c r="AC9" s="63">
        <v>4.7260000000000003E-2</v>
      </c>
      <c r="AD9" s="63">
        <v>4.7260000000000003E-2</v>
      </c>
      <c r="AE9" s="63">
        <v>4.7260000000000003E-2</v>
      </c>
      <c r="AF9" s="63">
        <v>4.7260000000000003E-2</v>
      </c>
      <c r="AG9" s="63">
        <v>4.7260000000000003E-2</v>
      </c>
      <c r="AH9" s="63">
        <v>4.7260000000000003E-2</v>
      </c>
      <c r="AI9" s="63">
        <v>4.7260000000000003E-2</v>
      </c>
      <c r="AJ9" s="63">
        <v>4.7260000000000003E-2</v>
      </c>
      <c r="AK9" s="63">
        <v>4.7260000000000003E-2</v>
      </c>
      <c r="AL9" s="63">
        <v>4.7260000000000003E-2</v>
      </c>
      <c r="AM9" s="63">
        <v>4.7260000000000003E-2</v>
      </c>
      <c r="AN9" s="63">
        <v>4.7260000000000003E-2</v>
      </c>
      <c r="AO9" s="63">
        <v>4.7260000000000003E-2</v>
      </c>
      <c r="AP9" s="63">
        <v>4.7260000000000003E-2</v>
      </c>
      <c r="AQ9" s="63">
        <v>4.7260000000000003E-2</v>
      </c>
      <c r="AR9" s="63">
        <v>4.7260000000000003E-2</v>
      </c>
      <c r="AS9" s="63">
        <v>4.7260000000000003E-2</v>
      </c>
      <c r="AT9" s="63">
        <v>4.7260000000000003E-2</v>
      </c>
      <c r="AU9" s="63">
        <v>4.7260000000000003E-2</v>
      </c>
      <c r="AV9" s="63">
        <v>4.7260000000000003E-2</v>
      </c>
      <c r="AW9" s="63">
        <v>4.7260000000000003E-2</v>
      </c>
      <c r="AX9" s="63">
        <v>4.7260000000000003E-2</v>
      </c>
      <c r="AY9" s="63">
        <v>4.7260000000000003E-2</v>
      </c>
      <c r="AZ9" s="63">
        <v>4.7260000000000003E-2</v>
      </c>
      <c r="BA9" s="63">
        <v>4.7260000000000003E-2</v>
      </c>
      <c r="BB9" s="63">
        <v>4.7260000000000003E-2</v>
      </c>
      <c r="BC9" s="63">
        <v>4.7260000000000003E-2</v>
      </c>
      <c r="BD9" s="63">
        <v>4.7260000000000003E-2</v>
      </c>
      <c r="BE9" s="63">
        <v>4.7260000000000003E-2</v>
      </c>
      <c r="BF9" s="63">
        <v>4.7260000000000003E-2</v>
      </c>
      <c r="BG9" s="63">
        <v>4.7260000000000003E-2</v>
      </c>
      <c r="BH9" s="63">
        <v>4.7260000000000003E-2</v>
      </c>
      <c r="BI9" s="63">
        <v>4.7260000000000003E-2</v>
      </c>
      <c r="BJ9" s="63">
        <v>4.7260000000000003E-2</v>
      </c>
      <c r="BK9" s="63">
        <v>4.7260000000000003E-2</v>
      </c>
      <c r="BL9" s="63">
        <v>4.7260000000000003E-2</v>
      </c>
      <c r="BM9" s="63">
        <v>4.7260000000000003E-2</v>
      </c>
      <c r="BN9" s="63">
        <v>4.7260000000000003E-2</v>
      </c>
    </row>
    <row r="10" spans="1:71" x14ac:dyDescent="0.2">
      <c r="A10" s="67">
        <v>5</v>
      </c>
      <c r="B10" s="63">
        <v>3.7229999999999999E-2</v>
      </c>
      <c r="C10" s="63">
        <v>3.7229999999999999E-2</v>
      </c>
      <c r="D10" s="63">
        <v>3.7229999999999999E-2</v>
      </c>
      <c r="E10" s="63">
        <v>3.7229999999999999E-2</v>
      </c>
      <c r="F10" s="63">
        <v>3.7229999999999999E-2</v>
      </c>
      <c r="G10" s="63">
        <v>3.7229999999999999E-2</v>
      </c>
      <c r="H10" s="63">
        <v>3.7229999999999999E-2</v>
      </c>
      <c r="I10" s="63">
        <v>3.7229999999999999E-2</v>
      </c>
      <c r="J10" s="63">
        <v>3.7229999999999999E-2</v>
      </c>
      <c r="K10" s="63">
        <v>3.7229999999999999E-2</v>
      </c>
      <c r="L10" s="63">
        <v>3.7229999999999999E-2</v>
      </c>
      <c r="M10" s="63">
        <v>3.7229999999999999E-2</v>
      </c>
      <c r="N10" s="63">
        <v>3.7229999999999999E-2</v>
      </c>
      <c r="O10" s="63">
        <v>3.7229999999999999E-2</v>
      </c>
      <c r="P10" s="63">
        <v>3.7229999999999999E-2</v>
      </c>
      <c r="Q10" s="63">
        <v>3.7229999999999999E-2</v>
      </c>
      <c r="R10" s="63">
        <v>3.7229999999999999E-2</v>
      </c>
      <c r="S10" s="63">
        <v>3.7229999999999999E-2</v>
      </c>
      <c r="T10" s="63">
        <v>3.7229999999999999E-2</v>
      </c>
      <c r="U10" s="63">
        <v>3.7229999999999999E-2</v>
      </c>
      <c r="V10" s="63">
        <v>3.7229999999999999E-2</v>
      </c>
      <c r="W10" s="63">
        <v>3.7229999999999999E-2</v>
      </c>
      <c r="X10" s="63">
        <v>3.7229999999999999E-2</v>
      </c>
      <c r="Y10" s="63">
        <v>3.7229999999999999E-2</v>
      </c>
      <c r="Z10" s="63">
        <v>3.7229999999999999E-2</v>
      </c>
      <c r="AA10" s="63">
        <v>3.7229999999999999E-2</v>
      </c>
      <c r="AB10" s="63">
        <v>3.7229999999999999E-2</v>
      </c>
      <c r="AC10" s="63">
        <v>3.7229999999999999E-2</v>
      </c>
      <c r="AD10" s="63">
        <v>3.7229999999999999E-2</v>
      </c>
      <c r="AE10" s="63">
        <v>3.7229999999999999E-2</v>
      </c>
      <c r="AF10" s="63">
        <v>3.7229999999999999E-2</v>
      </c>
      <c r="AG10" s="63">
        <v>3.7229999999999999E-2</v>
      </c>
      <c r="AH10" s="63">
        <v>3.7229999999999999E-2</v>
      </c>
      <c r="AI10" s="63">
        <v>3.7229999999999999E-2</v>
      </c>
      <c r="AJ10" s="63">
        <v>3.7229999999999999E-2</v>
      </c>
      <c r="AK10" s="63">
        <v>3.7229999999999999E-2</v>
      </c>
      <c r="AL10" s="63">
        <v>3.7229999999999999E-2</v>
      </c>
      <c r="AM10" s="63">
        <v>3.7229999999999999E-2</v>
      </c>
      <c r="AN10" s="63">
        <v>3.7229999999999999E-2</v>
      </c>
      <c r="AO10" s="63">
        <v>3.7229999999999999E-2</v>
      </c>
      <c r="AP10" s="63">
        <v>3.7229999999999999E-2</v>
      </c>
      <c r="AQ10" s="63">
        <v>3.7229999999999999E-2</v>
      </c>
      <c r="AR10" s="63">
        <v>3.7229999999999999E-2</v>
      </c>
      <c r="AS10" s="63">
        <v>3.7229999999999999E-2</v>
      </c>
      <c r="AT10" s="63">
        <v>3.7229999999999999E-2</v>
      </c>
      <c r="AU10" s="63">
        <v>3.7229999999999999E-2</v>
      </c>
      <c r="AV10" s="63">
        <v>3.7229999999999999E-2</v>
      </c>
      <c r="AW10" s="63">
        <v>3.7229999999999999E-2</v>
      </c>
      <c r="AX10" s="63">
        <v>3.7229999999999999E-2</v>
      </c>
      <c r="AY10" s="63">
        <v>3.7229999999999999E-2</v>
      </c>
      <c r="AZ10" s="63">
        <v>3.7229999999999999E-2</v>
      </c>
      <c r="BA10" s="63">
        <v>3.7229999999999999E-2</v>
      </c>
      <c r="BB10" s="63">
        <v>3.7229999999999999E-2</v>
      </c>
      <c r="BC10" s="63">
        <v>3.7229999999999999E-2</v>
      </c>
      <c r="BD10" s="63">
        <v>3.7229999999999999E-2</v>
      </c>
      <c r="BE10" s="63">
        <v>3.7229999999999999E-2</v>
      </c>
      <c r="BF10" s="63">
        <v>3.7229999999999999E-2</v>
      </c>
      <c r="BG10" s="63">
        <v>3.7229999999999999E-2</v>
      </c>
      <c r="BH10" s="63">
        <v>3.7229999999999999E-2</v>
      </c>
      <c r="BI10" s="63">
        <v>3.7229999999999999E-2</v>
      </c>
      <c r="BJ10" s="63">
        <v>3.7229999999999999E-2</v>
      </c>
      <c r="BK10" s="63">
        <v>3.7229999999999999E-2</v>
      </c>
      <c r="BL10" s="63">
        <v>3.7229999999999999E-2</v>
      </c>
      <c r="BM10" s="63">
        <v>3.7229999999999999E-2</v>
      </c>
      <c r="BN10" s="63">
        <v>3.7229999999999999E-2</v>
      </c>
    </row>
    <row r="11" spans="1:71" x14ac:dyDescent="0.2">
      <c r="A11" s="67">
        <v>6</v>
      </c>
      <c r="B11" s="63">
        <v>2.9340000000000001E-2</v>
      </c>
      <c r="C11" s="63">
        <v>2.9340000000000001E-2</v>
      </c>
      <c r="D11" s="63">
        <v>2.9340000000000001E-2</v>
      </c>
      <c r="E11" s="63">
        <v>2.9340000000000001E-2</v>
      </c>
      <c r="F11" s="63">
        <v>2.9340000000000001E-2</v>
      </c>
      <c r="G11" s="63">
        <v>2.9340000000000001E-2</v>
      </c>
      <c r="H11" s="63">
        <v>2.9340000000000001E-2</v>
      </c>
      <c r="I11" s="63">
        <v>2.9340000000000001E-2</v>
      </c>
      <c r="J11" s="63">
        <v>2.9340000000000001E-2</v>
      </c>
      <c r="K11" s="63">
        <v>2.9340000000000001E-2</v>
      </c>
      <c r="L11" s="63">
        <v>2.9340000000000001E-2</v>
      </c>
      <c r="M11" s="63">
        <v>2.9340000000000001E-2</v>
      </c>
      <c r="N11" s="63">
        <v>2.9340000000000001E-2</v>
      </c>
      <c r="O11" s="63">
        <v>2.9340000000000001E-2</v>
      </c>
      <c r="P11" s="63">
        <v>2.9340000000000001E-2</v>
      </c>
      <c r="Q11" s="63">
        <v>2.9340000000000001E-2</v>
      </c>
      <c r="R11" s="63">
        <v>2.9340000000000001E-2</v>
      </c>
      <c r="S11" s="63">
        <v>2.9340000000000001E-2</v>
      </c>
      <c r="T11" s="63">
        <v>2.9340000000000001E-2</v>
      </c>
      <c r="U11" s="63">
        <v>2.9340000000000001E-2</v>
      </c>
      <c r="V11" s="63">
        <v>2.9340000000000001E-2</v>
      </c>
      <c r="W11" s="63">
        <v>2.9340000000000001E-2</v>
      </c>
      <c r="X11" s="63">
        <v>2.9340000000000001E-2</v>
      </c>
      <c r="Y11" s="63">
        <v>2.9340000000000001E-2</v>
      </c>
      <c r="Z11" s="63">
        <v>2.9340000000000001E-2</v>
      </c>
      <c r="AA11" s="63">
        <v>2.9340000000000001E-2</v>
      </c>
      <c r="AB11" s="63">
        <v>2.9340000000000001E-2</v>
      </c>
      <c r="AC11" s="63">
        <v>2.9340000000000001E-2</v>
      </c>
      <c r="AD11" s="63">
        <v>2.9340000000000001E-2</v>
      </c>
      <c r="AE11" s="63">
        <v>2.9340000000000001E-2</v>
      </c>
      <c r="AF11" s="63">
        <v>2.9340000000000001E-2</v>
      </c>
      <c r="AG11" s="63">
        <v>2.9340000000000001E-2</v>
      </c>
      <c r="AH11" s="63">
        <v>2.9340000000000001E-2</v>
      </c>
      <c r="AI11" s="63">
        <v>2.9340000000000001E-2</v>
      </c>
      <c r="AJ11" s="63">
        <v>2.9340000000000001E-2</v>
      </c>
      <c r="AK11" s="63">
        <v>2.9340000000000001E-2</v>
      </c>
      <c r="AL11" s="63">
        <v>2.9340000000000001E-2</v>
      </c>
      <c r="AM11" s="63">
        <v>2.9340000000000001E-2</v>
      </c>
      <c r="AN11" s="63">
        <v>2.9340000000000001E-2</v>
      </c>
      <c r="AO11" s="63">
        <v>2.9340000000000001E-2</v>
      </c>
      <c r="AP11" s="63">
        <v>2.9340000000000001E-2</v>
      </c>
      <c r="AQ11" s="63">
        <v>2.9340000000000001E-2</v>
      </c>
      <c r="AR11" s="63">
        <v>2.9340000000000001E-2</v>
      </c>
      <c r="AS11" s="63">
        <v>2.9340000000000001E-2</v>
      </c>
      <c r="AT11" s="63">
        <v>2.9340000000000001E-2</v>
      </c>
      <c r="AU11" s="63">
        <v>2.9340000000000001E-2</v>
      </c>
      <c r="AV11" s="63">
        <v>2.9340000000000001E-2</v>
      </c>
      <c r="AW11" s="63">
        <v>2.9340000000000001E-2</v>
      </c>
      <c r="AX11" s="63">
        <v>2.9340000000000001E-2</v>
      </c>
      <c r="AY11" s="63">
        <v>2.9340000000000001E-2</v>
      </c>
      <c r="AZ11" s="63">
        <v>2.9340000000000001E-2</v>
      </c>
      <c r="BA11" s="63">
        <v>2.9340000000000001E-2</v>
      </c>
      <c r="BB11" s="63">
        <v>2.9340000000000001E-2</v>
      </c>
      <c r="BC11" s="63">
        <v>2.9340000000000001E-2</v>
      </c>
      <c r="BD11" s="63">
        <v>2.9340000000000001E-2</v>
      </c>
      <c r="BE11" s="63">
        <v>2.9340000000000001E-2</v>
      </c>
      <c r="BF11" s="63">
        <v>2.9340000000000001E-2</v>
      </c>
      <c r="BG11" s="63">
        <v>2.9340000000000001E-2</v>
      </c>
      <c r="BH11" s="63">
        <v>2.9340000000000001E-2</v>
      </c>
      <c r="BI11" s="63">
        <v>2.9340000000000001E-2</v>
      </c>
      <c r="BJ11" s="63">
        <v>2.9340000000000001E-2</v>
      </c>
      <c r="BK11" s="63">
        <v>2.9340000000000001E-2</v>
      </c>
      <c r="BL11" s="63">
        <v>2.9340000000000001E-2</v>
      </c>
      <c r="BM11" s="63">
        <v>2.9340000000000001E-2</v>
      </c>
      <c r="BN11" s="63">
        <v>2.9340000000000001E-2</v>
      </c>
    </row>
    <row r="12" spans="1:71" x14ac:dyDescent="0.2">
      <c r="A12" s="67">
        <v>7</v>
      </c>
      <c r="B12" s="63">
        <v>2.3109999999999999E-2</v>
      </c>
      <c r="C12" s="63">
        <v>2.3109999999999999E-2</v>
      </c>
      <c r="D12" s="63">
        <v>2.3109999999999999E-2</v>
      </c>
      <c r="E12" s="63">
        <v>2.3109999999999999E-2</v>
      </c>
      <c r="F12" s="63">
        <v>2.3109999999999999E-2</v>
      </c>
      <c r="G12" s="63">
        <v>2.3109999999999999E-2</v>
      </c>
      <c r="H12" s="63">
        <v>2.3109999999999999E-2</v>
      </c>
      <c r="I12" s="63">
        <v>2.3109999999999999E-2</v>
      </c>
      <c r="J12" s="63">
        <v>2.3109999999999999E-2</v>
      </c>
      <c r="K12" s="63">
        <v>2.3109999999999999E-2</v>
      </c>
      <c r="L12" s="63">
        <v>2.3109999999999999E-2</v>
      </c>
      <c r="M12" s="63">
        <v>2.3109999999999999E-2</v>
      </c>
      <c r="N12" s="63">
        <v>2.3109999999999999E-2</v>
      </c>
      <c r="O12" s="63">
        <v>2.3109999999999999E-2</v>
      </c>
      <c r="P12" s="63">
        <v>2.3109999999999999E-2</v>
      </c>
      <c r="Q12" s="63">
        <v>2.3109999999999999E-2</v>
      </c>
      <c r="R12" s="63">
        <v>2.3109999999999999E-2</v>
      </c>
      <c r="S12" s="63">
        <v>2.3109999999999999E-2</v>
      </c>
      <c r="T12" s="63">
        <v>2.3109999999999999E-2</v>
      </c>
      <c r="U12" s="63">
        <v>2.3109999999999999E-2</v>
      </c>
      <c r="V12" s="63">
        <v>2.3109999999999999E-2</v>
      </c>
      <c r="W12" s="63">
        <v>2.3109999999999999E-2</v>
      </c>
      <c r="X12" s="63">
        <v>2.3109999999999999E-2</v>
      </c>
      <c r="Y12" s="63">
        <v>2.3109999999999999E-2</v>
      </c>
      <c r="Z12" s="63">
        <v>2.3109999999999999E-2</v>
      </c>
      <c r="AA12" s="63">
        <v>2.3109999999999999E-2</v>
      </c>
      <c r="AB12" s="63">
        <v>2.3109999999999999E-2</v>
      </c>
      <c r="AC12" s="63">
        <v>2.3109999999999999E-2</v>
      </c>
      <c r="AD12" s="63">
        <v>2.3109999999999999E-2</v>
      </c>
      <c r="AE12" s="63">
        <v>2.3109999999999999E-2</v>
      </c>
      <c r="AF12" s="63">
        <v>2.3109999999999999E-2</v>
      </c>
      <c r="AG12" s="63">
        <v>2.3109999999999999E-2</v>
      </c>
      <c r="AH12" s="63">
        <v>2.3109999999999999E-2</v>
      </c>
      <c r="AI12" s="63">
        <v>2.3109999999999999E-2</v>
      </c>
      <c r="AJ12" s="63">
        <v>2.3109999999999999E-2</v>
      </c>
      <c r="AK12" s="63">
        <v>2.3109999999999999E-2</v>
      </c>
      <c r="AL12" s="63">
        <v>2.3109999999999999E-2</v>
      </c>
      <c r="AM12" s="63">
        <v>2.3109999999999999E-2</v>
      </c>
      <c r="AN12" s="63">
        <v>2.3109999999999999E-2</v>
      </c>
      <c r="AO12" s="63">
        <v>2.3109999999999999E-2</v>
      </c>
      <c r="AP12" s="63">
        <v>2.3109999999999999E-2</v>
      </c>
      <c r="AQ12" s="63">
        <v>2.3109999999999999E-2</v>
      </c>
      <c r="AR12" s="63">
        <v>2.3109999999999999E-2</v>
      </c>
      <c r="AS12" s="63">
        <v>2.3109999999999999E-2</v>
      </c>
      <c r="AT12" s="63">
        <v>2.3109999999999999E-2</v>
      </c>
      <c r="AU12" s="63">
        <v>2.3109999999999999E-2</v>
      </c>
      <c r="AV12" s="63">
        <v>2.3109999999999999E-2</v>
      </c>
      <c r="AW12" s="63">
        <v>2.3109999999999999E-2</v>
      </c>
      <c r="AX12" s="63">
        <v>2.3109999999999999E-2</v>
      </c>
      <c r="AY12" s="63">
        <v>2.3109999999999999E-2</v>
      </c>
      <c r="AZ12" s="63">
        <v>2.3109999999999999E-2</v>
      </c>
      <c r="BA12" s="63">
        <v>2.3109999999999999E-2</v>
      </c>
      <c r="BB12" s="63">
        <v>2.3109999999999999E-2</v>
      </c>
      <c r="BC12" s="63">
        <v>2.3109999999999999E-2</v>
      </c>
      <c r="BD12" s="63">
        <v>2.3109999999999999E-2</v>
      </c>
      <c r="BE12" s="63">
        <v>2.3109999999999999E-2</v>
      </c>
      <c r="BF12" s="63">
        <v>2.3109999999999999E-2</v>
      </c>
      <c r="BG12" s="63">
        <v>2.3109999999999999E-2</v>
      </c>
      <c r="BH12" s="63">
        <v>2.3109999999999999E-2</v>
      </c>
      <c r="BI12" s="63">
        <v>2.3109999999999999E-2</v>
      </c>
      <c r="BJ12" s="63">
        <v>2.3109999999999999E-2</v>
      </c>
      <c r="BK12" s="63">
        <v>2.3109999999999999E-2</v>
      </c>
      <c r="BL12" s="63">
        <v>2.3109999999999999E-2</v>
      </c>
      <c r="BM12" s="63">
        <v>2.3109999999999999E-2</v>
      </c>
      <c r="BN12" s="63">
        <v>2.3109999999999999E-2</v>
      </c>
    </row>
    <row r="13" spans="1:71" x14ac:dyDescent="0.2">
      <c r="A13" s="67">
        <v>8</v>
      </c>
      <c r="B13" s="63">
        <v>1.821E-2</v>
      </c>
      <c r="C13" s="63">
        <v>1.821E-2</v>
      </c>
      <c r="D13" s="63">
        <v>1.821E-2</v>
      </c>
      <c r="E13" s="63">
        <v>1.821E-2</v>
      </c>
      <c r="F13" s="63">
        <v>1.821E-2</v>
      </c>
      <c r="G13" s="63">
        <v>1.821E-2</v>
      </c>
      <c r="H13" s="63">
        <v>1.821E-2</v>
      </c>
      <c r="I13" s="63">
        <v>1.821E-2</v>
      </c>
      <c r="J13" s="63">
        <v>1.821E-2</v>
      </c>
      <c r="K13" s="63">
        <v>1.821E-2</v>
      </c>
      <c r="L13" s="63">
        <v>1.821E-2</v>
      </c>
      <c r="M13" s="63">
        <v>1.821E-2</v>
      </c>
      <c r="N13" s="63">
        <v>1.821E-2</v>
      </c>
      <c r="O13" s="63">
        <v>1.821E-2</v>
      </c>
      <c r="P13" s="63">
        <v>1.821E-2</v>
      </c>
      <c r="Q13" s="63">
        <v>1.821E-2</v>
      </c>
      <c r="R13" s="63">
        <v>1.821E-2</v>
      </c>
      <c r="S13" s="63">
        <v>1.821E-2</v>
      </c>
      <c r="T13" s="63">
        <v>1.821E-2</v>
      </c>
      <c r="U13" s="63">
        <v>1.821E-2</v>
      </c>
      <c r="V13" s="63">
        <v>1.821E-2</v>
      </c>
      <c r="W13" s="63">
        <v>1.821E-2</v>
      </c>
      <c r="X13" s="63">
        <v>1.821E-2</v>
      </c>
      <c r="Y13" s="63">
        <v>1.821E-2</v>
      </c>
      <c r="Z13" s="63">
        <v>1.821E-2</v>
      </c>
      <c r="AA13" s="63">
        <v>1.821E-2</v>
      </c>
      <c r="AB13" s="63">
        <v>1.821E-2</v>
      </c>
      <c r="AC13" s="63">
        <v>1.821E-2</v>
      </c>
      <c r="AD13" s="63">
        <v>1.821E-2</v>
      </c>
      <c r="AE13" s="63">
        <v>1.821E-2</v>
      </c>
      <c r="AF13" s="63">
        <v>1.821E-2</v>
      </c>
      <c r="AG13" s="63">
        <v>1.821E-2</v>
      </c>
      <c r="AH13" s="63">
        <v>1.821E-2</v>
      </c>
      <c r="AI13" s="63">
        <v>1.821E-2</v>
      </c>
      <c r="AJ13" s="63">
        <v>1.821E-2</v>
      </c>
      <c r="AK13" s="63">
        <v>1.821E-2</v>
      </c>
      <c r="AL13" s="63">
        <v>1.821E-2</v>
      </c>
      <c r="AM13" s="63">
        <v>1.821E-2</v>
      </c>
      <c r="AN13" s="63">
        <v>1.821E-2</v>
      </c>
      <c r="AO13" s="63">
        <v>1.821E-2</v>
      </c>
      <c r="AP13" s="63">
        <v>1.821E-2</v>
      </c>
      <c r="AQ13" s="63">
        <v>1.821E-2</v>
      </c>
      <c r="AR13" s="63">
        <v>1.821E-2</v>
      </c>
      <c r="AS13" s="63">
        <v>1.821E-2</v>
      </c>
      <c r="AT13" s="63">
        <v>1.821E-2</v>
      </c>
      <c r="AU13" s="63">
        <v>1.821E-2</v>
      </c>
      <c r="AV13" s="63">
        <v>1.821E-2</v>
      </c>
      <c r="AW13" s="63">
        <v>1.821E-2</v>
      </c>
      <c r="AX13" s="63">
        <v>1.821E-2</v>
      </c>
      <c r="AY13" s="63">
        <v>1.821E-2</v>
      </c>
      <c r="AZ13" s="63">
        <v>1.821E-2</v>
      </c>
      <c r="BA13" s="63">
        <v>1.821E-2</v>
      </c>
      <c r="BB13" s="63">
        <v>1.821E-2</v>
      </c>
      <c r="BC13" s="63">
        <v>1.821E-2</v>
      </c>
      <c r="BD13" s="63">
        <v>1.821E-2</v>
      </c>
      <c r="BE13" s="63">
        <v>1.821E-2</v>
      </c>
      <c r="BF13" s="63">
        <v>1.821E-2</v>
      </c>
      <c r="BG13" s="63">
        <v>1.821E-2</v>
      </c>
      <c r="BH13" s="63">
        <v>1.821E-2</v>
      </c>
      <c r="BI13" s="63">
        <v>1.821E-2</v>
      </c>
      <c r="BJ13" s="63">
        <v>1.821E-2</v>
      </c>
      <c r="BK13" s="63">
        <v>1.821E-2</v>
      </c>
      <c r="BL13" s="63">
        <v>1.821E-2</v>
      </c>
      <c r="BM13" s="63">
        <v>1.821E-2</v>
      </c>
      <c r="BN13" s="63">
        <v>1.821E-2</v>
      </c>
    </row>
    <row r="14" spans="1:71" x14ac:dyDescent="0.2">
      <c r="A14" s="67">
        <v>9</v>
      </c>
      <c r="B14" s="63">
        <v>1.6910000000000001E-2</v>
      </c>
      <c r="C14" s="63">
        <v>1.6910000000000001E-2</v>
      </c>
      <c r="D14" s="63">
        <v>1.6910000000000001E-2</v>
      </c>
      <c r="E14" s="63">
        <v>1.6910000000000001E-2</v>
      </c>
      <c r="F14" s="63">
        <v>1.6910000000000001E-2</v>
      </c>
      <c r="G14" s="63">
        <v>1.6910000000000001E-2</v>
      </c>
      <c r="H14" s="63">
        <v>1.6910000000000001E-2</v>
      </c>
      <c r="I14" s="63">
        <v>1.6910000000000001E-2</v>
      </c>
      <c r="J14" s="63">
        <v>1.6910000000000001E-2</v>
      </c>
      <c r="K14" s="63">
        <v>1.6910000000000001E-2</v>
      </c>
      <c r="L14" s="63">
        <v>1.6910000000000001E-2</v>
      </c>
      <c r="M14" s="63">
        <v>1.6910000000000001E-2</v>
      </c>
      <c r="N14" s="63">
        <v>1.6910000000000001E-2</v>
      </c>
      <c r="O14" s="63">
        <v>1.6910000000000001E-2</v>
      </c>
      <c r="P14" s="63">
        <v>1.6910000000000001E-2</v>
      </c>
      <c r="Q14" s="63">
        <v>1.6910000000000001E-2</v>
      </c>
      <c r="R14" s="63">
        <v>1.6910000000000001E-2</v>
      </c>
      <c r="S14" s="63">
        <v>1.6910000000000001E-2</v>
      </c>
      <c r="T14" s="63">
        <v>1.6910000000000001E-2</v>
      </c>
      <c r="U14" s="63">
        <v>1.6910000000000001E-2</v>
      </c>
      <c r="V14" s="63">
        <v>1.6910000000000001E-2</v>
      </c>
      <c r="W14" s="63">
        <v>1.6910000000000001E-2</v>
      </c>
      <c r="X14" s="63">
        <v>1.6910000000000001E-2</v>
      </c>
      <c r="Y14" s="63">
        <v>1.6910000000000001E-2</v>
      </c>
      <c r="Z14" s="63">
        <v>1.6910000000000001E-2</v>
      </c>
      <c r="AA14" s="63">
        <v>1.6910000000000001E-2</v>
      </c>
      <c r="AB14" s="63">
        <v>1.6910000000000001E-2</v>
      </c>
      <c r="AC14" s="63">
        <v>1.6910000000000001E-2</v>
      </c>
      <c r="AD14" s="63">
        <v>1.6910000000000001E-2</v>
      </c>
      <c r="AE14" s="63">
        <v>1.6910000000000001E-2</v>
      </c>
      <c r="AF14" s="63">
        <v>1.6910000000000001E-2</v>
      </c>
      <c r="AG14" s="63">
        <v>1.6910000000000001E-2</v>
      </c>
      <c r="AH14" s="63">
        <v>1.6910000000000001E-2</v>
      </c>
      <c r="AI14" s="63">
        <v>1.6910000000000001E-2</v>
      </c>
      <c r="AJ14" s="63">
        <v>1.6910000000000001E-2</v>
      </c>
      <c r="AK14" s="63">
        <v>1.6910000000000001E-2</v>
      </c>
      <c r="AL14" s="63">
        <v>1.6910000000000001E-2</v>
      </c>
      <c r="AM14" s="63">
        <v>1.6910000000000001E-2</v>
      </c>
      <c r="AN14" s="63">
        <v>1.6910000000000001E-2</v>
      </c>
      <c r="AO14" s="63">
        <v>1.6910000000000001E-2</v>
      </c>
      <c r="AP14" s="63">
        <v>1.6910000000000001E-2</v>
      </c>
      <c r="AQ14" s="63">
        <v>1.6910000000000001E-2</v>
      </c>
      <c r="AR14" s="63">
        <v>1.6910000000000001E-2</v>
      </c>
      <c r="AS14" s="63">
        <v>1.6910000000000001E-2</v>
      </c>
      <c r="AT14" s="63">
        <v>1.6910000000000001E-2</v>
      </c>
      <c r="AU14" s="63">
        <v>1.6910000000000001E-2</v>
      </c>
      <c r="AV14" s="63">
        <v>1.6910000000000001E-2</v>
      </c>
      <c r="AW14" s="63">
        <v>1.6910000000000001E-2</v>
      </c>
      <c r="AX14" s="63">
        <v>1.6910000000000001E-2</v>
      </c>
      <c r="AY14" s="63">
        <v>1.6910000000000001E-2</v>
      </c>
      <c r="AZ14" s="63">
        <v>1.6910000000000001E-2</v>
      </c>
      <c r="BA14" s="63">
        <v>1.6910000000000001E-2</v>
      </c>
      <c r="BB14" s="63">
        <v>1.6910000000000001E-2</v>
      </c>
      <c r="BC14" s="63">
        <v>1.6910000000000001E-2</v>
      </c>
      <c r="BD14" s="63">
        <v>1.6910000000000001E-2</v>
      </c>
      <c r="BE14" s="63">
        <v>1.6910000000000001E-2</v>
      </c>
      <c r="BF14" s="63">
        <v>1.6910000000000001E-2</v>
      </c>
      <c r="BG14" s="63">
        <v>1.6910000000000001E-2</v>
      </c>
      <c r="BH14" s="63">
        <v>1.6910000000000001E-2</v>
      </c>
      <c r="BI14" s="63">
        <v>1.6910000000000001E-2</v>
      </c>
      <c r="BJ14" s="63">
        <v>1.6910000000000001E-2</v>
      </c>
      <c r="BK14" s="63">
        <v>1.6910000000000001E-2</v>
      </c>
      <c r="BL14" s="63">
        <v>1.6910000000000001E-2</v>
      </c>
      <c r="BM14" s="63">
        <v>1.6910000000000001E-2</v>
      </c>
      <c r="BN14" s="63">
        <v>1.6910000000000001E-2</v>
      </c>
    </row>
    <row r="15" spans="1:71" x14ac:dyDescent="0.2">
      <c r="A15" s="67">
        <v>10</v>
      </c>
      <c r="B15" s="63">
        <v>1.6469999999999999E-2</v>
      </c>
      <c r="C15" s="63">
        <v>1.6469999999999999E-2</v>
      </c>
      <c r="D15" s="63">
        <v>1.6469999999999999E-2</v>
      </c>
      <c r="E15" s="63">
        <v>1.6469999999999999E-2</v>
      </c>
      <c r="F15" s="63">
        <v>1.6469999999999999E-2</v>
      </c>
      <c r="G15" s="63">
        <v>1.6469999999999999E-2</v>
      </c>
      <c r="H15" s="63">
        <v>1.6469999999999999E-2</v>
      </c>
      <c r="I15" s="63">
        <v>1.6469999999999999E-2</v>
      </c>
      <c r="J15" s="63">
        <v>1.6469999999999999E-2</v>
      </c>
      <c r="K15" s="63">
        <v>1.6469999999999999E-2</v>
      </c>
      <c r="L15" s="63">
        <v>1.6469999999999999E-2</v>
      </c>
      <c r="M15" s="63">
        <v>1.6469999999999999E-2</v>
      </c>
      <c r="N15" s="63">
        <v>1.6469999999999999E-2</v>
      </c>
      <c r="O15" s="63">
        <v>1.6469999999999999E-2</v>
      </c>
      <c r="P15" s="63">
        <v>1.6469999999999999E-2</v>
      </c>
      <c r="Q15" s="63">
        <v>1.6469999999999999E-2</v>
      </c>
      <c r="R15" s="63">
        <v>1.6469999999999999E-2</v>
      </c>
      <c r="S15" s="63">
        <v>1.6469999999999999E-2</v>
      </c>
      <c r="T15" s="63">
        <v>1.6469999999999999E-2</v>
      </c>
      <c r="U15" s="63">
        <v>1.6469999999999999E-2</v>
      </c>
      <c r="V15" s="63">
        <v>1.6469999999999999E-2</v>
      </c>
      <c r="W15" s="63">
        <v>1.6469999999999999E-2</v>
      </c>
      <c r="X15" s="63">
        <v>1.6469999999999999E-2</v>
      </c>
      <c r="Y15" s="63">
        <v>1.6469999999999999E-2</v>
      </c>
      <c r="Z15" s="63">
        <v>1.6469999999999999E-2</v>
      </c>
      <c r="AA15" s="63">
        <v>1.6469999999999999E-2</v>
      </c>
      <c r="AB15" s="63">
        <v>1.6469999999999999E-2</v>
      </c>
      <c r="AC15" s="63">
        <v>1.6469999999999999E-2</v>
      </c>
      <c r="AD15" s="63">
        <v>1.6469999999999999E-2</v>
      </c>
      <c r="AE15" s="63">
        <v>1.6469999999999999E-2</v>
      </c>
      <c r="AF15" s="63">
        <v>1.6469999999999999E-2</v>
      </c>
      <c r="AG15" s="63">
        <v>1.6469999999999999E-2</v>
      </c>
      <c r="AH15" s="63">
        <v>1.6469999999999999E-2</v>
      </c>
      <c r="AI15" s="63">
        <v>1.6469999999999999E-2</v>
      </c>
      <c r="AJ15" s="63">
        <v>1.6469999999999999E-2</v>
      </c>
      <c r="AK15" s="63">
        <v>1.6469999999999999E-2</v>
      </c>
      <c r="AL15" s="63">
        <v>1.6469999999999999E-2</v>
      </c>
      <c r="AM15" s="63">
        <v>1.6469999999999999E-2</v>
      </c>
      <c r="AN15" s="63">
        <v>1.6469999999999999E-2</v>
      </c>
      <c r="AO15" s="63">
        <v>1.6469999999999999E-2</v>
      </c>
      <c r="AP15" s="63">
        <v>1.6469999999999999E-2</v>
      </c>
      <c r="AQ15" s="63">
        <v>1.6469999999999999E-2</v>
      </c>
      <c r="AR15" s="63">
        <v>1.6469999999999999E-2</v>
      </c>
      <c r="AS15" s="63">
        <v>1.6469999999999999E-2</v>
      </c>
      <c r="AT15" s="63">
        <v>1.6469999999999999E-2</v>
      </c>
      <c r="AU15" s="63">
        <v>1.6469999999999999E-2</v>
      </c>
      <c r="AV15" s="63">
        <v>1.6469999999999999E-2</v>
      </c>
      <c r="AW15" s="63">
        <v>1.6469999999999999E-2</v>
      </c>
      <c r="AX15" s="63">
        <v>1.6469999999999999E-2</v>
      </c>
      <c r="AY15" s="63">
        <v>1.6469999999999999E-2</v>
      </c>
      <c r="AZ15" s="63">
        <v>1.6469999999999999E-2</v>
      </c>
      <c r="BA15" s="63">
        <v>1.6469999999999999E-2</v>
      </c>
      <c r="BB15" s="63">
        <v>1.6469999999999999E-2</v>
      </c>
      <c r="BC15" s="63">
        <v>1.6469999999999999E-2</v>
      </c>
      <c r="BD15" s="63">
        <v>1.6469999999999999E-2</v>
      </c>
      <c r="BE15" s="63">
        <v>1.6469999999999999E-2</v>
      </c>
      <c r="BF15" s="63">
        <v>1.6469999999999999E-2</v>
      </c>
      <c r="BG15" s="63">
        <v>1.6469999999999999E-2</v>
      </c>
      <c r="BH15" s="63">
        <v>1.6469999999999999E-2</v>
      </c>
      <c r="BI15" s="63">
        <v>1.6469999999999999E-2</v>
      </c>
      <c r="BJ15" s="63">
        <v>1.6469999999999999E-2</v>
      </c>
      <c r="BK15" s="63">
        <v>1.6469999999999999E-2</v>
      </c>
      <c r="BL15" s="63">
        <v>1.6469999999999999E-2</v>
      </c>
      <c r="BM15" s="63">
        <v>1.6469999999999999E-2</v>
      </c>
      <c r="BN15" s="63">
        <v>1.6469999999999999E-2</v>
      </c>
    </row>
    <row r="16" spans="1:71" x14ac:dyDescent="0.2">
      <c r="A16" s="67">
        <v>11</v>
      </c>
      <c r="B16" s="63">
        <v>1.6039999999999999E-2</v>
      </c>
      <c r="C16" s="63">
        <v>1.6039999999999999E-2</v>
      </c>
      <c r="D16" s="63">
        <v>1.6039999999999999E-2</v>
      </c>
      <c r="E16" s="63">
        <v>1.6039999999999999E-2</v>
      </c>
      <c r="F16" s="63">
        <v>1.6039999999999999E-2</v>
      </c>
      <c r="G16" s="63">
        <v>1.6039999999999999E-2</v>
      </c>
      <c r="H16" s="63">
        <v>1.6039999999999999E-2</v>
      </c>
      <c r="I16" s="63">
        <v>1.6039999999999999E-2</v>
      </c>
      <c r="J16" s="63">
        <v>1.6039999999999999E-2</v>
      </c>
      <c r="K16" s="63">
        <v>1.6039999999999999E-2</v>
      </c>
      <c r="L16" s="63">
        <v>1.6039999999999999E-2</v>
      </c>
      <c r="M16" s="63">
        <v>1.6039999999999999E-2</v>
      </c>
      <c r="N16" s="63">
        <v>1.6039999999999999E-2</v>
      </c>
      <c r="O16" s="63">
        <v>1.6039999999999999E-2</v>
      </c>
      <c r="P16" s="63">
        <v>1.6039999999999999E-2</v>
      </c>
      <c r="Q16" s="63">
        <v>1.6039999999999999E-2</v>
      </c>
      <c r="R16" s="63">
        <v>1.6039999999999999E-2</v>
      </c>
      <c r="S16" s="63">
        <v>1.6039999999999999E-2</v>
      </c>
      <c r="T16" s="63">
        <v>1.6039999999999999E-2</v>
      </c>
      <c r="U16" s="63">
        <v>1.6039999999999999E-2</v>
      </c>
      <c r="V16" s="63">
        <v>1.6039999999999999E-2</v>
      </c>
      <c r="W16" s="63">
        <v>1.6039999999999999E-2</v>
      </c>
      <c r="X16" s="63">
        <v>1.6039999999999999E-2</v>
      </c>
      <c r="Y16" s="63">
        <v>1.6039999999999999E-2</v>
      </c>
      <c r="Z16" s="63">
        <v>1.6039999999999999E-2</v>
      </c>
      <c r="AA16" s="63">
        <v>1.6039999999999999E-2</v>
      </c>
      <c r="AB16" s="63">
        <v>1.6039999999999999E-2</v>
      </c>
      <c r="AC16" s="63">
        <v>1.6039999999999999E-2</v>
      </c>
      <c r="AD16" s="63">
        <v>1.6039999999999999E-2</v>
      </c>
      <c r="AE16" s="63">
        <v>1.6039999999999999E-2</v>
      </c>
      <c r="AF16" s="63">
        <v>1.6039999999999999E-2</v>
      </c>
      <c r="AG16" s="63">
        <v>1.6039999999999999E-2</v>
      </c>
      <c r="AH16" s="63">
        <v>1.6039999999999999E-2</v>
      </c>
      <c r="AI16" s="63">
        <v>1.6039999999999999E-2</v>
      </c>
      <c r="AJ16" s="63">
        <v>1.6039999999999999E-2</v>
      </c>
      <c r="AK16" s="63">
        <v>1.6039999999999999E-2</v>
      </c>
      <c r="AL16" s="63">
        <v>1.6039999999999999E-2</v>
      </c>
      <c r="AM16" s="63">
        <v>1.6039999999999999E-2</v>
      </c>
      <c r="AN16" s="63">
        <v>1.6039999999999999E-2</v>
      </c>
      <c r="AO16" s="63">
        <v>1.6039999999999999E-2</v>
      </c>
      <c r="AP16" s="63">
        <v>1.6039999999999999E-2</v>
      </c>
      <c r="AQ16" s="63">
        <v>1.6039999999999999E-2</v>
      </c>
      <c r="AR16" s="63">
        <v>1.6039999999999999E-2</v>
      </c>
      <c r="AS16" s="63">
        <v>1.6039999999999999E-2</v>
      </c>
      <c r="AT16" s="63">
        <v>1.6039999999999999E-2</v>
      </c>
      <c r="AU16" s="63">
        <v>1.6039999999999999E-2</v>
      </c>
      <c r="AV16" s="63">
        <v>1.6039999999999999E-2</v>
      </c>
      <c r="AW16" s="63">
        <v>1.6039999999999999E-2</v>
      </c>
      <c r="AX16" s="63">
        <v>1.6039999999999999E-2</v>
      </c>
      <c r="AY16" s="63">
        <v>1.6039999999999999E-2</v>
      </c>
      <c r="AZ16" s="63">
        <v>1.6039999999999999E-2</v>
      </c>
      <c r="BA16" s="63">
        <v>1.6039999999999999E-2</v>
      </c>
      <c r="BB16" s="63">
        <v>1.6039999999999999E-2</v>
      </c>
      <c r="BC16" s="63">
        <v>1.6039999999999999E-2</v>
      </c>
      <c r="BD16" s="63">
        <v>1.6039999999999999E-2</v>
      </c>
      <c r="BE16" s="63">
        <v>1.6039999999999999E-2</v>
      </c>
      <c r="BF16" s="63">
        <v>1.6039999999999999E-2</v>
      </c>
      <c r="BG16" s="63">
        <v>1.6039999999999999E-2</v>
      </c>
      <c r="BH16" s="63">
        <v>1.6039999999999999E-2</v>
      </c>
      <c r="BI16" s="63">
        <v>1.6039999999999999E-2</v>
      </c>
      <c r="BJ16" s="63">
        <v>1.6039999999999999E-2</v>
      </c>
      <c r="BK16" s="63">
        <v>1.6039999999999999E-2</v>
      </c>
      <c r="BL16" s="63">
        <v>1.6039999999999999E-2</v>
      </c>
      <c r="BM16" s="63">
        <v>1.6039999999999999E-2</v>
      </c>
      <c r="BN16" s="63">
        <v>1.6039999999999999E-2</v>
      </c>
    </row>
    <row r="17" spans="1:66" x14ac:dyDescent="0.2">
      <c r="A17" s="67">
        <v>12</v>
      </c>
      <c r="B17" s="63">
        <v>1.562E-2</v>
      </c>
      <c r="C17" s="63">
        <v>1.562E-2</v>
      </c>
      <c r="D17" s="63">
        <v>1.562E-2</v>
      </c>
      <c r="E17" s="63">
        <v>1.562E-2</v>
      </c>
      <c r="F17" s="63">
        <v>1.562E-2</v>
      </c>
      <c r="G17" s="63">
        <v>1.562E-2</v>
      </c>
      <c r="H17" s="63">
        <v>1.562E-2</v>
      </c>
      <c r="I17" s="63">
        <v>1.562E-2</v>
      </c>
      <c r="J17" s="63">
        <v>1.562E-2</v>
      </c>
      <c r="K17" s="63">
        <v>1.562E-2</v>
      </c>
      <c r="L17" s="63">
        <v>1.562E-2</v>
      </c>
      <c r="M17" s="63">
        <v>1.562E-2</v>
      </c>
      <c r="N17" s="63">
        <v>1.562E-2</v>
      </c>
      <c r="O17" s="63">
        <v>1.562E-2</v>
      </c>
      <c r="P17" s="63">
        <v>1.562E-2</v>
      </c>
      <c r="Q17" s="63">
        <v>1.562E-2</v>
      </c>
      <c r="R17" s="63">
        <v>1.562E-2</v>
      </c>
      <c r="S17" s="63">
        <v>1.562E-2</v>
      </c>
      <c r="T17" s="63">
        <v>1.562E-2</v>
      </c>
      <c r="U17" s="63">
        <v>1.562E-2</v>
      </c>
      <c r="V17" s="63">
        <v>1.562E-2</v>
      </c>
      <c r="W17" s="63">
        <v>1.562E-2</v>
      </c>
      <c r="X17" s="63">
        <v>1.562E-2</v>
      </c>
      <c r="Y17" s="63">
        <v>1.562E-2</v>
      </c>
      <c r="Z17" s="63">
        <v>1.562E-2</v>
      </c>
      <c r="AA17" s="63">
        <v>1.562E-2</v>
      </c>
      <c r="AB17" s="63">
        <v>1.562E-2</v>
      </c>
      <c r="AC17" s="63">
        <v>1.562E-2</v>
      </c>
      <c r="AD17" s="63">
        <v>1.562E-2</v>
      </c>
      <c r="AE17" s="63">
        <v>1.562E-2</v>
      </c>
      <c r="AF17" s="63">
        <v>1.562E-2</v>
      </c>
      <c r="AG17" s="63">
        <v>1.562E-2</v>
      </c>
      <c r="AH17" s="63">
        <v>1.562E-2</v>
      </c>
      <c r="AI17" s="63">
        <v>1.562E-2</v>
      </c>
      <c r="AJ17" s="63">
        <v>1.562E-2</v>
      </c>
      <c r="AK17" s="63">
        <v>1.562E-2</v>
      </c>
      <c r="AL17" s="63">
        <v>1.562E-2</v>
      </c>
      <c r="AM17" s="63">
        <v>1.562E-2</v>
      </c>
      <c r="AN17" s="63">
        <v>1.562E-2</v>
      </c>
      <c r="AO17" s="63">
        <v>1.562E-2</v>
      </c>
      <c r="AP17" s="63">
        <v>1.562E-2</v>
      </c>
      <c r="AQ17" s="63">
        <v>1.562E-2</v>
      </c>
      <c r="AR17" s="63">
        <v>1.562E-2</v>
      </c>
      <c r="AS17" s="63">
        <v>1.562E-2</v>
      </c>
      <c r="AT17" s="63">
        <v>1.562E-2</v>
      </c>
      <c r="AU17" s="63">
        <v>1.562E-2</v>
      </c>
      <c r="AV17" s="63">
        <v>1.562E-2</v>
      </c>
      <c r="AW17" s="63">
        <v>1.562E-2</v>
      </c>
      <c r="AX17" s="63">
        <v>1.562E-2</v>
      </c>
      <c r="AY17" s="63">
        <v>1.562E-2</v>
      </c>
      <c r="AZ17" s="63">
        <v>1.562E-2</v>
      </c>
      <c r="BA17" s="63">
        <v>1.562E-2</v>
      </c>
      <c r="BB17" s="63">
        <v>1.562E-2</v>
      </c>
      <c r="BC17" s="63">
        <v>1.562E-2</v>
      </c>
      <c r="BD17" s="63">
        <v>1.562E-2</v>
      </c>
      <c r="BE17" s="63">
        <v>1.562E-2</v>
      </c>
      <c r="BF17" s="63">
        <v>1.562E-2</v>
      </c>
      <c r="BG17" s="63">
        <v>1.562E-2</v>
      </c>
      <c r="BH17" s="63">
        <v>1.562E-2</v>
      </c>
      <c r="BI17" s="63">
        <v>1.562E-2</v>
      </c>
      <c r="BJ17" s="63">
        <v>1.562E-2</v>
      </c>
      <c r="BK17" s="63">
        <v>1.562E-2</v>
      </c>
      <c r="BL17" s="63">
        <v>1.562E-2</v>
      </c>
      <c r="BM17" s="63">
        <v>1.562E-2</v>
      </c>
      <c r="BN17" s="63">
        <v>1.562E-2</v>
      </c>
    </row>
    <row r="18" spans="1:66" x14ac:dyDescent="0.2">
      <c r="A18" s="67">
        <v>13</v>
      </c>
      <c r="B18" s="63">
        <v>1.521E-2</v>
      </c>
      <c r="C18" s="63">
        <v>1.521E-2</v>
      </c>
      <c r="D18" s="63">
        <v>1.521E-2</v>
      </c>
      <c r="E18" s="63">
        <v>1.521E-2</v>
      </c>
      <c r="F18" s="63">
        <v>1.521E-2</v>
      </c>
      <c r="G18" s="63">
        <v>1.521E-2</v>
      </c>
      <c r="H18" s="63">
        <v>1.521E-2</v>
      </c>
      <c r="I18" s="63">
        <v>1.521E-2</v>
      </c>
      <c r="J18" s="63">
        <v>1.521E-2</v>
      </c>
      <c r="K18" s="63">
        <v>1.521E-2</v>
      </c>
      <c r="L18" s="63">
        <v>1.521E-2</v>
      </c>
      <c r="M18" s="63">
        <v>1.521E-2</v>
      </c>
      <c r="N18" s="63">
        <v>1.521E-2</v>
      </c>
      <c r="O18" s="63">
        <v>1.521E-2</v>
      </c>
      <c r="P18" s="63">
        <v>1.521E-2</v>
      </c>
      <c r="Q18" s="63">
        <v>1.521E-2</v>
      </c>
      <c r="R18" s="63">
        <v>1.521E-2</v>
      </c>
      <c r="S18" s="63">
        <v>1.521E-2</v>
      </c>
      <c r="T18" s="63">
        <v>1.521E-2</v>
      </c>
      <c r="U18" s="63">
        <v>1.521E-2</v>
      </c>
      <c r="V18" s="63">
        <v>1.521E-2</v>
      </c>
      <c r="W18" s="63">
        <v>1.521E-2</v>
      </c>
      <c r="X18" s="63">
        <v>1.521E-2</v>
      </c>
      <c r="Y18" s="63">
        <v>1.521E-2</v>
      </c>
      <c r="Z18" s="63">
        <v>1.521E-2</v>
      </c>
      <c r="AA18" s="63">
        <v>1.521E-2</v>
      </c>
      <c r="AB18" s="63">
        <v>1.521E-2</v>
      </c>
      <c r="AC18" s="63">
        <v>1.521E-2</v>
      </c>
      <c r="AD18" s="63">
        <v>1.521E-2</v>
      </c>
      <c r="AE18" s="63">
        <v>1.521E-2</v>
      </c>
      <c r="AF18" s="63">
        <v>1.521E-2</v>
      </c>
      <c r="AG18" s="63">
        <v>1.521E-2</v>
      </c>
      <c r="AH18" s="63">
        <v>1.521E-2</v>
      </c>
      <c r="AI18" s="63">
        <v>1.521E-2</v>
      </c>
      <c r="AJ18" s="63">
        <v>1.521E-2</v>
      </c>
      <c r="AK18" s="63">
        <v>1.521E-2</v>
      </c>
      <c r="AL18" s="63">
        <v>1.521E-2</v>
      </c>
      <c r="AM18" s="63">
        <v>1.521E-2</v>
      </c>
      <c r="AN18" s="63">
        <v>1.521E-2</v>
      </c>
      <c r="AO18" s="63">
        <v>1.521E-2</v>
      </c>
      <c r="AP18" s="63">
        <v>1.521E-2</v>
      </c>
      <c r="AQ18" s="63">
        <v>1.521E-2</v>
      </c>
      <c r="AR18" s="63">
        <v>1.521E-2</v>
      </c>
      <c r="AS18" s="63">
        <v>1.521E-2</v>
      </c>
      <c r="AT18" s="63">
        <v>1.521E-2</v>
      </c>
      <c r="AU18" s="63">
        <v>1.521E-2</v>
      </c>
      <c r="AV18" s="63">
        <v>1.521E-2</v>
      </c>
      <c r="AW18" s="63">
        <v>1.521E-2</v>
      </c>
      <c r="AX18" s="63">
        <v>1.521E-2</v>
      </c>
      <c r="AY18" s="63">
        <v>1.521E-2</v>
      </c>
      <c r="AZ18" s="63">
        <v>1.521E-2</v>
      </c>
      <c r="BA18" s="63">
        <v>1.521E-2</v>
      </c>
      <c r="BB18" s="63">
        <v>1.521E-2</v>
      </c>
      <c r="BC18" s="63">
        <v>1.521E-2</v>
      </c>
      <c r="BD18" s="63">
        <v>1.521E-2</v>
      </c>
      <c r="BE18" s="63">
        <v>1.521E-2</v>
      </c>
      <c r="BF18" s="63">
        <v>1.521E-2</v>
      </c>
      <c r="BG18" s="63">
        <v>1.521E-2</v>
      </c>
      <c r="BH18" s="63">
        <v>1.521E-2</v>
      </c>
      <c r="BI18" s="63">
        <v>1.521E-2</v>
      </c>
      <c r="BJ18" s="63">
        <v>1.521E-2</v>
      </c>
      <c r="BK18" s="63">
        <v>1.521E-2</v>
      </c>
      <c r="BL18" s="63">
        <v>1.521E-2</v>
      </c>
      <c r="BM18" s="63">
        <v>1.521E-2</v>
      </c>
      <c r="BN18" s="63">
        <v>1.521E-2</v>
      </c>
    </row>
    <row r="19" spans="1:66" x14ac:dyDescent="0.2">
      <c r="A19" s="67">
        <v>14</v>
      </c>
      <c r="B19" s="63">
        <v>1.482E-2</v>
      </c>
      <c r="C19" s="63">
        <v>1.482E-2</v>
      </c>
      <c r="D19" s="63">
        <v>1.482E-2</v>
      </c>
      <c r="E19" s="63">
        <v>1.482E-2</v>
      </c>
      <c r="F19" s="63">
        <v>1.482E-2</v>
      </c>
      <c r="G19" s="63">
        <v>1.482E-2</v>
      </c>
      <c r="H19" s="63">
        <v>1.482E-2</v>
      </c>
      <c r="I19" s="63">
        <v>1.482E-2</v>
      </c>
      <c r="J19" s="63">
        <v>1.482E-2</v>
      </c>
      <c r="K19" s="63">
        <v>1.482E-2</v>
      </c>
      <c r="L19" s="63">
        <v>1.482E-2</v>
      </c>
      <c r="M19" s="63">
        <v>1.482E-2</v>
      </c>
      <c r="N19" s="63">
        <v>1.482E-2</v>
      </c>
      <c r="O19" s="63">
        <v>1.482E-2</v>
      </c>
      <c r="P19" s="63">
        <v>1.482E-2</v>
      </c>
      <c r="Q19" s="63">
        <v>1.482E-2</v>
      </c>
      <c r="R19" s="63">
        <v>1.482E-2</v>
      </c>
      <c r="S19" s="63">
        <v>1.482E-2</v>
      </c>
      <c r="T19" s="63">
        <v>1.482E-2</v>
      </c>
      <c r="U19" s="63">
        <v>1.482E-2</v>
      </c>
      <c r="V19" s="63">
        <v>1.482E-2</v>
      </c>
      <c r="W19" s="63">
        <v>1.482E-2</v>
      </c>
      <c r="X19" s="63">
        <v>1.482E-2</v>
      </c>
      <c r="Y19" s="63">
        <v>1.482E-2</v>
      </c>
      <c r="Z19" s="63">
        <v>1.482E-2</v>
      </c>
      <c r="AA19" s="63">
        <v>1.482E-2</v>
      </c>
      <c r="AB19" s="63">
        <v>1.482E-2</v>
      </c>
      <c r="AC19" s="63">
        <v>1.482E-2</v>
      </c>
      <c r="AD19" s="63">
        <v>1.482E-2</v>
      </c>
      <c r="AE19" s="63">
        <v>1.482E-2</v>
      </c>
      <c r="AF19" s="63">
        <v>1.482E-2</v>
      </c>
      <c r="AG19" s="63">
        <v>1.482E-2</v>
      </c>
      <c r="AH19" s="63">
        <v>1.482E-2</v>
      </c>
      <c r="AI19" s="63">
        <v>1.482E-2</v>
      </c>
      <c r="AJ19" s="63">
        <v>1.482E-2</v>
      </c>
      <c r="AK19" s="63">
        <v>1.482E-2</v>
      </c>
      <c r="AL19" s="63">
        <v>1.482E-2</v>
      </c>
      <c r="AM19" s="63">
        <v>1.482E-2</v>
      </c>
      <c r="AN19" s="63">
        <v>1.482E-2</v>
      </c>
      <c r="AO19" s="63">
        <v>1.482E-2</v>
      </c>
      <c r="AP19" s="63">
        <v>1.482E-2</v>
      </c>
      <c r="AQ19" s="63">
        <v>1.482E-2</v>
      </c>
      <c r="AR19" s="63">
        <v>1.482E-2</v>
      </c>
      <c r="AS19" s="63">
        <v>1.482E-2</v>
      </c>
      <c r="AT19" s="63">
        <v>1.482E-2</v>
      </c>
      <c r="AU19" s="63">
        <v>1.482E-2</v>
      </c>
      <c r="AV19" s="63">
        <v>1.482E-2</v>
      </c>
      <c r="AW19" s="63">
        <v>1.482E-2</v>
      </c>
      <c r="AX19" s="63">
        <v>1.482E-2</v>
      </c>
      <c r="AY19" s="63">
        <v>1.482E-2</v>
      </c>
      <c r="AZ19" s="63">
        <v>1.482E-2</v>
      </c>
      <c r="BA19" s="63">
        <v>1.482E-2</v>
      </c>
      <c r="BB19" s="63">
        <v>1.482E-2</v>
      </c>
      <c r="BC19" s="63">
        <v>1.482E-2</v>
      </c>
      <c r="BD19" s="63">
        <v>1.482E-2</v>
      </c>
      <c r="BE19" s="63">
        <v>1.482E-2</v>
      </c>
      <c r="BF19" s="63">
        <v>1.482E-2</v>
      </c>
      <c r="BG19" s="63">
        <v>1.482E-2</v>
      </c>
      <c r="BH19" s="63">
        <v>1.482E-2</v>
      </c>
      <c r="BI19" s="63">
        <v>1.482E-2</v>
      </c>
      <c r="BJ19" s="63">
        <v>1.482E-2</v>
      </c>
      <c r="BK19" s="63">
        <v>1.482E-2</v>
      </c>
      <c r="BL19" s="63">
        <v>1.482E-2</v>
      </c>
      <c r="BM19" s="63">
        <v>1.482E-2</v>
      </c>
      <c r="BN19" s="63">
        <v>1.482E-2</v>
      </c>
    </row>
    <row r="20" spans="1:66" x14ac:dyDescent="0.2">
      <c r="A20" s="67">
        <v>15</v>
      </c>
      <c r="B20" s="63">
        <v>1.443E-2</v>
      </c>
      <c r="C20" s="63">
        <v>1.443E-2</v>
      </c>
      <c r="D20" s="63">
        <v>1.443E-2</v>
      </c>
      <c r="E20" s="63">
        <v>1.443E-2</v>
      </c>
      <c r="F20" s="63">
        <v>1.443E-2</v>
      </c>
      <c r="G20" s="63">
        <v>1.443E-2</v>
      </c>
      <c r="H20" s="63">
        <v>1.443E-2</v>
      </c>
      <c r="I20" s="63">
        <v>1.443E-2</v>
      </c>
      <c r="J20" s="63">
        <v>1.443E-2</v>
      </c>
      <c r="K20" s="63">
        <v>1.443E-2</v>
      </c>
      <c r="L20" s="63">
        <v>1.443E-2</v>
      </c>
      <c r="M20" s="63">
        <v>1.443E-2</v>
      </c>
      <c r="N20" s="63">
        <v>1.443E-2</v>
      </c>
      <c r="O20" s="63">
        <v>1.443E-2</v>
      </c>
      <c r="P20" s="63">
        <v>1.443E-2</v>
      </c>
      <c r="Q20" s="63">
        <v>1.443E-2</v>
      </c>
      <c r="R20" s="63">
        <v>1.443E-2</v>
      </c>
      <c r="S20" s="63">
        <v>1.443E-2</v>
      </c>
      <c r="T20" s="63">
        <v>1.443E-2</v>
      </c>
      <c r="U20" s="63">
        <v>1.443E-2</v>
      </c>
      <c r="V20" s="63">
        <v>1.443E-2</v>
      </c>
      <c r="W20" s="63">
        <v>1.443E-2</v>
      </c>
      <c r="X20" s="63">
        <v>1.443E-2</v>
      </c>
      <c r="Y20" s="63">
        <v>1.443E-2</v>
      </c>
      <c r="Z20" s="63">
        <v>1.443E-2</v>
      </c>
      <c r="AA20" s="63">
        <v>1.443E-2</v>
      </c>
      <c r="AB20" s="63">
        <v>1.443E-2</v>
      </c>
      <c r="AC20" s="63">
        <v>1.443E-2</v>
      </c>
      <c r="AD20" s="63">
        <v>1.443E-2</v>
      </c>
      <c r="AE20" s="63">
        <v>1.443E-2</v>
      </c>
      <c r="AF20" s="63">
        <v>1.443E-2</v>
      </c>
      <c r="AG20" s="63">
        <v>1.443E-2</v>
      </c>
      <c r="AH20" s="63">
        <v>1.443E-2</v>
      </c>
      <c r="AI20" s="63">
        <v>1.443E-2</v>
      </c>
      <c r="AJ20" s="63">
        <v>1.443E-2</v>
      </c>
      <c r="AK20" s="63">
        <v>1.443E-2</v>
      </c>
      <c r="AL20" s="63">
        <v>1.443E-2</v>
      </c>
      <c r="AM20" s="63">
        <v>1.443E-2</v>
      </c>
      <c r="AN20" s="63">
        <v>1.443E-2</v>
      </c>
      <c r="AO20" s="63">
        <v>1.443E-2</v>
      </c>
      <c r="AP20" s="63">
        <v>1.443E-2</v>
      </c>
      <c r="AQ20" s="63">
        <v>1.443E-2</v>
      </c>
      <c r="AR20" s="63">
        <v>1.443E-2</v>
      </c>
      <c r="AS20" s="63">
        <v>1.443E-2</v>
      </c>
      <c r="AT20" s="63">
        <v>1.443E-2</v>
      </c>
      <c r="AU20" s="63">
        <v>1.443E-2</v>
      </c>
      <c r="AV20" s="63">
        <v>1.443E-2</v>
      </c>
      <c r="AW20" s="63">
        <v>1.443E-2</v>
      </c>
      <c r="AX20" s="63">
        <v>1.443E-2</v>
      </c>
      <c r="AY20" s="63">
        <v>1.443E-2</v>
      </c>
      <c r="AZ20" s="63">
        <v>1.443E-2</v>
      </c>
      <c r="BA20" s="63">
        <v>1.443E-2</v>
      </c>
      <c r="BB20" s="63">
        <v>1.443E-2</v>
      </c>
      <c r="BC20" s="63">
        <v>1.443E-2</v>
      </c>
      <c r="BD20" s="63">
        <v>1.443E-2</v>
      </c>
      <c r="BE20" s="63">
        <v>1.443E-2</v>
      </c>
      <c r="BF20" s="63">
        <v>1.443E-2</v>
      </c>
      <c r="BG20" s="63">
        <v>1.443E-2</v>
      </c>
      <c r="BH20" s="63">
        <v>1.443E-2</v>
      </c>
      <c r="BI20" s="63">
        <v>1.443E-2</v>
      </c>
      <c r="BJ20" s="63">
        <v>1.443E-2</v>
      </c>
      <c r="BK20" s="63">
        <v>1.443E-2</v>
      </c>
      <c r="BL20" s="63">
        <v>1.443E-2</v>
      </c>
      <c r="BM20" s="63">
        <v>1.443E-2</v>
      </c>
      <c r="BN20" s="63">
        <v>1.443E-2</v>
      </c>
    </row>
    <row r="21" spans="1:66" x14ac:dyDescent="0.2">
      <c r="A21" s="67">
        <v>16</v>
      </c>
      <c r="B21" s="63">
        <v>1.406E-2</v>
      </c>
      <c r="C21" s="63">
        <v>1.406E-2</v>
      </c>
      <c r="D21" s="63">
        <v>1.406E-2</v>
      </c>
      <c r="E21" s="63">
        <v>1.406E-2</v>
      </c>
      <c r="F21" s="63">
        <v>1.406E-2</v>
      </c>
      <c r="G21" s="63">
        <v>1.406E-2</v>
      </c>
      <c r="H21" s="63">
        <v>1.406E-2</v>
      </c>
      <c r="I21" s="63">
        <v>1.406E-2</v>
      </c>
      <c r="J21" s="63">
        <v>1.406E-2</v>
      </c>
      <c r="K21" s="63">
        <v>1.406E-2</v>
      </c>
      <c r="L21" s="63">
        <v>1.406E-2</v>
      </c>
      <c r="M21" s="63">
        <v>1.406E-2</v>
      </c>
      <c r="N21" s="63">
        <v>1.406E-2</v>
      </c>
      <c r="O21" s="63">
        <v>1.406E-2</v>
      </c>
      <c r="P21" s="63">
        <v>1.406E-2</v>
      </c>
      <c r="Q21" s="63">
        <v>1.406E-2</v>
      </c>
      <c r="R21" s="63">
        <v>1.406E-2</v>
      </c>
      <c r="S21" s="63">
        <v>1.406E-2</v>
      </c>
      <c r="T21" s="63">
        <v>1.406E-2</v>
      </c>
      <c r="U21" s="63">
        <v>1.406E-2</v>
      </c>
      <c r="V21" s="63">
        <v>1.406E-2</v>
      </c>
      <c r="W21" s="63">
        <v>1.406E-2</v>
      </c>
      <c r="X21" s="63">
        <v>1.406E-2</v>
      </c>
      <c r="Y21" s="63">
        <v>1.406E-2</v>
      </c>
      <c r="Z21" s="63">
        <v>1.406E-2</v>
      </c>
      <c r="AA21" s="63">
        <v>1.406E-2</v>
      </c>
      <c r="AB21" s="63">
        <v>1.406E-2</v>
      </c>
      <c r="AC21" s="63">
        <v>1.406E-2</v>
      </c>
      <c r="AD21" s="63">
        <v>1.406E-2</v>
      </c>
      <c r="AE21" s="63">
        <v>1.406E-2</v>
      </c>
      <c r="AF21" s="63">
        <v>1.406E-2</v>
      </c>
      <c r="AG21" s="63">
        <v>1.406E-2</v>
      </c>
      <c r="AH21" s="63">
        <v>1.406E-2</v>
      </c>
      <c r="AI21" s="63">
        <v>1.406E-2</v>
      </c>
      <c r="AJ21" s="63">
        <v>1.406E-2</v>
      </c>
      <c r="AK21" s="63">
        <v>1.406E-2</v>
      </c>
      <c r="AL21" s="63">
        <v>1.406E-2</v>
      </c>
      <c r="AM21" s="63">
        <v>1.406E-2</v>
      </c>
      <c r="AN21" s="63">
        <v>1.406E-2</v>
      </c>
      <c r="AO21" s="63">
        <v>1.406E-2</v>
      </c>
      <c r="AP21" s="63">
        <v>1.406E-2</v>
      </c>
      <c r="AQ21" s="63">
        <v>1.406E-2</v>
      </c>
      <c r="AR21" s="63">
        <v>1.406E-2</v>
      </c>
      <c r="AS21" s="63">
        <v>1.406E-2</v>
      </c>
      <c r="AT21" s="63">
        <v>1.406E-2</v>
      </c>
      <c r="AU21" s="63">
        <v>1.406E-2</v>
      </c>
      <c r="AV21" s="63">
        <v>1.406E-2</v>
      </c>
      <c r="AW21" s="63">
        <v>1.406E-2</v>
      </c>
      <c r="AX21" s="63">
        <v>1.406E-2</v>
      </c>
      <c r="AY21" s="63">
        <v>1.406E-2</v>
      </c>
      <c r="AZ21" s="63">
        <v>1.406E-2</v>
      </c>
      <c r="BA21" s="63">
        <v>1.406E-2</v>
      </c>
      <c r="BB21" s="63">
        <v>1.406E-2</v>
      </c>
      <c r="BC21" s="63">
        <v>1.406E-2</v>
      </c>
      <c r="BD21" s="63">
        <v>1.406E-2</v>
      </c>
      <c r="BE21" s="63">
        <v>1.406E-2</v>
      </c>
      <c r="BF21" s="63">
        <v>1.406E-2</v>
      </c>
      <c r="BG21" s="63">
        <v>1.406E-2</v>
      </c>
      <c r="BH21" s="63">
        <v>1.406E-2</v>
      </c>
      <c r="BI21" s="63">
        <v>1.406E-2</v>
      </c>
      <c r="BJ21" s="63">
        <v>1.406E-2</v>
      </c>
      <c r="BK21" s="63">
        <v>1.406E-2</v>
      </c>
      <c r="BL21" s="63">
        <v>1.406E-2</v>
      </c>
      <c r="BM21" s="63">
        <v>1.406E-2</v>
      </c>
      <c r="BN21" s="63">
        <v>1.406E-2</v>
      </c>
    </row>
    <row r="22" spans="1:66" x14ac:dyDescent="0.2">
      <c r="A22" s="67">
        <v>17</v>
      </c>
      <c r="B22" s="63">
        <v>1.3690000000000001E-2</v>
      </c>
      <c r="C22" s="63">
        <v>1.3690000000000001E-2</v>
      </c>
      <c r="D22" s="63">
        <v>1.3690000000000001E-2</v>
      </c>
      <c r="E22" s="63">
        <v>1.3690000000000001E-2</v>
      </c>
      <c r="F22" s="63">
        <v>1.3690000000000001E-2</v>
      </c>
      <c r="G22" s="63">
        <v>1.3690000000000001E-2</v>
      </c>
      <c r="H22" s="63">
        <v>1.3690000000000001E-2</v>
      </c>
      <c r="I22" s="63">
        <v>1.3690000000000001E-2</v>
      </c>
      <c r="J22" s="63">
        <v>1.3690000000000001E-2</v>
      </c>
      <c r="K22" s="63">
        <v>1.3690000000000001E-2</v>
      </c>
      <c r="L22" s="63">
        <v>1.3690000000000001E-2</v>
      </c>
      <c r="M22" s="63">
        <v>1.3690000000000001E-2</v>
      </c>
      <c r="N22" s="63">
        <v>1.3690000000000001E-2</v>
      </c>
      <c r="O22" s="63">
        <v>1.3690000000000001E-2</v>
      </c>
      <c r="P22" s="63">
        <v>1.3690000000000001E-2</v>
      </c>
      <c r="Q22" s="63">
        <v>1.3690000000000001E-2</v>
      </c>
      <c r="R22" s="63">
        <v>1.3690000000000001E-2</v>
      </c>
      <c r="S22" s="63">
        <v>1.3690000000000001E-2</v>
      </c>
      <c r="T22" s="63">
        <v>1.3690000000000001E-2</v>
      </c>
      <c r="U22" s="63">
        <v>1.3690000000000001E-2</v>
      </c>
      <c r="V22" s="63">
        <v>1.3690000000000001E-2</v>
      </c>
      <c r="W22" s="63">
        <v>1.3690000000000001E-2</v>
      </c>
      <c r="X22" s="63">
        <v>1.3690000000000001E-2</v>
      </c>
      <c r="Y22" s="63">
        <v>1.3690000000000001E-2</v>
      </c>
      <c r="Z22" s="63">
        <v>1.3690000000000001E-2</v>
      </c>
      <c r="AA22" s="63">
        <v>1.3690000000000001E-2</v>
      </c>
      <c r="AB22" s="63">
        <v>1.3690000000000001E-2</v>
      </c>
      <c r="AC22" s="63">
        <v>1.3690000000000001E-2</v>
      </c>
      <c r="AD22" s="63">
        <v>1.3690000000000001E-2</v>
      </c>
      <c r="AE22" s="63">
        <v>1.3690000000000001E-2</v>
      </c>
      <c r="AF22" s="63">
        <v>1.3690000000000001E-2</v>
      </c>
      <c r="AG22" s="63">
        <v>1.3690000000000001E-2</v>
      </c>
      <c r="AH22" s="63">
        <v>1.3690000000000001E-2</v>
      </c>
      <c r="AI22" s="63">
        <v>1.3690000000000001E-2</v>
      </c>
      <c r="AJ22" s="63">
        <v>1.3690000000000001E-2</v>
      </c>
      <c r="AK22" s="63">
        <v>1.3690000000000001E-2</v>
      </c>
      <c r="AL22" s="63">
        <v>1.3690000000000001E-2</v>
      </c>
      <c r="AM22" s="63">
        <v>1.3690000000000001E-2</v>
      </c>
      <c r="AN22" s="63">
        <v>1.3690000000000001E-2</v>
      </c>
      <c r="AO22" s="63">
        <v>1.3690000000000001E-2</v>
      </c>
      <c r="AP22" s="63">
        <v>1.3690000000000001E-2</v>
      </c>
      <c r="AQ22" s="63">
        <v>1.3690000000000001E-2</v>
      </c>
      <c r="AR22" s="63">
        <v>1.3690000000000001E-2</v>
      </c>
      <c r="AS22" s="63">
        <v>1.3690000000000001E-2</v>
      </c>
      <c r="AT22" s="63">
        <v>1.3690000000000001E-2</v>
      </c>
      <c r="AU22" s="63">
        <v>1.3690000000000001E-2</v>
      </c>
      <c r="AV22" s="63">
        <v>1.3690000000000001E-2</v>
      </c>
      <c r="AW22" s="63">
        <v>1.3690000000000001E-2</v>
      </c>
      <c r="AX22" s="63">
        <v>1.3690000000000001E-2</v>
      </c>
      <c r="AY22" s="63">
        <v>1.3690000000000001E-2</v>
      </c>
      <c r="AZ22" s="63">
        <v>1.3690000000000001E-2</v>
      </c>
      <c r="BA22" s="63">
        <v>1.3690000000000001E-2</v>
      </c>
      <c r="BB22" s="63">
        <v>1.3690000000000001E-2</v>
      </c>
      <c r="BC22" s="63">
        <v>1.3690000000000001E-2</v>
      </c>
      <c r="BD22" s="63">
        <v>1.3690000000000001E-2</v>
      </c>
      <c r="BE22" s="63">
        <v>1.3690000000000001E-2</v>
      </c>
      <c r="BF22" s="63">
        <v>1.3690000000000001E-2</v>
      </c>
      <c r="BG22" s="63">
        <v>1.3690000000000001E-2</v>
      </c>
      <c r="BH22" s="63">
        <v>1.3690000000000001E-2</v>
      </c>
      <c r="BI22" s="63">
        <v>1.3690000000000001E-2</v>
      </c>
      <c r="BJ22" s="63">
        <v>1.3690000000000001E-2</v>
      </c>
      <c r="BK22" s="63">
        <v>1.3690000000000001E-2</v>
      </c>
      <c r="BL22" s="63">
        <v>1.3690000000000001E-2</v>
      </c>
      <c r="BM22" s="63">
        <v>1.3690000000000001E-2</v>
      </c>
      <c r="BN22" s="63">
        <v>1.3690000000000001E-2</v>
      </c>
    </row>
    <row r="23" spans="1:66" x14ac:dyDescent="0.2">
      <c r="A23" s="67">
        <v>18</v>
      </c>
      <c r="B23" s="63">
        <v>1.333E-2</v>
      </c>
      <c r="C23" s="63">
        <v>1.333E-2</v>
      </c>
      <c r="D23" s="63">
        <v>1.333E-2</v>
      </c>
      <c r="E23" s="63">
        <v>1.333E-2</v>
      </c>
      <c r="F23" s="63">
        <v>1.333E-2</v>
      </c>
      <c r="G23" s="63">
        <v>1.333E-2</v>
      </c>
      <c r="H23" s="63">
        <v>1.333E-2</v>
      </c>
      <c r="I23" s="63">
        <v>1.333E-2</v>
      </c>
      <c r="J23" s="63">
        <v>1.333E-2</v>
      </c>
      <c r="K23" s="63">
        <v>1.333E-2</v>
      </c>
      <c r="L23" s="63">
        <v>1.333E-2</v>
      </c>
      <c r="M23" s="63">
        <v>1.333E-2</v>
      </c>
      <c r="N23" s="63">
        <v>1.333E-2</v>
      </c>
      <c r="O23" s="63">
        <v>1.333E-2</v>
      </c>
      <c r="P23" s="63">
        <v>1.333E-2</v>
      </c>
      <c r="Q23" s="63">
        <v>1.333E-2</v>
      </c>
      <c r="R23" s="63">
        <v>1.333E-2</v>
      </c>
      <c r="S23" s="63">
        <v>1.333E-2</v>
      </c>
      <c r="T23" s="63">
        <v>1.333E-2</v>
      </c>
      <c r="U23" s="63">
        <v>1.333E-2</v>
      </c>
      <c r="V23" s="63">
        <v>1.333E-2</v>
      </c>
      <c r="W23" s="63">
        <v>1.333E-2</v>
      </c>
      <c r="X23" s="63">
        <v>1.333E-2</v>
      </c>
      <c r="Y23" s="63">
        <v>1.333E-2</v>
      </c>
      <c r="Z23" s="63">
        <v>1.333E-2</v>
      </c>
      <c r="AA23" s="63">
        <v>1.333E-2</v>
      </c>
      <c r="AB23" s="63">
        <v>1.333E-2</v>
      </c>
      <c r="AC23" s="63">
        <v>1.333E-2</v>
      </c>
      <c r="AD23" s="63">
        <v>1.333E-2</v>
      </c>
      <c r="AE23" s="63">
        <v>1.333E-2</v>
      </c>
      <c r="AF23" s="63">
        <v>1.333E-2</v>
      </c>
      <c r="AG23" s="63">
        <v>1.333E-2</v>
      </c>
      <c r="AH23" s="63">
        <v>1.333E-2</v>
      </c>
      <c r="AI23" s="63">
        <v>1.333E-2</v>
      </c>
      <c r="AJ23" s="63">
        <v>1.333E-2</v>
      </c>
      <c r="AK23" s="63">
        <v>1.333E-2</v>
      </c>
      <c r="AL23" s="63">
        <v>1.333E-2</v>
      </c>
      <c r="AM23" s="63">
        <v>1.333E-2</v>
      </c>
      <c r="AN23" s="63">
        <v>1.333E-2</v>
      </c>
      <c r="AO23" s="63">
        <v>1.333E-2</v>
      </c>
      <c r="AP23" s="63">
        <v>1.333E-2</v>
      </c>
      <c r="AQ23" s="63">
        <v>1.333E-2</v>
      </c>
      <c r="AR23" s="63">
        <v>1.333E-2</v>
      </c>
      <c r="AS23" s="63">
        <v>1.333E-2</v>
      </c>
      <c r="AT23" s="63">
        <v>1.333E-2</v>
      </c>
      <c r="AU23" s="63">
        <v>1.333E-2</v>
      </c>
      <c r="AV23" s="63">
        <v>1.333E-2</v>
      </c>
      <c r="AW23" s="63">
        <v>1.333E-2</v>
      </c>
      <c r="AX23" s="63">
        <v>1.333E-2</v>
      </c>
      <c r="AY23" s="63">
        <v>1.333E-2</v>
      </c>
      <c r="AZ23" s="63">
        <v>1.333E-2</v>
      </c>
      <c r="BA23" s="63">
        <v>1.333E-2</v>
      </c>
      <c r="BB23" s="63">
        <v>1.333E-2</v>
      </c>
      <c r="BC23" s="63">
        <v>1.333E-2</v>
      </c>
      <c r="BD23" s="63">
        <v>1.333E-2</v>
      </c>
      <c r="BE23" s="63">
        <v>1.333E-2</v>
      </c>
      <c r="BF23" s="63">
        <v>1.333E-2</v>
      </c>
      <c r="BG23" s="63">
        <v>1.333E-2</v>
      </c>
      <c r="BH23" s="63">
        <v>1.333E-2</v>
      </c>
      <c r="BI23" s="63">
        <v>1.333E-2</v>
      </c>
      <c r="BJ23" s="63">
        <v>1.333E-2</v>
      </c>
      <c r="BK23" s="63">
        <v>1.333E-2</v>
      </c>
      <c r="BL23" s="63">
        <v>1.333E-2</v>
      </c>
      <c r="BM23" s="63">
        <v>1.333E-2</v>
      </c>
      <c r="BN23" s="63">
        <v>1.333E-2</v>
      </c>
    </row>
    <row r="24" spans="1:66" x14ac:dyDescent="0.2">
      <c r="A24" s="67">
        <v>19</v>
      </c>
      <c r="B24" s="63">
        <v>1.299E-2</v>
      </c>
      <c r="C24" s="63">
        <v>1.299E-2</v>
      </c>
      <c r="D24" s="63">
        <v>1.299E-2</v>
      </c>
      <c r="E24" s="63">
        <v>1.299E-2</v>
      </c>
      <c r="F24" s="63">
        <v>1.299E-2</v>
      </c>
      <c r="G24" s="63">
        <v>1.299E-2</v>
      </c>
      <c r="H24" s="63">
        <v>1.299E-2</v>
      </c>
      <c r="I24" s="63">
        <v>1.299E-2</v>
      </c>
      <c r="J24" s="63">
        <v>1.299E-2</v>
      </c>
      <c r="K24" s="63">
        <v>1.299E-2</v>
      </c>
      <c r="L24" s="63">
        <v>1.299E-2</v>
      </c>
      <c r="M24" s="63">
        <v>1.299E-2</v>
      </c>
      <c r="N24" s="63">
        <v>1.299E-2</v>
      </c>
      <c r="O24" s="63">
        <v>1.299E-2</v>
      </c>
      <c r="P24" s="63">
        <v>1.299E-2</v>
      </c>
      <c r="Q24" s="63">
        <v>1.299E-2</v>
      </c>
      <c r="R24" s="63">
        <v>1.299E-2</v>
      </c>
      <c r="S24" s="63">
        <v>1.299E-2</v>
      </c>
      <c r="T24" s="63">
        <v>1.299E-2</v>
      </c>
      <c r="U24" s="63">
        <v>1.299E-2</v>
      </c>
      <c r="V24" s="63">
        <v>1.299E-2</v>
      </c>
      <c r="W24" s="63">
        <v>1.299E-2</v>
      </c>
      <c r="X24" s="63">
        <v>1.299E-2</v>
      </c>
      <c r="Y24" s="63">
        <v>1.299E-2</v>
      </c>
      <c r="Z24" s="63">
        <v>1.299E-2</v>
      </c>
      <c r="AA24" s="63">
        <v>1.299E-2</v>
      </c>
      <c r="AB24" s="63">
        <v>1.299E-2</v>
      </c>
      <c r="AC24" s="63">
        <v>1.299E-2</v>
      </c>
      <c r="AD24" s="63">
        <v>1.299E-2</v>
      </c>
      <c r="AE24" s="63">
        <v>1.299E-2</v>
      </c>
      <c r="AF24" s="63">
        <v>1.299E-2</v>
      </c>
      <c r="AG24" s="63">
        <v>1.299E-2</v>
      </c>
      <c r="AH24" s="63">
        <v>1.299E-2</v>
      </c>
      <c r="AI24" s="63">
        <v>1.299E-2</v>
      </c>
      <c r="AJ24" s="63">
        <v>1.299E-2</v>
      </c>
      <c r="AK24" s="63">
        <v>1.299E-2</v>
      </c>
      <c r="AL24" s="63">
        <v>1.299E-2</v>
      </c>
      <c r="AM24" s="63">
        <v>1.299E-2</v>
      </c>
      <c r="AN24" s="63">
        <v>1.299E-2</v>
      </c>
      <c r="AO24" s="63">
        <v>1.299E-2</v>
      </c>
      <c r="AP24" s="63">
        <v>1.299E-2</v>
      </c>
      <c r="AQ24" s="63">
        <v>1.299E-2</v>
      </c>
      <c r="AR24" s="63">
        <v>1.299E-2</v>
      </c>
      <c r="AS24" s="63">
        <v>1.299E-2</v>
      </c>
      <c r="AT24" s="63">
        <v>1.299E-2</v>
      </c>
      <c r="AU24" s="63">
        <v>1.299E-2</v>
      </c>
      <c r="AV24" s="63">
        <v>1.299E-2</v>
      </c>
      <c r="AW24" s="63">
        <v>1.299E-2</v>
      </c>
      <c r="AX24" s="63">
        <v>1.299E-2</v>
      </c>
      <c r="AY24" s="63">
        <v>1.299E-2</v>
      </c>
      <c r="AZ24" s="63">
        <v>1.299E-2</v>
      </c>
      <c r="BA24" s="63">
        <v>1.299E-2</v>
      </c>
      <c r="BB24" s="63">
        <v>1.299E-2</v>
      </c>
      <c r="BC24" s="63">
        <v>1.299E-2</v>
      </c>
      <c r="BD24" s="63">
        <v>1.299E-2</v>
      </c>
      <c r="BE24" s="63">
        <v>1.299E-2</v>
      </c>
      <c r="BF24" s="63">
        <v>1.299E-2</v>
      </c>
      <c r="BG24" s="63">
        <v>1.299E-2</v>
      </c>
      <c r="BH24" s="63">
        <v>1.299E-2</v>
      </c>
      <c r="BI24" s="63">
        <v>1.299E-2</v>
      </c>
      <c r="BJ24" s="63">
        <v>1.299E-2</v>
      </c>
      <c r="BK24" s="63">
        <v>1.299E-2</v>
      </c>
      <c r="BL24" s="63">
        <v>1.299E-2</v>
      </c>
      <c r="BM24" s="63">
        <v>1.299E-2</v>
      </c>
      <c r="BN24" s="63">
        <v>1.299E-2</v>
      </c>
    </row>
    <row r="25" spans="1:66" x14ac:dyDescent="0.2">
      <c r="A25" s="67">
        <v>20</v>
      </c>
      <c r="B25" s="63">
        <v>1.265E-2</v>
      </c>
      <c r="C25" s="63">
        <v>1.265E-2</v>
      </c>
      <c r="D25" s="63">
        <v>1.265E-2</v>
      </c>
      <c r="E25" s="63">
        <v>1.265E-2</v>
      </c>
      <c r="F25" s="63">
        <v>1.265E-2</v>
      </c>
      <c r="G25" s="63">
        <v>1.265E-2</v>
      </c>
      <c r="H25" s="63">
        <v>1.265E-2</v>
      </c>
      <c r="I25" s="63">
        <v>1.265E-2</v>
      </c>
      <c r="J25" s="63">
        <v>1.265E-2</v>
      </c>
      <c r="K25" s="63">
        <v>1.265E-2</v>
      </c>
      <c r="L25" s="63">
        <v>1.265E-2</v>
      </c>
      <c r="M25" s="63">
        <v>1.265E-2</v>
      </c>
      <c r="N25" s="63">
        <v>1.265E-2</v>
      </c>
      <c r="O25" s="63">
        <v>1.265E-2</v>
      </c>
      <c r="P25" s="63">
        <v>1.265E-2</v>
      </c>
      <c r="Q25" s="63">
        <v>1.265E-2</v>
      </c>
      <c r="R25" s="63">
        <v>1.265E-2</v>
      </c>
      <c r="S25" s="63">
        <v>1.265E-2</v>
      </c>
      <c r="T25" s="63">
        <v>1.265E-2</v>
      </c>
      <c r="U25" s="63">
        <v>1.265E-2</v>
      </c>
      <c r="V25" s="63">
        <v>1.265E-2</v>
      </c>
      <c r="W25" s="63">
        <v>1.265E-2</v>
      </c>
      <c r="X25" s="63">
        <v>1.265E-2</v>
      </c>
      <c r="Y25" s="63">
        <v>1.265E-2</v>
      </c>
      <c r="Z25" s="63">
        <v>1.265E-2</v>
      </c>
      <c r="AA25" s="63">
        <v>1.265E-2</v>
      </c>
      <c r="AB25" s="63">
        <v>1.265E-2</v>
      </c>
      <c r="AC25" s="63">
        <v>1.265E-2</v>
      </c>
      <c r="AD25" s="63">
        <v>1.265E-2</v>
      </c>
      <c r="AE25" s="63">
        <v>1.265E-2</v>
      </c>
      <c r="AF25" s="63">
        <v>1.265E-2</v>
      </c>
      <c r="AG25" s="63">
        <v>1.265E-2</v>
      </c>
      <c r="AH25" s="63">
        <v>1.265E-2</v>
      </c>
      <c r="AI25" s="63">
        <v>1.265E-2</v>
      </c>
      <c r="AJ25" s="63">
        <v>1.265E-2</v>
      </c>
      <c r="AK25" s="63">
        <v>1.265E-2</v>
      </c>
      <c r="AL25" s="63">
        <v>1.265E-2</v>
      </c>
      <c r="AM25" s="63">
        <v>1.265E-2</v>
      </c>
      <c r="AN25" s="63">
        <v>1.265E-2</v>
      </c>
      <c r="AO25" s="63">
        <v>1.265E-2</v>
      </c>
      <c r="AP25" s="63">
        <v>1.265E-2</v>
      </c>
      <c r="AQ25" s="63">
        <v>1.265E-2</v>
      </c>
      <c r="AR25" s="63">
        <v>1.265E-2</v>
      </c>
      <c r="AS25" s="63">
        <v>1.265E-2</v>
      </c>
      <c r="AT25" s="63">
        <v>1.265E-2</v>
      </c>
      <c r="AU25" s="63">
        <v>1.265E-2</v>
      </c>
      <c r="AV25" s="63">
        <v>1.265E-2</v>
      </c>
      <c r="AW25" s="63">
        <v>1.265E-2</v>
      </c>
      <c r="AX25" s="63">
        <v>1.265E-2</v>
      </c>
      <c r="AY25" s="63">
        <v>1.265E-2</v>
      </c>
      <c r="AZ25" s="63">
        <v>1.265E-2</v>
      </c>
      <c r="BA25" s="63">
        <v>1.265E-2</v>
      </c>
      <c r="BB25" s="63">
        <v>1.265E-2</v>
      </c>
      <c r="BC25" s="63">
        <v>1.265E-2</v>
      </c>
      <c r="BD25" s="63">
        <v>1.265E-2</v>
      </c>
      <c r="BE25" s="63">
        <v>1.265E-2</v>
      </c>
      <c r="BF25" s="63">
        <v>1.265E-2</v>
      </c>
      <c r="BG25" s="63">
        <v>1.265E-2</v>
      </c>
      <c r="BH25" s="63">
        <v>1.265E-2</v>
      </c>
      <c r="BI25" s="63">
        <v>1.265E-2</v>
      </c>
      <c r="BJ25" s="63">
        <v>1.265E-2</v>
      </c>
      <c r="BK25" s="63">
        <v>1.265E-2</v>
      </c>
      <c r="BL25" s="63">
        <v>1.265E-2</v>
      </c>
      <c r="BM25" s="63">
        <v>1.265E-2</v>
      </c>
      <c r="BN25" s="63">
        <v>1.265E-2</v>
      </c>
    </row>
    <row r="26" spans="1:66" x14ac:dyDescent="0.2">
      <c r="A26" s="67">
        <v>21</v>
      </c>
      <c r="B26" s="63">
        <v>1.2319999999999999E-2</v>
      </c>
      <c r="C26" s="63">
        <v>1.2319999999999999E-2</v>
      </c>
      <c r="D26" s="63">
        <v>1.2319999999999999E-2</v>
      </c>
      <c r="E26" s="63">
        <v>1.2319999999999999E-2</v>
      </c>
      <c r="F26" s="63">
        <v>1.2319999999999999E-2</v>
      </c>
      <c r="G26" s="63">
        <v>1.2319999999999999E-2</v>
      </c>
      <c r="H26" s="63">
        <v>1.2319999999999999E-2</v>
      </c>
      <c r="I26" s="63">
        <v>1.2319999999999999E-2</v>
      </c>
      <c r="J26" s="63">
        <v>1.2319999999999999E-2</v>
      </c>
      <c r="K26" s="63">
        <v>1.2319999999999999E-2</v>
      </c>
      <c r="L26" s="63">
        <v>1.2319999999999999E-2</v>
      </c>
      <c r="M26" s="63">
        <v>1.2319999999999999E-2</v>
      </c>
      <c r="N26" s="63">
        <v>1.2319999999999999E-2</v>
      </c>
      <c r="O26" s="63">
        <v>1.2319999999999999E-2</v>
      </c>
      <c r="P26" s="63">
        <v>1.2319999999999999E-2</v>
      </c>
      <c r="Q26" s="63">
        <v>1.2319999999999999E-2</v>
      </c>
      <c r="R26" s="63">
        <v>1.2319999999999999E-2</v>
      </c>
      <c r="S26" s="63">
        <v>1.2319999999999999E-2</v>
      </c>
      <c r="T26" s="63">
        <v>1.2319999999999999E-2</v>
      </c>
      <c r="U26" s="63">
        <v>1.2319999999999999E-2</v>
      </c>
      <c r="V26" s="63">
        <v>1.2319999999999999E-2</v>
      </c>
      <c r="W26" s="63">
        <v>1.2319999999999999E-2</v>
      </c>
      <c r="X26" s="63">
        <v>1.2319999999999999E-2</v>
      </c>
      <c r="Y26" s="63">
        <v>1.2319999999999999E-2</v>
      </c>
      <c r="Z26" s="63">
        <v>1.2319999999999999E-2</v>
      </c>
      <c r="AA26" s="63">
        <v>1.2319999999999999E-2</v>
      </c>
      <c r="AB26" s="63">
        <v>1.2319999999999999E-2</v>
      </c>
      <c r="AC26" s="63">
        <v>1.2319999999999999E-2</v>
      </c>
      <c r="AD26" s="63">
        <v>1.2319999999999999E-2</v>
      </c>
      <c r="AE26" s="63">
        <v>1.2319999999999999E-2</v>
      </c>
      <c r="AF26" s="63">
        <v>1.2319999999999999E-2</v>
      </c>
      <c r="AG26" s="63">
        <v>1.2319999999999999E-2</v>
      </c>
      <c r="AH26" s="63">
        <v>1.2319999999999999E-2</v>
      </c>
      <c r="AI26" s="63">
        <v>1.2319999999999999E-2</v>
      </c>
      <c r="AJ26" s="63">
        <v>1.2319999999999999E-2</v>
      </c>
      <c r="AK26" s="63">
        <v>1.2319999999999999E-2</v>
      </c>
      <c r="AL26" s="63">
        <v>1.2319999999999999E-2</v>
      </c>
      <c r="AM26" s="63">
        <v>1.2319999999999999E-2</v>
      </c>
      <c r="AN26" s="63">
        <v>1.2319999999999999E-2</v>
      </c>
      <c r="AO26" s="63">
        <v>1.2319999999999999E-2</v>
      </c>
      <c r="AP26" s="63">
        <v>1.2319999999999999E-2</v>
      </c>
      <c r="AQ26" s="63">
        <v>1.2319999999999999E-2</v>
      </c>
      <c r="AR26" s="63">
        <v>1.2319999999999999E-2</v>
      </c>
      <c r="AS26" s="63">
        <v>1.2319999999999999E-2</v>
      </c>
      <c r="AT26" s="63">
        <v>1.2319999999999999E-2</v>
      </c>
      <c r="AU26" s="63">
        <v>1.2319999999999999E-2</v>
      </c>
      <c r="AV26" s="63">
        <v>1.2319999999999999E-2</v>
      </c>
      <c r="AW26" s="63">
        <v>1.2319999999999999E-2</v>
      </c>
      <c r="AX26" s="63">
        <v>1.2319999999999999E-2</v>
      </c>
      <c r="AY26" s="63">
        <v>1.2319999999999999E-2</v>
      </c>
      <c r="AZ26" s="63">
        <v>1.2319999999999999E-2</v>
      </c>
      <c r="BA26" s="63">
        <v>1.2319999999999999E-2</v>
      </c>
      <c r="BB26" s="63">
        <v>1.2319999999999999E-2</v>
      </c>
      <c r="BC26" s="63">
        <v>1.2319999999999999E-2</v>
      </c>
      <c r="BD26" s="63">
        <v>1.2319999999999999E-2</v>
      </c>
      <c r="BE26" s="63">
        <v>1.2319999999999999E-2</v>
      </c>
      <c r="BF26" s="63">
        <v>1.2319999999999999E-2</v>
      </c>
      <c r="BG26" s="63">
        <v>1.2319999999999999E-2</v>
      </c>
      <c r="BH26" s="63">
        <v>1.2319999999999999E-2</v>
      </c>
      <c r="BI26" s="63">
        <v>1.2319999999999999E-2</v>
      </c>
      <c r="BJ26" s="63">
        <v>1.2319999999999999E-2</v>
      </c>
      <c r="BK26" s="63">
        <v>1.2319999999999999E-2</v>
      </c>
      <c r="BL26" s="63">
        <v>1.2319999999999999E-2</v>
      </c>
      <c r="BM26" s="63">
        <v>1.2319999999999999E-2</v>
      </c>
      <c r="BN26" s="63">
        <v>1.2319999999999999E-2</v>
      </c>
    </row>
    <row r="27" spans="1:66" x14ac:dyDescent="0.2">
      <c r="A27" s="67">
        <v>22</v>
      </c>
      <c r="B27" s="63">
        <v>1.2E-2</v>
      </c>
      <c r="C27" s="63">
        <v>1.2E-2</v>
      </c>
      <c r="D27" s="63">
        <v>1.2E-2</v>
      </c>
      <c r="E27" s="63">
        <v>1.2E-2</v>
      </c>
      <c r="F27" s="63">
        <v>1.2E-2</v>
      </c>
      <c r="G27" s="63">
        <v>1.2E-2</v>
      </c>
      <c r="H27" s="63">
        <v>1.2E-2</v>
      </c>
      <c r="I27" s="63">
        <v>1.2E-2</v>
      </c>
      <c r="J27" s="63">
        <v>1.2E-2</v>
      </c>
      <c r="K27" s="63">
        <v>1.2E-2</v>
      </c>
      <c r="L27" s="63">
        <v>1.2E-2</v>
      </c>
      <c r="M27" s="63">
        <v>1.2E-2</v>
      </c>
      <c r="N27" s="63">
        <v>1.2E-2</v>
      </c>
      <c r="O27" s="63">
        <v>1.2E-2</v>
      </c>
      <c r="P27" s="63">
        <v>1.2E-2</v>
      </c>
      <c r="Q27" s="63">
        <v>1.2E-2</v>
      </c>
      <c r="R27" s="63">
        <v>1.2E-2</v>
      </c>
      <c r="S27" s="63">
        <v>1.2E-2</v>
      </c>
      <c r="T27" s="63">
        <v>1.2E-2</v>
      </c>
      <c r="U27" s="63">
        <v>1.2E-2</v>
      </c>
      <c r="V27" s="63">
        <v>1.2E-2</v>
      </c>
      <c r="W27" s="63">
        <v>1.2E-2</v>
      </c>
      <c r="X27" s="63">
        <v>1.2E-2</v>
      </c>
      <c r="Y27" s="63">
        <v>1.2E-2</v>
      </c>
      <c r="Z27" s="63">
        <v>1.2E-2</v>
      </c>
      <c r="AA27" s="63">
        <v>1.2E-2</v>
      </c>
      <c r="AB27" s="63">
        <v>1.2E-2</v>
      </c>
      <c r="AC27" s="63">
        <v>1.2E-2</v>
      </c>
      <c r="AD27" s="63">
        <v>1.2E-2</v>
      </c>
      <c r="AE27" s="63">
        <v>1.2E-2</v>
      </c>
      <c r="AF27" s="63">
        <v>1.2E-2</v>
      </c>
      <c r="AG27" s="63">
        <v>1.2E-2</v>
      </c>
      <c r="AH27" s="63">
        <v>1.2E-2</v>
      </c>
      <c r="AI27" s="63">
        <v>1.2E-2</v>
      </c>
      <c r="AJ27" s="63">
        <v>1.2E-2</v>
      </c>
      <c r="AK27" s="63">
        <v>1.2E-2</v>
      </c>
      <c r="AL27" s="63">
        <v>1.2E-2</v>
      </c>
      <c r="AM27" s="63">
        <v>1.2E-2</v>
      </c>
      <c r="AN27" s="63">
        <v>1.2E-2</v>
      </c>
      <c r="AO27" s="63">
        <v>1.2E-2</v>
      </c>
      <c r="AP27" s="63">
        <v>1.2E-2</v>
      </c>
      <c r="AQ27" s="63">
        <v>1.2E-2</v>
      </c>
      <c r="AR27" s="63">
        <v>1.2E-2</v>
      </c>
      <c r="AS27" s="63">
        <v>1.2E-2</v>
      </c>
      <c r="AT27" s="63">
        <v>1.2E-2</v>
      </c>
      <c r="AU27" s="63">
        <v>1.2E-2</v>
      </c>
      <c r="AV27" s="63">
        <v>1.2E-2</v>
      </c>
      <c r="AW27" s="63">
        <v>1.2E-2</v>
      </c>
      <c r="AX27" s="63">
        <v>1.2E-2</v>
      </c>
      <c r="AY27" s="63">
        <v>1.2E-2</v>
      </c>
      <c r="AZ27" s="63">
        <v>1.2E-2</v>
      </c>
      <c r="BA27" s="63">
        <v>1.2E-2</v>
      </c>
      <c r="BB27" s="63">
        <v>1.2E-2</v>
      </c>
      <c r="BC27" s="63">
        <v>1.2E-2</v>
      </c>
      <c r="BD27" s="63">
        <v>1.2E-2</v>
      </c>
      <c r="BE27" s="63">
        <v>1.2E-2</v>
      </c>
      <c r="BF27" s="63">
        <v>1.2E-2</v>
      </c>
      <c r="BG27" s="63">
        <v>1.2E-2</v>
      </c>
      <c r="BH27" s="63">
        <v>1.2E-2</v>
      </c>
      <c r="BI27" s="63">
        <v>1.2E-2</v>
      </c>
      <c r="BJ27" s="63">
        <v>1.2E-2</v>
      </c>
      <c r="BK27" s="63">
        <v>1.2E-2</v>
      </c>
      <c r="BL27" s="63">
        <v>1.2E-2</v>
      </c>
      <c r="BM27" s="63">
        <v>1.2E-2</v>
      </c>
      <c r="BN27" s="63">
        <v>1.2E-2</v>
      </c>
    </row>
    <row r="28" spans="1:66" x14ac:dyDescent="0.2">
      <c r="A28" s="67">
        <v>23</v>
      </c>
      <c r="B28" s="63">
        <v>1.1690000000000001E-2</v>
      </c>
      <c r="C28" s="63">
        <v>1.1690000000000001E-2</v>
      </c>
      <c r="D28" s="63">
        <v>1.1690000000000001E-2</v>
      </c>
      <c r="E28" s="63">
        <v>1.1690000000000001E-2</v>
      </c>
      <c r="F28" s="63">
        <v>1.1690000000000001E-2</v>
      </c>
      <c r="G28" s="63">
        <v>1.1690000000000001E-2</v>
      </c>
      <c r="H28" s="63">
        <v>1.1690000000000001E-2</v>
      </c>
      <c r="I28" s="63">
        <v>1.1690000000000001E-2</v>
      </c>
      <c r="J28" s="63">
        <v>1.1690000000000001E-2</v>
      </c>
      <c r="K28" s="63">
        <v>1.1690000000000001E-2</v>
      </c>
      <c r="L28" s="63">
        <v>1.1690000000000001E-2</v>
      </c>
      <c r="M28" s="63">
        <v>1.1690000000000001E-2</v>
      </c>
      <c r="N28" s="63">
        <v>1.1690000000000001E-2</v>
      </c>
      <c r="O28" s="63">
        <v>1.1690000000000001E-2</v>
      </c>
      <c r="P28" s="63">
        <v>1.1690000000000001E-2</v>
      </c>
      <c r="Q28" s="63">
        <v>1.1690000000000001E-2</v>
      </c>
      <c r="R28" s="63">
        <v>1.1690000000000001E-2</v>
      </c>
      <c r="S28" s="63">
        <v>1.1690000000000001E-2</v>
      </c>
      <c r="T28" s="63">
        <v>1.1690000000000001E-2</v>
      </c>
      <c r="U28" s="63">
        <v>1.1690000000000001E-2</v>
      </c>
      <c r="V28" s="63">
        <v>1.1690000000000001E-2</v>
      </c>
      <c r="W28" s="63">
        <v>1.1690000000000001E-2</v>
      </c>
      <c r="X28" s="63">
        <v>1.1690000000000001E-2</v>
      </c>
      <c r="Y28" s="63">
        <v>1.1690000000000001E-2</v>
      </c>
      <c r="Z28" s="63">
        <v>1.1690000000000001E-2</v>
      </c>
      <c r="AA28" s="63">
        <v>1.1690000000000001E-2</v>
      </c>
      <c r="AB28" s="63">
        <v>1.1690000000000001E-2</v>
      </c>
      <c r="AC28" s="63">
        <v>1.1690000000000001E-2</v>
      </c>
      <c r="AD28" s="63">
        <v>1.1690000000000001E-2</v>
      </c>
      <c r="AE28" s="63">
        <v>1.1690000000000001E-2</v>
      </c>
      <c r="AF28" s="63">
        <v>1.1690000000000001E-2</v>
      </c>
      <c r="AG28" s="63">
        <v>1.1690000000000001E-2</v>
      </c>
      <c r="AH28" s="63">
        <v>1.1690000000000001E-2</v>
      </c>
      <c r="AI28" s="63">
        <v>1.1690000000000001E-2</v>
      </c>
      <c r="AJ28" s="63">
        <v>1.1690000000000001E-2</v>
      </c>
      <c r="AK28" s="63">
        <v>1.1690000000000001E-2</v>
      </c>
      <c r="AL28" s="63">
        <v>1.1690000000000001E-2</v>
      </c>
      <c r="AM28" s="63">
        <v>1.1690000000000001E-2</v>
      </c>
      <c r="AN28" s="63">
        <v>1.1690000000000001E-2</v>
      </c>
      <c r="AO28" s="63">
        <v>1.1690000000000001E-2</v>
      </c>
      <c r="AP28" s="63">
        <v>1.1690000000000001E-2</v>
      </c>
      <c r="AQ28" s="63">
        <v>1.1690000000000001E-2</v>
      </c>
      <c r="AR28" s="63">
        <v>1.1690000000000001E-2</v>
      </c>
      <c r="AS28" s="63">
        <v>1.1690000000000001E-2</v>
      </c>
      <c r="AT28" s="63">
        <v>1.1690000000000001E-2</v>
      </c>
      <c r="AU28" s="63">
        <v>1.1690000000000001E-2</v>
      </c>
      <c r="AV28" s="63">
        <v>1.1690000000000001E-2</v>
      </c>
      <c r="AW28" s="63">
        <v>1.1690000000000001E-2</v>
      </c>
      <c r="AX28" s="63">
        <v>1.1690000000000001E-2</v>
      </c>
      <c r="AY28" s="63">
        <v>1.1690000000000001E-2</v>
      </c>
      <c r="AZ28" s="63">
        <v>1.1690000000000001E-2</v>
      </c>
      <c r="BA28" s="63">
        <v>1.1690000000000001E-2</v>
      </c>
      <c r="BB28" s="63">
        <v>1.1690000000000001E-2</v>
      </c>
      <c r="BC28" s="63">
        <v>1.1690000000000001E-2</v>
      </c>
      <c r="BD28" s="63">
        <v>1.1690000000000001E-2</v>
      </c>
      <c r="BE28" s="63">
        <v>1.1690000000000001E-2</v>
      </c>
      <c r="BF28" s="63">
        <v>1.1690000000000001E-2</v>
      </c>
      <c r="BG28" s="63">
        <v>1.1690000000000001E-2</v>
      </c>
      <c r="BH28" s="63">
        <v>1.1690000000000001E-2</v>
      </c>
      <c r="BI28" s="63">
        <v>1.1690000000000001E-2</v>
      </c>
      <c r="BJ28" s="63">
        <v>1.1690000000000001E-2</v>
      </c>
      <c r="BK28" s="63">
        <v>1.1690000000000001E-2</v>
      </c>
      <c r="BL28" s="63">
        <v>1.1690000000000001E-2</v>
      </c>
      <c r="BM28" s="63">
        <v>1.1690000000000001E-2</v>
      </c>
      <c r="BN28" s="63">
        <v>1.1690000000000001E-2</v>
      </c>
    </row>
    <row r="29" spans="1:66" x14ac:dyDescent="0.2">
      <c r="A29" s="67">
        <v>24</v>
      </c>
      <c r="B29" s="63">
        <v>1.1379999999999999E-2</v>
      </c>
      <c r="C29" s="63">
        <v>1.1379999999999999E-2</v>
      </c>
      <c r="D29" s="63">
        <v>1.1379999999999999E-2</v>
      </c>
      <c r="E29" s="63">
        <v>1.1379999999999999E-2</v>
      </c>
      <c r="F29" s="63">
        <v>1.1379999999999999E-2</v>
      </c>
      <c r="G29" s="63">
        <v>1.1379999999999999E-2</v>
      </c>
      <c r="H29" s="63">
        <v>1.1379999999999999E-2</v>
      </c>
      <c r="I29" s="63">
        <v>1.1379999999999999E-2</v>
      </c>
      <c r="J29" s="63">
        <v>1.1379999999999999E-2</v>
      </c>
      <c r="K29" s="63">
        <v>1.1379999999999999E-2</v>
      </c>
      <c r="L29" s="63">
        <v>1.1379999999999999E-2</v>
      </c>
      <c r="M29" s="63">
        <v>1.1379999999999999E-2</v>
      </c>
      <c r="N29" s="63">
        <v>1.1379999999999999E-2</v>
      </c>
      <c r="O29" s="63">
        <v>1.1379999999999999E-2</v>
      </c>
      <c r="P29" s="63">
        <v>1.1379999999999999E-2</v>
      </c>
      <c r="Q29" s="63">
        <v>1.1379999999999999E-2</v>
      </c>
      <c r="R29" s="63">
        <v>1.1379999999999999E-2</v>
      </c>
      <c r="S29" s="63">
        <v>1.1379999999999999E-2</v>
      </c>
      <c r="T29" s="63">
        <v>1.1379999999999999E-2</v>
      </c>
      <c r="U29" s="63">
        <v>1.1379999999999999E-2</v>
      </c>
      <c r="V29" s="63">
        <v>1.1379999999999999E-2</v>
      </c>
      <c r="W29" s="63">
        <v>1.1379999999999999E-2</v>
      </c>
      <c r="X29" s="63">
        <v>1.1379999999999999E-2</v>
      </c>
      <c r="Y29" s="63">
        <v>1.1379999999999999E-2</v>
      </c>
      <c r="Z29" s="63">
        <v>1.1379999999999999E-2</v>
      </c>
      <c r="AA29" s="63">
        <v>1.1379999999999999E-2</v>
      </c>
      <c r="AB29" s="63">
        <v>1.1379999999999999E-2</v>
      </c>
      <c r="AC29" s="63">
        <v>1.1379999999999999E-2</v>
      </c>
      <c r="AD29" s="63">
        <v>1.1379999999999999E-2</v>
      </c>
      <c r="AE29" s="63">
        <v>1.1379999999999999E-2</v>
      </c>
      <c r="AF29" s="63">
        <v>1.1379999999999999E-2</v>
      </c>
      <c r="AG29" s="63">
        <v>1.1379999999999999E-2</v>
      </c>
      <c r="AH29" s="63">
        <v>1.1379999999999999E-2</v>
      </c>
      <c r="AI29" s="63">
        <v>1.1379999999999999E-2</v>
      </c>
      <c r="AJ29" s="63">
        <v>1.1379999999999999E-2</v>
      </c>
      <c r="AK29" s="63">
        <v>1.1379999999999999E-2</v>
      </c>
      <c r="AL29" s="63">
        <v>1.1379999999999999E-2</v>
      </c>
      <c r="AM29" s="63">
        <v>1.1379999999999999E-2</v>
      </c>
      <c r="AN29" s="63">
        <v>1.1379999999999999E-2</v>
      </c>
      <c r="AO29" s="63">
        <v>1.1379999999999999E-2</v>
      </c>
      <c r="AP29" s="63">
        <v>1.1379999999999999E-2</v>
      </c>
      <c r="AQ29" s="63">
        <v>1.1379999999999999E-2</v>
      </c>
      <c r="AR29" s="63">
        <v>1.1379999999999999E-2</v>
      </c>
      <c r="AS29" s="63">
        <v>1.1379999999999999E-2</v>
      </c>
      <c r="AT29" s="63">
        <v>1.1379999999999999E-2</v>
      </c>
      <c r="AU29" s="63">
        <v>1.1379999999999999E-2</v>
      </c>
      <c r="AV29" s="63">
        <v>1.1379999999999999E-2</v>
      </c>
      <c r="AW29" s="63">
        <v>1.1379999999999999E-2</v>
      </c>
      <c r="AX29" s="63">
        <v>1.1379999999999999E-2</v>
      </c>
      <c r="AY29" s="63">
        <v>1.1379999999999999E-2</v>
      </c>
      <c r="AZ29" s="63">
        <v>1.1379999999999999E-2</v>
      </c>
      <c r="BA29" s="63">
        <v>1.1379999999999999E-2</v>
      </c>
      <c r="BB29" s="63">
        <v>1.1379999999999999E-2</v>
      </c>
      <c r="BC29" s="63">
        <v>1.1379999999999999E-2</v>
      </c>
      <c r="BD29" s="63">
        <v>1.1379999999999999E-2</v>
      </c>
      <c r="BE29" s="63">
        <v>1.1379999999999999E-2</v>
      </c>
      <c r="BF29" s="63">
        <v>1.1379999999999999E-2</v>
      </c>
      <c r="BG29" s="63">
        <v>1.1379999999999999E-2</v>
      </c>
      <c r="BH29" s="63">
        <v>1.1379999999999999E-2</v>
      </c>
      <c r="BI29" s="63">
        <v>1.1379999999999999E-2</v>
      </c>
      <c r="BJ29" s="63">
        <v>1.1379999999999999E-2</v>
      </c>
      <c r="BK29" s="63">
        <v>1.1379999999999999E-2</v>
      </c>
      <c r="BL29" s="63">
        <v>1.1379999999999999E-2</v>
      </c>
      <c r="BM29" s="63">
        <v>1.1379999999999999E-2</v>
      </c>
      <c r="BN29" s="63">
        <v>1.1379999999999999E-2</v>
      </c>
    </row>
    <row r="30" spans="1:66" x14ac:dyDescent="0.2">
      <c r="A30" s="67">
        <v>25</v>
      </c>
      <c r="B30" s="63">
        <v>1.1089999999999999E-2</v>
      </c>
      <c r="C30" s="63">
        <v>1.1089999999999999E-2</v>
      </c>
      <c r="D30" s="63">
        <v>1.1089999999999999E-2</v>
      </c>
      <c r="E30" s="63">
        <v>1.1089999999999999E-2</v>
      </c>
      <c r="F30" s="63">
        <v>1.1089999999999999E-2</v>
      </c>
      <c r="G30" s="63">
        <v>1.1089999999999999E-2</v>
      </c>
      <c r="H30" s="63">
        <v>1.1089999999999999E-2</v>
      </c>
      <c r="I30" s="63">
        <v>1.1089999999999999E-2</v>
      </c>
      <c r="J30" s="63">
        <v>1.1089999999999999E-2</v>
      </c>
      <c r="K30" s="63">
        <v>1.1089999999999999E-2</v>
      </c>
      <c r="L30" s="63">
        <v>1.1089999999999999E-2</v>
      </c>
      <c r="M30" s="63">
        <v>1.1089999999999999E-2</v>
      </c>
      <c r="N30" s="63">
        <v>1.1089999999999999E-2</v>
      </c>
      <c r="O30" s="63">
        <v>1.1089999999999999E-2</v>
      </c>
      <c r="P30" s="63">
        <v>1.1089999999999999E-2</v>
      </c>
      <c r="Q30" s="63">
        <v>1.1089999999999999E-2</v>
      </c>
      <c r="R30" s="63">
        <v>1.1089999999999999E-2</v>
      </c>
      <c r="S30" s="63">
        <v>1.1089999999999999E-2</v>
      </c>
      <c r="T30" s="63">
        <v>1.1089999999999999E-2</v>
      </c>
      <c r="U30" s="63">
        <v>1.1089999999999999E-2</v>
      </c>
      <c r="V30" s="63">
        <v>1.1089999999999999E-2</v>
      </c>
      <c r="W30" s="63">
        <v>1.1089999999999999E-2</v>
      </c>
      <c r="X30" s="63">
        <v>1.1089999999999999E-2</v>
      </c>
      <c r="Y30" s="63">
        <v>1.1089999999999999E-2</v>
      </c>
      <c r="Z30" s="63">
        <v>1.1089999999999999E-2</v>
      </c>
      <c r="AA30" s="63">
        <v>1.1089999999999999E-2</v>
      </c>
      <c r="AB30" s="63">
        <v>1.1089999999999999E-2</v>
      </c>
      <c r="AC30" s="63">
        <v>1.1089999999999999E-2</v>
      </c>
      <c r="AD30" s="63">
        <v>1.1089999999999999E-2</v>
      </c>
      <c r="AE30" s="63">
        <v>1.1089999999999999E-2</v>
      </c>
      <c r="AF30" s="63">
        <v>1.1089999999999999E-2</v>
      </c>
      <c r="AG30" s="63">
        <v>1.1089999999999999E-2</v>
      </c>
      <c r="AH30" s="63">
        <v>1.1089999999999999E-2</v>
      </c>
      <c r="AI30" s="63">
        <v>1.1089999999999999E-2</v>
      </c>
      <c r="AJ30" s="63">
        <v>1.1089999999999999E-2</v>
      </c>
      <c r="AK30" s="63">
        <v>1.1089999999999999E-2</v>
      </c>
      <c r="AL30" s="63">
        <v>1.1089999999999999E-2</v>
      </c>
      <c r="AM30" s="63">
        <v>1.1089999999999999E-2</v>
      </c>
      <c r="AN30" s="63">
        <v>1.1089999999999999E-2</v>
      </c>
      <c r="AO30" s="63">
        <v>1.1089999999999999E-2</v>
      </c>
      <c r="AP30" s="63">
        <v>1.1089999999999999E-2</v>
      </c>
      <c r="AQ30" s="63">
        <v>1.1089999999999999E-2</v>
      </c>
      <c r="AR30" s="63">
        <v>1.1089999999999999E-2</v>
      </c>
      <c r="AS30" s="63">
        <v>1.1089999999999999E-2</v>
      </c>
      <c r="AT30" s="63">
        <v>1.1089999999999999E-2</v>
      </c>
      <c r="AU30" s="63">
        <v>1.1089999999999999E-2</v>
      </c>
      <c r="AV30" s="63">
        <v>1.1089999999999999E-2</v>
      </c>
      <c r="AW30" s="63">
        <v>1.1089999999999999E-2</v>
      </c>
      <c r="AX30" s="63">
        <v>1.1089999999999999E-2</v>
      </c>
      <c r="AY30" s="63">
        <v>1.1089999999999999E-2</v>
      </c>
      <c r="AZ30" s="63">
        <v>1.1089999999999999E-2</v>
      </c>
      <c r="BA30" s="63">
        <v>1.1089999999999999E-2</v>
      </c>
      <c r="BB30" s="63">
        <v>1.1089999999999999E-2</v>
      </c>
      <c r="BC30" s="63">
        <v>1.1089999999999999E-2</v>
      </c>
      <c r="BD30" s="63">
        <v>1.1089999999999999E-2</v>
      </c>
      <c r="BE30" s="63">
        <v>1.1089999999999999E-2</v>
      </c>
      <c r="BF30" s="63">
        <v>1.1089999999999999E-2</v>
      </c>
      <c r="BG30" s="63">
        <v>1.1089999999999999E-2</v>
      </c>
      <c r="BH30" s="63">
        <v>1.1089999999999999E-2</v>
      </c>
      <c r="BI30" s="63">
        <v>1.1089999999999999E-2</v>
      </c>
      <c r="BJ30" s="63">
        <v>1.1089999999999999E-2</v>
      </c>
      <c r="BK30" s="63">
        <v>1.1089999999999999E-2</v>
      </c>
      <c r="BL30" s="63">
        <v>1.1089999999999999E-2</v>
      </c>
      <c r="BM30" s="63">
        <v>1.1089999999999999E-2</v>
      </c>
      <c r="BN30" s="63">
        <v>1.1089999999999999E-2</v>
      </c>
    </row>
    <row r="31" spans="1:66" x14ac:dyDescent="0.2">
      <c r="A31" s="67">
        <v>26</v>
      </c>
      <c r="B31" s="63">
        <v>1.0800000000000001E-2</v>
      </c>
      <c r="C31" s="63">
        <v>1.0800000000000001E-2</v>
      </c>
      <c r="D31" s="63">
        <v>1.0800000000000001E-2</v>
      </c>
      <c r="E31" s="63">
        <v>1.0800000000000001E-2</v>
      </c>
      <c r="F31" s="63">
        <v>1.0800000000000001E-2</v>
      </c>
      <c r="G31" s="63">
        <v>1.0800000000000001E-2</v>
      </c>
      <c r="H31" s="63">
        <v>1.0800000000000001E-2</v>
      </c>
      <c r="I31" s="63">
        <v>1.0800000000000001E-2</v>
      </c>
      <c r="J31" s="63">
        <v>1.0800000000000001E-2</v>
      </c>
      <c r="K31" s="63">
        <v>1.0800000000000001E-2</v>
      </c>
      <c r="L31" s="63">
        <v>1.0800000000000001E-2</v>
      </c>
      <c r="M31" s="63">
        <v>1.0800000000000001E-2</v>
      </c>
      <c r="N31" s="63">
        <v>1.0800000000000001E-2</v>
      </c>
      <c r="O31" s="63">
        <v>1.0800000000000001E-2</v>
      </c>
      <c r="P31" s="63">
        <v>1.0800000000000001E-2</v>
      </c>
      <c r="Q31" s="63">
        <v>1.0800000000000001E-2</v>
      </c>
      <c r="R31" s="63">
        <v>1.0800000000000001E-2</v>
      </c>
      <c r="S31" s="63">
        <v>1.0800000000000001E-2</v>
      </c>
      <c r="T31" s="63">
        <v>1.0800000000000001E-2</v>
      </c>
      <c r="U31" s="63">
        <v>1.0800000000000001E-2</v>
      </c>
      <c r="V31" s="63">
        <v>1.0800000000000001E-2</v>
      </c>
      <c r="W31" s="63">
        <v>1.0800000000000001E-2</v>
      </c>
      <c r="X31" s="63">
        <v>1.0800000000000001E-2</v>
      </c>
      <c r="Y31" s="63">
        <v>1.0800000000000001E-2</v>
      </c>
      <c r="Z31" s="63">
        <v>1.0800000000000001E-2</v>
      </c>
      <c r="AA31" s="63">
        <v>1.0800000000000001E-2</v>
      </c>
      <c r="AB31" s="63">
        <v>1.0800000000000001E-2</v>
      </c>
      <c r="AC31" s="63">
        <v>1.0800000000000001E-2</v>
      </c>
      <c r="AD31" s="63">
        <v>1.0800000000000001E-2</v>
      </c>
      <c r="AE31" s="63">
        <v>1.0800000000000001E-2</v>
      </c>
      <c r="AF31" s="63">
        <v>1.0800000000000001E-2</v>
      </c>
      <c r="AG31" s="63">
        <v>1.0800000000000001E-2</v>
      </c>
      <c r="AH31" s="63">
        <v>1.0800000000000001E-2</v>
      </c>
      <c r="AI31" s="63">
        <v>1.0800000000000001E-2</v>
      </c>
      <c r="AJ31" s="63">
        <v>1.0800000000000001E-2</v>
      </c>
      <c r="AK31" s="63">
        <v>1.0800000000000001E-2</v>
      </c>
      <c r="AL31" s="63">
        <v>1.0800000000000001E-2</v>
      </c>
      <c r="AM31" s="63">
        <v>1.0800000000000001E-2</v>
      </c>
      <c r="AN31" s="63">
        <v>1.0800000000000001E-2</v>
      </c>
      <c r="AO31" s="63">
        <v>1.0800000000000001E-2</v>
      </c>
      <c r="AP31" s="63">
        <v>1.0800000000000001E-2</v>
      </c>
      <c r="AQ31" s="63">
        <v>1.0800000000000001E-2</v>
      </c>
      <c r="AR31" s="63">
        <v>1.0800000000000001E-2</v>
      </c>
      <c r="AS31" s="63">
        <v>1.0800000000000001E-2</v>
      </c>
      <c r="AT31" s="63">
        <v>1.0800000000000001E-2</v>
      </c>
      <c r="AU31" s="63">
        <v>1.0800000000000001E-2</v>
      </c>
      <c r="AV31" s="63">
        <v>1.0800000000000001E-2</v>
      </c>
      <c r="AW31" s="63">
        <v>1.0800000000000001E-2</v>
      </c>
      <c r="AX31" s="63">
        <v>1.0800000000000001E-2</v>
      </c>
      <c r="AY31" s="63">
        <v>1.0800000000000001E-2</v>
      </c>
      <c r="AZ31" s="63">
        <v>1.0800000000000001E-2</v>
      </c>
      <c r="BA31" s="63">
        <v>1.0800000000000001E-2</v>
      </c>
      <c r="BB31" s="63">
        <v>1.0800000000000001E-2</v>
      </c>
      <c r="BC31" s="63">
        <v>1.0800000000000001E-2</v>
      </c>
      <c r="BD31" s="63">
        <v>1.0800000000000001E-2</v>
      </c>
      <c r="BE31" s="63">
        <v>1.0800000000000001E-2</v>
      </c>
      <c r="BF31" s="63">
        <v>1.0800000000000001E-2</v>
      </c>
      <c r="BG31" s="63">
        <v>1.0800000000000001E-2</v>
      </c>
      <c r="BH31" s="63">
        <v>1.0800000000000001E-2</v>
      </c>
      <c r="BI31" s="63">
        <v>1.0800000000000001E-2</v>
      </c>
      <c r="BJ31" s="63">
        <v>1.0800000000000001E-2</v>
      </c>
      <c r="BK31" s="63">
        <v>1.0800000000000001E-2</v>
      </c>
      <c r="BL31" s="63">
        <v>1.0800000000000001E-2</v>
      </c>
      <c r="BM31" s="63">
        <v>1.0800000000000001E-2</v>
      </c>
      <c r="BN31" s="63">
        <v>1.0800000000000001E-2</v>
      </c>
    </row>
    <row r="32" spans="1:66" x14ac:dyDescent="0.2">
      <c r="A32" s="67">
        <v>27</v>
      </c>
      <c r="B32" s="63">
        <v>1.052E-2</v>
      </c>
      <c r="C32" s="63">
        <v>1.052E-2</v>
      </c>
      <c r="D32" s="63">
        <v>1.052E-2</v>
      </c>
      <c r="E32" s="63">
        <v>1.052E-2</v>
      </c>
      <c r="F32" s="63">
        <v>1.052E-2</v>
      </c>
      <c r="G32" s="63">
        <v>1.052E-2</v>
      </c>
      <c r="H32" s="63">
        <v>1.052E-2</v>
      </c>
      <c r="I32" s="63">
        <v>1.052E-2</v>
      </c>
      <c r="J32" s="63">
        <v>1.052E-2</v>
      </c>
      <c r="K32" s="63">
        <v>1.052E-2</v>
      </c>
      <c r="L32" s="63">
        <v>1.052E-2</v>
      </c>
      <c r="M32" s="63">
        <v>1.052E-2</v>
      </c>
      <c r="N32" s="63">
        <v>1.052E-2</v>
      </c>
      <c r="O32" s="63">
        <v>1.052E-2</v>
      </c>
      <c r="P32" s="63">
        <v>1.052E-2</v>
      </c>
      <c r="Q32" s="63">
        <v>1.052E-2</v>
      </c>
      <c r="R32" s="63">
        <v>1.052E-2</v>
      </c>
      <c r="S32" s="63">
        <v>1.052E-2</v>
      </c>
      <c r="T32" s="63">
        <v>1.052E-2</v>
      </c>
      <c r="U32" s="63">
        <v>1.052E-2</v>
      </c>
      <c r="V32" s="63">
        <v>1.052E-2</v>
      </c>
      <c r="W32" s="63">
        <v>1.052E-2</v>
      </c>
      <c r="X32" s="63">
        <v>1.052E-2</v>
      </c>
      <c r="Y32" s="63">
        <v>1.052E-2</v>
      </c>
      <c r="Z32" s="63">
        <v>1.052E-2</v>
      </c>
      <c r="AA32" s="63">
        <v>1.052E-2</v>
      </c>
      <c r="AB32" s="63">
        <v>1.052E-2</v>
      </c>
      <c r="AC32" s="63">
        <v>1.052E-2</v>
      </c>
      <c r="AD32" s="63">
        <v>1.052E-2</v>
      </c>
      <c r="AE32" s="63">
        <v>1.052E-2</v>
      </c>
      <c r="AF32" s="63">
        <v>1.052E-2</v>
      </c>
      <c r="AG32" s="63">
        <v>1.052E-2</v>
      </c>
      <c r="AH32" s="63">
        <v>1.052E-2</v>
      </c>
      <c r="AI32" s="63">
        <v>1.052E-2</v>
      </c>
      <c r="AJ32" s="63">
        <v>1.052E-2</v>
      </c>
      <c r="AK32" s="63">
        <v>1.052E-2</v>
      </c>
      <c r="AL32" s="63">
        <v>1.052E-2</v>
      </c>
      <c r="AM32" s="63">
        <v>1.052E-2</v>
      </c>
      <c r="AN32" s="63">
        <v>1.052E-2</v>
      </c>
      <c r="AO32" s="63">
        <v>1.052E-2</v>
      </c>
      <c r="AP32" s="63">
        <v>1.052E-2</v>
      </c>
      <c r="AQ32" s="63">
        <v>1.052E-2</v>
      </c>
      <c r="AR32" s="63">
        <v>1.052E-2</v>
      </c>
      <c r="AS32" s="63">
        <v>1.052E-2</v>
      </c>
      <c r="AT32" s="63">
        <v>1.052E-2</v>
      </c>
      <c r="AU32" s="63">
        <v>1.052E-2</v>
      </c>
      <c r="AV32" s="63">
        <v>1.052E-2</v>
      </c>
      <c r="AW32" s="63">
        <v>1.052E-2</v>
      </c>
      <c r="AX32" s="63">
        <v>1.052E-2</v>
      </c>
      <c r="AY32" s="63">
        <v>1.052E-2</v>
      </c>
      <c r="AZ32" s="63">
        <v>1.052E-2</v>
      </c>
      <c r="BA32" s="63">
        <v>1.052E-2</v>
      </c>
      <c r="BB32" s="63">
        <v>1.052E-2</v>
      </c>
      <c r="BC32" s="63">
        <v>1.052E-2</v>
      </c>
      <c r="BD32" s="63">
        <v>1.052E-2</v>
      </c>
      <c r="BE32" s="63">
        <v>1.052E-2</v>
      </c>
      <c r="BF32" s="63">
        <v>1.052E-2</v>
      </c>
      <c r="BG32" s="63">
        <v>1.052E-2</v>
      </c>
      <c r="BH32" s="63">
        <v>1.052E-2</v>
      </c>
      <c r="BI32" s="63">
        <v>1.052E-2</v>
      </c>
      <c r="BJ32" s="63">
        <v>1.052E-2</v>
      </c>
      <c r="BK32" s="63">
        <v>1.052E-2</v>
      </c>
      <c r="BL32" s="63">
        <v>1.052E-2</v>
      </c>
      <c r="BM32" s="63">
        <v>1.052E-2</v>
      </c>
      <c r="BN32" s="63">
        <v>1.052E-2</v>
      </c>
    </row>
    <row r="33" spans="1:66" x14ac:dyDescent="0.2">
      <c r="A33" s="67">
        <v>28</v>
      </c>
      <c r="B33" s="63">
        <v>1.0240000000000001E-2</v>
      </c>
      <c r="C33" s="63">
        <v>1.0240000000000001E-2</v>
      </c>
      <c r="D33" s="63">
        <v>1.0240000000000001E-2</v>
      </c>
      <c r="E33" s="63">
        <v>1.0240000000000001E-2</v>
      </c>
      <c r="F33" s="63">
        <v>1.0240000000000001E-2</v>
      </c>
      <c r="G33" s="63">
        <v>1.0240000000000001E-2</v>
      </c>
      <c r="H33" s="63">
        <v>1.0240000000000001E-2</v>
      </c>
      <c r="I33" s="63">
        <v>1.0240000000000001E-2</v>
      </c>
      <c r="J33" s="63">
        <v>1.0240000000000001E-2</v>
      </c>
      <c r="K33" s="63">
        <v>1.0240000000000001E-2</v>
      </c>
      <c r="L33" s="63">
        <v>1.0240000000000001E-2</v>
      </c>
      <c r="M33" s="63">
        <v>1.0240000000000001E-2</v>
      </c>
      <c r="N33" s="63">
        <v>1.0240000000000001E-2</v>
      </c>
      <c r="O33" s="63">
        <v>1.0240000000000001E-2</v>
      </c>
      <c r="P33" s="63">
        <v>1.0240000000000001E-2</v>
      </c>
      <c r="Q33" s="63">
        <v>1.0240000000000001E-2</v>
      </c>
      <c r="R33" s="63">
        <v>1.0240000000000001E-2</v>
      </c>
      <c r="S33" s="63">
        <v>1.0240000000000001E-2</v>
      </c>
      <c r="T33" s="63">
        <v>1.0240000000000001E-2</v>
      </c>
      <c r="U33" s="63">
        <v>1.0240000000000001E-2</v>
      </c>
      <c r="V33" s="63">
        <v>1.0240000000000001E-2</v>
      </c>
      <c r="W33" s="63">
        <v>1.0240000000000001E-2</v>
      </c>
      <c r="X33" s="63">
        <v>1.0240000000000001E-2</v>
      </c>
      <c r="Y33" s="63">
        <v>1.0240000000000001E-2</v>
      </c>
      <c r="Z33" s="63">
        <v>1.0240000000000001E-2</v>
      </c>
      <c r="AA33" s="63">
        <v>1.0240000000000001E-2</v>
      </c>
      <c r="AB33" s="63">
        <v>1.0240000000000001E-2</v>
      </c>
      <c r="AC33" s="63">
        <v>1.0240000000000001E-2</v>
      </c>
      <c r="AD33" s="63">
        <v>1.0240000000000001E-2</v>
      </c>
      <c r="AE33" s="63">
        <v>1.0240000000000001E-2</v>
      </c>
      <c r="AF33" s="63">
        <v>1.0240000000000001E-2</v>
      </c>
      <c r="AG33" s="63">
        <v>1.0240000000000001E-2</v>
      </c>
      <c r="AH33" s="63">
        <v>1.0240000000000001E-2</v>
      </c>
      <c r="AI33" s="63">
        <v>1.0240000000000001E-2</v>
      </c>
      <c r="AJ33" s="63">
        <v>1.0240000000000001E-2</v>
      </c>
      <c r="AK33" s="63">
        <v>1.0240000000000001E-2</v>
      </c>
      <c r="AL33" s="63">
        <v>1.0240000000000001E-2</v>
      </c>
      <c r="AM33" s="63">
        <v>1.0240000000000001E-2</v>
      </c>
      <c r="AN33" s="63">
        <v>1.0240000000000001E-2</v>
      </c>
      <c r="AO33" s="63">
        <v>1.0240000000000001E-2</v>
      </c>
      <c r="AP33" s="63">
        <v>1.0240000000000001E-2</v>
      </c>
      <c r="AQ33" s="63">
        <v>1.0240000000000001E-2</v>
      </c>
      <c r="AR33" s="63">
        <v>1.0240000000000001E-2</v>
      </c>
      <c r="AS33" s="63">
        <v>1.0240000000000001E-2</v>
      </c>
      <c r="AT33" s="63">
        <v>1.0240000000000001E-2</v>
      </c>
      <c r="AU33" s="63">
        <v>1.0240000000000001E-2</v>
      </c>
      <c r="AV33" s="63">
        <v>1.0240000000000001E-2</v>
      </c>
      <c r="AW33" s="63">
        <v>1.0240000000000001E-2</v>
      </c>
      <c r="AX33" s="63">
        <v>1.0240000000000001E-2</v>
      </c>
      <c r="AY33" s="63">
        <v>1.0240000000000001E-2</v>
      </c>
      <c r="AZ33" s="63">
        <v>1.0240000000000001E-2</v>
      </c>
      <c r="BA33" s="63">
        <v>1.0240000000000001E-2</v>
      </c>
      <c r="BB33" s="63">
        <v>1.0240000000000001E-2</v>
      </c>
      <c r="BC33" s="63">
        <v>1.0240000000000001E-2</v>
      </c>
      <c r="BD33" s="63">
        <v>1.0240000000000001E-2</v>
      </c>
      <c r="BE33" s="63">
        <v>1.0240000000000001E-2</v>
      </c>
      <c r="BF33" s="63">
        <v>1.0240000000000001E-2</v>
      </c>
      <c r="BG33" s="63">
        <v>1.0240000000000001E-2</v>
      </c>
      <c r="BH33" s="63">
        <v>1.0240000000000001E-2</v>
      </c>
      <c r="BI33" s="63">
        <v>1.0240000000000001E-2</v>
      </c>
      <c r="BJ33" s="63">
        <v>1.0240000000000001E-2</v>
      </c>
      <c r="BK33" s="63">
        <v>1.0240000000000001E-2</v>
      </c>
      <c r="BL33" s="63">
        <v>1.0240000000000001E-2</v>
      </c>
      <c r="BM33" s="63">
        <v>1.0240000000000001E-2</v>
      </c>
      <c r="BN33" s="63">
        <v>1.0240000000000001E-2</v>
      </c>
    </row>
    <row r="34" spans="1:66" x14ac:dyDescent="0.2">
      <c r="A34" s="67">
        <v>29</v>
      </c>
      <c r="B34" s="63">
        <v>9.9699999999999997E-3</v>
      </c>
      <c r="C34" s="63">
        <v>9.9699999999999997E-3</v>
      </c>
      <c r="D34" s="63">
        <v>9.9699999999999997E-3</v>
      </c>
      <c r="E34" s="63">
        <v>9.9699999999999997E-3</v>
      </c>
      <c r="F34" s="63">
        <v>9.9699999999999997E-3</v>
      </c>
      <c r="G34" s="63">
        <v>9.9699999999999997E-3</v>
      </c>
      <c r="H34" s="63">
        <v>9.9699999999999997E-3</v>
      </c>
      <c r="I34" s="63">
        <v>9.9699999999999997E-3</v>
      </c>
      <c r="J34" s="63">
        <v>9.9699999999999997E-3</v>
      </c>
      <c r="K34" s="63">
        <v>9.9699999999999997E-3</v>
      </c>
      <c r="L34" s="63">
        <v>9.9699999999999997E-3</v>
      </c>
      <c r="M34" s="63">
        <v>9.9699999999999997E-3</v>
      </c>
      <c r="N34" s="63">
        <v>9.9699999999999997E-3</v>
      </c>
      <c r="O34" s="63">
        <v>9.9699999999999997E-3</v>
      </c>
      <c r="P34" s="63">
        <v>9.9699999999999997E-3</v>
      </c>
      <c r="Q34" s="63">
        <v>9.9699999999999997E-3</v>
      </c>
      <c r="R34" s="63">
        <v>9.9699999999999997E-3</v>
      </c>
      <c r="S34" s="63">
        <v>9.9699999999999997E-3</v>
      </c>
      <c r="T34" s="63">
        <v>9.9699999999999997E-3</v>
      </c>
      <c r="U34" s="63">
        <v>9.9699999999999997E-3</v>
      </c>
      <c r="V34" s="63">
        <v>9.9699999999999997E-3</v>
      </c>
      <c r="W34" s="63">
        <v>9.9699999999999997E-3</v>
      </c>
      <c r="X34" s="63">
        <v>9.9699999999999997E-3</v>
      </c>
      <c r="Y34" s="63">
        <v>9.9699999999999997E-3</v>
      </c>
      <c r="Z34" s="63">
        <v>9.9699999999999997E-3</v>
      </c>
      <c r="AA34" s="63">
        <v>9.9699999999999997E-3</v>
      </c>
      <c r="AB34" s="63">
        <v>9.9699999999999997E-3</v>
      </c>
      <c r="AC34" s="63">
        <v>9.9699999999999997E-3</v>
      </c>
      <c r="AD34" s="63">
        <v>9.9699999999999997E-3</v>
      </c>
      <c r="AE34" s="63">
        <v>9.9699999999999997E-3</v>
      </c>
      <c r="AF34" s="63">
        <v>9.9699999999999997E-3</v>
      </c>
      <c r="AG34" s="63">
        <v>9.9699999999999997E-3</v>
      </c>
      <c r="AH34" s="63">
        <v>9.9699999999999997E-3</v>
      </c>
      <c r="AI34" s="63">
        <v>9.9699999999999997E-3</v>
      </c>
      <c r="AJ34" s="63">
        <v>9.9699999999999997E-3</v>
      </c>
      <c r="AK34" s="63">
        <v>9.9699999999999997E-3</v>
      </c>
      <c r="AL34" s="63">
        <v>9.9699999999999997E-3</v>
      </c>
      <c r="AM34" s="63">
        <v>9.9699999999999997E-3</v>
      </c>
      <c r="AN34" s="63">
        <v>9.9699999999999997E-3</v>
      </c>
      <c r="AO34" s="63">
        <v>9.9699999999999997E-3</v>
      </c>
      <c r="AP34" s="63">
        <v>9.9699999999999997E-3</v>
      </c>
      <c r="AQ34" s="63">
        <v>9.9699999999999997E-3</v>
      </c>
      <c r="AR34" s="63">
        <v>9.9699999999999997E-3</v>
      </c>
      <c r="AS34" s="63">
        <v>9.9699999999999997E-3</v>
      </c>
      <c r="AT34" s="63">
        <v>9.9699999999999997E-3</v>
      </c>
      <c r="AU34" s="63">
        <v>9.9699999999999997E-3</v>
      </c>
      <c r="AV34" s="63">
        <v>9.9699999999999997E-3</v>
      </c>
      <c r="AW34" s="63">
        <v>9.9699999999999997E-3</v>
      </c>
      <c r="AX34" s="63">
        <v>9.9699999999999997E-3</v>
      </c>
      <c r="AY34" s="63">
        <v>9.9699999999999997E-3</v>
      </c>
      <c r="AZ34" s="63">
        <v>9.9699999999999997E-3</v>
      </c>
      <c r="BA34" s="63">
        <v>9.9699999999999997E-3</v>
      </c>
      <c r="BB34" s="63">
        <v>9.9699999999999997E-3</v>
      </c>
      <c r="BC34" s="63">
        <v>9.9699999999999997E-3</v>
      </c>
      <c r="BD34" s="63">
        <v>9.9699999999999997E-3</v>
      </c>
      <c r="BE34" s="63">
        <v>9.9699999999999997E-3</v>
      </c>
      <c r="BF34" s="63">
        <v>9.9699999999999997E-3</v>
      </c>
      <c r="BG34" s="63">
        <v>9.9699999999999997E-3</v>
      </c>
      <c r="BH34" s="63">
        <v>9.9699999999999997E-3</v>
      </c>
      <c r="BI34" s="63">
        <v>9.9699999999999997E-3</v>
      </c>
      <c r="BJ34" s="63">
        <v>9.9699999999999997E-3</v>
      </c>
      <c r="BK34" s="63">
        <v>9.9699999999999997E-3</v>
      </c>
      <c r="BL34" s="63">
        <v>9.9699999999999997E-3</v>
      </c>
      <c r="BM34" s="63">
        <v>9.9699999999999997E-3</v>
      </c>
      <c r="BN34" s="63">
        <v>9.9699999999999997E-3</v>
      </c>
    </row>
    <row r="35" spans="1:66" x14ac:dyDescent="0.2">
      <c r="A35" s="67">
        <v>30</v>
      </c>
      <c r="B35" s="63">
        <v>9.7099999999999999E-3</v>
      </c>
      <c r="C35" s="63">
        <v>9.7099999999999999E-3</v>
      </c>
      <c r="D35" s="63">
        <v>9.7099999999999999E-3</v>
      </c>
      <c r="E35" s="63">
        <v>9.7099999999999999E-3</v>
      </c>
      <c r="F35" s="63">
        <v>9.7099999999999999E-3</v>
      </c>
      <c r="G35" s="63">
        <v>9.7099999999999999E-3</v>
      </c>
      <c r="H35" s="63">
        <v>9.7099999999999999E-3</v>
      </c>
      <c r="I35" s="63">
        <v>9.7099999999999999E-3</v>
      </c>
      <c r="J35" s="63">
        <v>9.7099999999999999E-3</v>
      </c>
      <c r="K35" s="63">
        <v>9.7099999999999999E-3</v>
      </c>
      <c r="L35" s="63">
        <v>9.7099999999999999E-3</v>
      </c>
      <c r="M35" s="63">
        <v>9.7099999999999999E-3</v>
      </c>
      <c r="N35" s="63">
        <v>9.7099999999999999E-3</v>
      </c>
      <c r="O35" s="63">
        <v>9.7099999999999999E-3</v>
      </c>
      <c r="P35" s="63">
        <v>9.7099999999999999E-3</v>
      </c>
      <c r="Q35" s="63">
        <v>9.7099999999999999E-3</v>
      </c>
      <c r="R35" s="63">
        <v>9.7099999999999999E-3</v>
      </c>
      <c r="S35" s="63">
        <v>9.7099999999999999E-3</v>
      </c>
      <c r="T35" s="63">
        <v>9.7099999999999999E-3</v>
      </c>
      <c r="U35" s="63">
        <v>9.7099999999999999E-3</v>
      </c>
      <c r="V35" s="63">
        <v>9.7099999999999999E-3</v>
      </c>
      <c r="W35" s="63">
        <v>9.7099999999999999E-3</v>
      </c>
      <c r="X35" s="63">
        <v>9.7099999999999999E-3</v>
      </c>
      <c r="Y35" s="63">
        <v>9.7099999999999999E-3</v>
      </c>
      <c r="Z35" s="63">
        <v>9.7099999999999999E-3</v>
      </c>
      <c r="AA35" s="63">
        <v>9.7099999999999999E-3</v>
      </c>
      <c r="AB35" s="63">
        <v>9.7099999999999999E-3</v>
      </c>
      <c r="AC35" s="63">
        <v>9.7099999999999999E-3</v>
      </c>
      <c r="AD35" s="63">
        <v>9.7099999999999999E-3</v>
      </c>
      <c r="AE35" s="63">
        <v>9.7099999999999999E-3</v>
      </c>
      <c r="AF35" s="63">
        <v>9.7099999999999999E-3</v>
      </c>
      <c r="AG35" s="63">
        <v>9.7099999999999999E-3</v>
      </c>
      <c r="AH35" s="63">
        <v>9.7099999999999999E-3</v>
      </c>
      <c r="AI35" s="63">
        <v>9.7099999999999999E-3</v>
      </c>
      <c r="AJ35" s="63">
        <v>9.7099999999999999E-3</v>
      </c>
      <c r="AK35" s="63">
        <v>9.7099999999999999E-3</v>
      </c>
      <c r="AL35" s="63">
        <v>9.7099999999999999E-3</v>
      </c>
      <c r="AM35" s="63">
        <v>9.7099999999999999E-3</v>
      </c>
      <c r="AN35" s="63">
        <v>9.7099999999999999E-3</v>
      </c>
      <c r="AO35" s="63">
        <v>9.7099999999999999E-3</v>
      </c>
      <c r="AP35" s="63">
        <v>9.7099999999999999E-3</v>
      </c>
      <c r="AQ35" s="63">
        <v>9.7099999999999999E-3</v>
      </c>
      <c r="AR35" s="63">
        <v>9.7099999999999999E-3</v>
      </c>
      <c r="AS35" s="63">
        <v>9.7099999999999999E-3</v>
      </c>
      <c r="AT35" s="63">
        <v>9.7099999999999999E-3</v>
      </c>
      <c r="AU35" s="63">
        <v>9.7099999999999999E-3</v>
      </c>
      <c r="AV35" s="63">
        <v>9.7099999999999999E-3</v>
      </c>
      <c r="AW35" s="63">
        <v>9.7099999999999999E-3</v>
      </c>
      <c r="AX35" s="63">
        <v>9.7099999999999999E-3</v>
      </c>
      <c r="AY35" s="63">
        <v>9.7099999999999999E-3</v>
      </c>
      <c r="AZ35" s="63">
        <v>9.7099999999999999E-3</v>
      </c>
      <c r="BA35" s="63">
        <v>9.7099999999999999E-3</v>
      </c>
      <c r="BB35" s="63">
        <v>9.7099999999999999E-3</v>
      </c>
      <c r="BC35" s="63">
        <v>9.7099999999999999E-3</v>
      </c>
      <c r="BD35" s="63">
        <v>9.7099999999999999E-3</v>
      </c>
      <c r="BE35" s="63">
        <v>9.7099999999999999E-3</v>
      </c>
      <c r="BF35" s="63">
        <v>9.7099999999999999E-3</v>
      </c>
      <c r="BG35" s="63">
        <v>9.7099999999999999E-3</v>
      </c>
      <c r="BH35" s="63">
        <v>9.7099999999999999E-3</v>
      </c>
      <c r="BI35" s="63">
        <v>9.7099999999999999E-3</v>
      </c>
      <c r="BJ35" s="63">
        <v>9.7099999999999999E-3</v>
      </c>
      <c r="BK35" s="63">
        <v>9.7099999999999999E-3</v>
      </c>
      <c r="BL35" s="63">
        <v>9.7099999999999999E-3</v>
      </c>
      <c r="BM35" s="63">
        <v>9.7099999999999999E-3</v>
      </c>
      <c r="BN35" s="63">
        <v>9.7099999999999999E-3</v>
      </c>
    </row>
    <row r="36" spans="1:66" x14ac:dyDescent="0.2">
      <c r="A36" s="67">
        <v>31</v>
      </c>
      <c r="B36" s="63">
        <v>9.7099999999999999E-3</v>
      </c>
      <c r="C36" s="63">
        <v>9.7099999999999999E-3</v>
      </c>
      <c r="D36" s="63">
        <v>9.7099999999999999E-3</v>
      </c>
      <c r="E36" s="63">
        <v>9.7099999999999999E-3</v>
      </c>
      <c r="F36" s="63">
        <v>9.7099999999999999E-3</v>
      </c>
      <c r="G36" s="63">
        <v>9.7099999999999999E-3</v>
      </c>
      <c r="H36" s="63">
        <v>9.7099999999999999E-3</v>
      </c>
      <c r="I36" s="63">
        <v>9.7099999999999999E-3</v>
      </c>
      <c r="J36" s="63">
        <v>9.7099999999999999E-3</v>
      </c>
      <c r="K36" s="63">
        <v>9.7099999999999999E-3</v>
      </c>
      <c r="L36" s="63">
        <v>9.7099999999999999E-3</v>
      </c>
      <c r="M36" s="63">
        <v>9.7099999999999999E-3</v>
      </c>
      <c r="N36" s="63">
        <v>9.7099999999999999E-3</v>
      </c>
      <c r="O36" s="63">
        <v>9.7099999999999999E-3</v>
      </c>
      <c r="P36" s="63">
        <v>9.7099999999999999E-3</v>
      </c>
      <c r="Q36" s="63">
        <v>9.7099999999999999E-3</v>
      </c>
      <c r="R36" s="63">
        <v>9.7099999999999999E-3</v>
      </c>
      <c r="S36" s="63">
        <v>9.7099999999999999E-3</v>
      </c>
      <c r="T36" s="63">
        <v>9.7099999999999999E-3</v>
      </c>
      <c r="U36" s="63">
        <v>9.7099999999999999E-3</v>
      </c>
      <c r="V36" s="63">
        <v>9.7099999999999999E-3</v>
      </c>
      <c r="W36" s="63">
        <v>9.7099999999999999E-3</v>
      </c>
      <c r="X36" s="63">
        <v>9.7099999999999999E-3</v>
      </c>
      <c r="Y36" s="63">
        <v>9.7099999999999999E-3</v>
      </c>
      <c r="Z36" s="63">
        <v>9.7099999999999999E-3</v>
      </c>
      <c r="AA36" s="63">
        <v>9.7099999999999999E-3</v>
      </c>
      <c r="AB36" s="63">
        <v>9.7099999999999999E-3</v>
      </c>
      <c r="AC36" s="63">
        <v>9.7099999999999999E-3</v>
      </c>
      <c r="AD36" s="63">
        <v>9.7099999999999999E-3</v>
      </c>
      <c r="AE36" s="63">
        <v>9.7099999999999999E-3</v>
      </c>
      <c r="AF36" s="63">
        <v>9.7099999999999999E-3</v>
      </c>
      <c r="AG36" s="63">
        <v>9.7099999999999999E-3</v>
      </c>
      <c r="AH36" s="63">
        <v>9.7099999999999999E-3</v>
      </c>
      <c r="AI36" s="63">
        <v>9.7099999999999999E-3</v>
      </c>
      <c r="AJ36" s="63">
        <v>9.7099999999999999E-3</v>
      </c>
      <c r="AK36" s="63">
        <v>9.7099999999999999E-3</v>
      </c>
      <c r="AL36" s="63">
        <v>9.7099999999999999E-3</v>
      </c>
      <c r="AM36" s="63">
        <v>9.7099999999999999E-3</v>
      </c>
      <c r="AN36" s="63">
        <v>9.7099999999999999E-3</v>
      </c>
      <c r="AO36" s="63">
        <v>9.7099999999999999E-3</v>
      </c>
      <c r="AP36" s="63">
        <v>9.7099999999999999E-3</v>
      </c>
      <c r="AQ36" s="63">
        <v>9.7099999999999999E-3</v>
      </c>
      <c r="AR36" s="63">
        <v>9.7099999999999999E-3</v>
      </c>
      <c r="AS36" s="63">
        <v>9.7099999999999999E-3</v>
      </c>
      <c r="AT36" s="63">
        <v>9.7099999999999999E-3</v>
      </c>
      <c r="AU36" s="63">
        <v>9.7099999999999999E-3</v>
      </c>
      <c r="AV36" s="63">
        <v>9.7099999999999999E-3</v>
      </c>
      <c r="AW36" s="63">
        <v>9.7099999999999999E-3</v>
      </c>
      <c r="AX36" s="63">
        <v>9.7099999999999999E-3</v>
      </c>
      <c r="AY36" s="63">
        <v>9.7099999999999999E-3</v>
      </c>
      <c r="AZ36" s="63">
        <v>9.7099999999999999E-3</v>
      </c>
      <c r="BA36" s="63">
        <v>9.7099999999999999E-3</v>
      </c>
      <c r="BB36" s="63">
        <v>9.7099999999999999E-3</v>
      </c>
      <c r="BC36" s="63">
        <v>9.7099999999999999E-3</v>
      </c>
      <c r="BD36" s="63">
        <v>9.7099999999999999E-3</v>
      </c>
      <c r="BE36" s="63">
        <v>9.7099999999999999E-3</v>
      </c>
      <c r="BF36" s="63">
        <v>9.7099999999999999E-3</v>
      </c>
      <c r="BG36" s="63">
        <v>9.7099999999999999E-3</v>
      </c>
      <c r="BH36" s="63">
        <v>9.7099999999999999E-3</v>
      </c>
      <c r="BI36" s="63">
        <v>9.7099999999999999E-3</v>
      </c>
      <c r="BJ36" s="63">
        <v>9.7099999999999999E-3</v>
      </c>
      <c r="BK36" s="63">
        <v>9.7099999999999999E-3</v>
      </c>
      <c r="BL36" s="63">
        <v>9.7099999999999999E-3</v>
      </c>
      <c r="BM36" s="63">
        <v>9.7099999999999999E-3</v>
      </c>
      <c r="BN36" s="63">
        <v>9.7099999999999999E-3</v>
      </c>
    </row>
    <row r="37" spans="1:66" x14ac:dyDescent="0.2">
      <c r="A37" s="67">
        <v>32</v>
      </c>
      <c r="B37" s="63">
        <v>9.7099999999999999E-3</v>
      </c>
      <c r="C37" s="63">
        <v>9.7099999999999999E-3</v>
      </c>
      <c r="D37" s="63">
        <v>9.7099999999999999E-3</v>
      </c>
      <c r="E37" s="63">
        <v>9.7099999999999999E-3</v>
      </c>
      <c r="F37" s="63">
        <v>9.7099999999999999E-3</v>
      </c>
      <c r="G37" s="63">
        <v>9.7099999999999999E-3</v>
      </c>
      <c r="H37" s="63">
        <v>9.7099999999999999E-3</v>
      </c>
      <c r="I37" s="63">
        <v>9.7099999999999999E-3</v>
      </c>
      <c r="J37" s="63">
        <v>9.7099999999999999E-3</v>
      </c>
      <c r="K37" s="63">
        <v>9.7099999999999999E-3</v>
      </c>
      <c r="L37" s="63">
        <v>9.7099999999999999E-3</v>
      </c>
      <c r="M37" s="63">
        <v>9.7099999999999999E-3</v>
      </c>
      <c r="N37" s="63">
        <v>9.7099999999999999E-3</v>
      </c>
      <c r="O37" s="63">
        <v>9.7099999999999999E-3</v>
      </c>
      <c r="P37" s="63">
        <v>9.7099999999999999E-3</v>
      </c>
      <c r="Q37" s="63">
        <v>9.7099999999999999E-3</v>
      </c>
      <c r="R37" s="63">
        <v>9.7099999999999999E-3</v>
      </c>
      <c r="S37" s="63">
        <v>9.7099999999999999E-3</v>
      </c>
      <c r="T37" s="63">
        <v>9.7099999999999999E-3</v>
      </c>
      <c r="U37" s="63">
        <v>9.7099999999999999E-3</v>
      </c>
      <c r="V37" s="63">
        <v>9.7099999999999999E-3</v>
      </c>
      <c r="W37" s="63">
        <v>9.7099999999999999E-3</v>
      </c>
      <c r="X37" s="63">
        <v>9.7099999999999999E-3</v>
      </c>
      <c r="Y37" s="63">
        <v>9.7099999999999999E-3</v>
      </c>
      <c r="Z37" s="63">
        <v>9.7099999999999999E-3</v>
      </c>
      <c r="AA37" s="63">
        <v>9.7099999999999999E-3</v>
      </c>
      <c r="AB37" s="63">
        <v>9.7099999999999999E-3</v>
      </c>
      <c r="AC37" s="63">
        <v>9.7099999999999999E-3</v>
      </c>
      <c r="AD37" s="63">
        <v>9.7099999999999999E-3</v>
      </c>
      <c r="AE37" s="63">
        <v>9.7099999999999999E-3</v>
      </c>
      <c r="AF37" s="63">
        <v>9.7099999999999999E-3</v>
      </c>
      <c r="AG37" s="63">
        <v>9.7099999999999999E-3</v>
      </c>
      <c r="AH37" s="63">
        <v>9.7099999999999999E-3</v>
      </c>
      <c r="AI37" s="63">
        <v>9.7099999999999999E-3</v>
      </c>
      <c r="AJ37" s="63">
        <v>9.7099999999999999E-3</v>
      </c>
      <c r="AK37" s="63">
        <v>9.7099999999999999E-3</v>
      </c>
      <c r="AL37" s="63">
        <v>9.7099999999999999E-3</v>
      </c>
      <c r="AM37" s="63">
        <v>9.7099999999999999E-3</v>
      </c>
      <c r="AN37" s="63">
        <v>9.7099999999999999E-3</v>
      </c>
      <c r="AO37" s="63">
        <v>9.7099999999999999E-3</v>
      </c>
      <c r="AP37" s="63">
        <v>9.7099999999999999E-3</v>
      </c>
      <c r="AQ37" s="63">
        <v>9.7099999999999999E-3</v>
      </c>
      <c r="AR37" s="63">
        <v>9.7099999999999999E-3</v>
      </c>
      <c r="AS37" s="63">
        <v>9.7099999999999999E-3</v>
      </c>
      <c r="AT37" s="63">
        <v>9.7099999999999999E-3</v>
      </c>
      <c r="AU37" s="63">
        <v>9.7099999999999999E-3</v>
      </c>
      <c r="AV37" s="63">
        <v>9.7099999999999999E-3</v>
      </c>
      <c r="AW37" s="63">
        <v>9.7099999999999999E-3</v>
      </c>
      <c r="AX37" s="63">
        <v>9.7099999999999999E-3</v>
      </c>
      <c r="AY37" s="63">
        <v>9.7099999999999999E-3</v>
      </c>
      <c r="AZ37" s="63">
        <v>9.7099999999999999E-3</v>
      </c>
      <c r="BA37" s="63">
        <v>9.7099999999999999E-3</v>
      </c>
      <c r="BB37" s="63">
        <v>9.7099999999999999E-3</v>
      </c>
      <c r="BC37" s="63">
        <v>9.7099999999999999E-3</v>
      </c>
      <c r="BD37" s="63">
        <v>9.7099999999999999E-3</v>
      </c>
      <c r="BE37" s="63">
        <v>9.7099999999999999E-3</v>
      </c>
      <c r="BF37" s="63">
        <v>9.7099999999999999E-3</v>
      </c>
      <c r="BG37" s="63">
        <v>9.7099999999999999E-3</v>
      </c>
      <c r="BH37" s="63">
        <v>9.7099999999999999E-3</v>
      </c>
      <c r="BI37" s="63">
        <v>9.7099999999999999E-3</v>
      </c>
      <c r="BJ37" s="63">
        <v>9.7099999999999999E-3</v>
      </c>
      <c r="BK37" s="63">
        <v>9.7099999999999999E-3</v>
      </c>
      <c r="BL37" s="63">
        <v>9.7099999999999999E-3</v>
      </c>
      <c r="BM37" s="63">
        <v>9.7099999999999999E-3</v>
      </c>
      <c r="BN37" s="63">
        <v>9.7099999999999999E-3</v>
      </c>
    </row>
    <row r="38" spans="1:66" x14ac:dyDescent="0.2">
      <c r="A38" s="67">
        <v>33</v>
      </c>
      <c r="B38" s="63">
        <v>9.7099999999999999E-3</v>
      </c>
      <c r="C38" s="63">
        <v>9.7099999999999999E-3</v>
      </c>
      <c r="D38" s="63">
        <v>9.7099999999999999E-3</v>
      </c>
      <c r="E38" s="63">
        <v>9.7099999999999999E-3</v>
      </c>
      <c r="F38" s="63">
        <v>9.7099999999999999E-3</v>
      </c>
      <c r="G38" s="63">
        <v>9.7099999999999999E-3</v>
      </c>
      <c r="H38" s="63">
        <v>9.7099999999999999E-3</v>
      </c>
      <c r="I38" s="63">
        <v>9.7099999999999999E-3</v>
      </c>
      <c r="J38" s="63">
        <v>9.7099999999999999E-3</v>
      </c>
      <c r="K38" s="63">
        <v>9.7099999999999999E-3</v>
      </c>
      <c r="L38" s="63">
        <v>9.7099999999999999E-3</v>
      </c>
      <c r="M38" s="63">
        <v>9.7099999999999999E-3</v>
      </c>
      <c r="N38" s="63">
        <v>9.7099999999999999E-3</v>
      </c>
      <c r="O38" s="63">
        <v>9.7099999999999999E-3</v>
      </c>
      <c r="P38" s="63">
        <v>9.7099999999999999E-3</v>
      </c>
      <c r="Q38" s="63">
        <v>9.7099999999999999E-3</v>
      </c>
      <c r="R38" s="63">
        <v>9.7099999999999999E-3</v>
      </c>
      <c r="S38" s="63">
        <v>9.7099999999999999E-3</v>
      </c>
      <c r="T38" s="63">
        <v>9.7099999999999999E-3</v>
      </c>
      <c r="U38" s="63">
        <v>9.7099999999999999E-3</v>
      </c>
      <c r="V38" s="63">
        <v>9.7099999999999999E-3</v>
      </c>
      <c r="W38" s="63">
        <v>9.7099999999999999E-3</v>
      </c>
      <c r="X38" s="63">
        <v>9.7099999999999999E-3</v>
      </c>
      <c r="Y38" s="63">
        <v>9.7099999999999999E-3</v>
      </c>
      <c r="Z38" s="63">
        <v>9.7099999999999999E-3</v>
      </c>
      <c r="AA38" s="63">
        <v>9.7099999999999999E-3</v>
      </c>
      <c r="AB38" s="63">
        <v>9.7099999999999999E-3</v>
      </c>
      <c r="AC38" s="63">
        <v>9.7099999999999999E-3</v>
      </c>
      <c r="AD38" s="63">
        <v>9.7099999999999999E-3</v>
      </c>
      <c r="AE38" s="63">
        <v>9.7099999999999999E-3</v>
      </c>
      <c r="AF38" s="63">
        <v>9.7099999999999999E-3</v>
      </c>
      <c r="AG38" s="63">
        <v>9.7099999999999999E-3</v>
      </c>
      <c r="AH38" s="63">
        <v>9.7099999999999999E-3</v>
      </c>
      <c r="AI38" s="63">
        <v>9.7099999999999999E-3</v>
      </c>
      <c r="AJ38" s="63">
        <v>9.7099999999999999E-3</v>
      </c>
      <c r="AK38" s="63">
        <v>9.7099999999999999E-3</v>
      </c>
      <c r="AL38" s="63">
        <v>9.7099999999999999E-3</v>
      </c>
      <c r="AM38" s="63">
        <v>9.7099999999999999E-3</v>
      </c>
      <c r="AN38" s="63">
        <v>9.7099999999999999E-3</v>
      </c>
      <c r="AO38" s="63">
        <v>9.7099999999999999E-3</v>
      </c>
      <c r="AP38" s="63">
        <v>9.7099999999999999E-3</v>
      </c>
      <c r="AQ38" s="63">
        <v>9.7099999999999999E-3</v>
      </c>
      <c r="AR38" s="63">
        <v>9.7099999999999999E-3</v>
      </c>
      <c r="AS38" s="63">
        <v>9.7099999999999999E-3</v>
      </c>
      <c r="AT38" s="63">
        <v>9.7099999999999999E-3</v>
      </c>
      <c r="AU38" s="63">
        <v>9.7099999999999999E-3</v>
      </c>
      <c r="AV38" s="63">
        <v>9.7099999999999999E-3</v>
      </c>
      <c r="AW38" s="63">
        <v>9.7099999999999999E-3</v>
      </c>
      <c r="AX38" s="63">
        <v>9.7099999999999999E-3</v>
      </c>
      <c r="AY38" s="63">
        <v>9.7099999999999999E-3</v>
      </c>
      <c r="AZ38" s="63">
        <v>9.7099999999999999E-3</v>
      </c>
      <c r="BA38" s="63">
        <v>9.7099999999999999E-3</v>
      </c>
      <c r="BB38" s="63">
        <v>9.7099999999999999E-3</v>
      </c>
      <c r="BC38" s="63">
        <v>9.7099999999999999E-3</v>
      </c>
      <c r="BD38" s="63">
        <v>9.7099999999999999E-3</v>
      </c>
      <c r="BE38" s="63">
        <v>9.7099999999999999E-3</v>
      </c>
      <c r="BF38" s="63">
        <v>9.7099999999999999E-3</v>
      </c>
      <c r="BG38" s="63">
        <v>9.7099999999999999E-3</v>
      </c>
      <c r="BH38" s="63">
        <v>9.7099999999999999E-3</v>
      </c>
      <c r="BI38" s="63">
        <v>9.7099999999999999E-3</v>
      </c>
      <c r="BJ38" s="63">
        <v>9.7099999999999999E-3</v>
      </c>
      <c r="BK38" s="63">
        <v>9.7099999999999999E-3</v>
      </c>
      <c r="BL38" s="63">
        <v>9.7099999999999999E-3</v>
      </c>
      <c r="BM38" s="63">
        <v>9.7099999999999999E-3</v>
      </c>
      <c r="BN38" s="63">
        <v>9.7099999999999999E-3</v>
      </c>
    </row>
    <row r="39" spans="1:66" x14ac:dyDescent="0.2">
      <c r="A39" s="67">
        <v>34</v>
      </c>
      <c r="B39" s="63">
        <v>9.7099999999999999E-3</v>
      </c>
      <c r="C39" s="63">
        <v>9.7099999999999999E-3</v>
      </c>
      <c r="D39" s="63">
        <v>9.7099999999999999E-3</v>
      </c>
      <c r="E39" s="63">
        <v>9.7099999999999999E-3</v>
      </c>
      <c r="F39" s="63">
        <v>9.7099999999999999E-3</v>
      </c>
      <c r="G39" s="63">
        <v>9.7099999999999999E-3</v>
      </c>
      <c r="H39" s="63">
        <v>9.7099999999999999E-3</v>
      </c>
      <c r="I39" s="63">
        <v>9.7099999999999999E-3</v>
      </c>
      <c r="J39" s="63">
        <v>9.7099999999999999E-3</v>
      </c>
      <c r="K39" s="63">
        <v>9.7099999999999999E-3</v>
      </c>
      <c r="L39" s="63">
        <v>9.7099999999999999E-3</v>
      </c>
      <c r="M39" s="63">
        <v>9.7099999999999999E-3</v>
      </c>
      <c r="N39" s="63">
        <v>9.7099999999999999E-3</v>
      </c>
      <c r="O39" s="63">
        <v>9.7099999999999999E-3</v>
      </c>
      <c r="P39" s="63">
        <v>9.7099999999999999E-3</v>
      </c>
      <c r="Q39" s="63">
        <v>9.7099999999999999E-3</v>
      </c>
      <c r="R39" s="63">
        <v>9.7099999999999999E-3</v>
      </c>
      <c r="S39" s="63">
        <v>9.7099999999999999E-3</v>
      </c>
      <c r="T39" s="63">
        <v>9.7099999999999999E-3</v>
      </c>
      <c r="U39" s="63">
        <v>9.7099999999999999E-3</v>
      </c>
      <c r="V39" s="63">
        <v>9.7099999999999999E-3</v>
      </c>
      <c r="W39" s="63">
        <v>9.7099999999999999E-3</v>
      </c>
      <c r="X39" s="63">
        <v>9.7099999999999999E-3</v>
      </c>
      <c r="Y39" s="63">
        <v>9.7099999999999999E-3</v>
      </c>
      <c r="Z39" s="63">
        <v>9.7099999999999999E-3</v>
      </c>
      <c r="AA39" s="63">
        <v>9.7099999999999999E-3</v>
      </c>
      <c r="AB39" s="63">
        <v>9.7099999999999999E-3</v>
      </c>
      <c r="AC39" s="63">
        <v>9.7099999999999999E-3</v>
      </c>
      <c r="AD39" s="63">
        <v>9.7099999999999999E-3</v>
      </c>
      <c r="AE39" s="63">
        <v>9.7099999999999999E-3</v>
      </c>
      <c r="AF39" s="63">
        <v>9.7099999999999999E-3</v>
      </c>
      <c r="AG39" s="63">
        <v>9.7099999999999999E-3</v>
      </c>
      <c r="AH39" s="63">
        <v>9.7099999999999999E-3</v>
      </c>
      <c r="AI39" s="63">
        <v>9.7099999999999999E-3</v>
      </c>
      <c r="AJ39" s="63">
        <v>9.7099999999999999E-3</v>
      </c>
      <c r="AK39" s="63">
        <v>9.7099999999999999E-3</v>
      </c>
      <c r="AL39" s="63">
        <v>9.7099999999999999E-3</v>
      </c>
      <c r="AM39" s="63">
        <v>9.7099999999999999E-3</v>
      </c>
      <c r="AN39" s="63">
        <v>9.7099999999999999E-3</v>
      </c>
      <c r="AO39" s="63">
        <v>9.7099999999999999E-3</v>
      </c>
      <c r="AP39" s="63">
        <v>9.7099999999999999E-3</v>
      </c>
      <c r="AQ39" s="63">
        <v>9.7099999999999999E-3</v>
      </c>
      <c r="AR39" s="63">
        <v>9.7099999999999999E-3</v>
      </c>
      <c r="AS39" s="63">
        <v>9.7099999999999999E-3</v>
      </c>
      <c r="AT39" s="63">
        <v>9.7099999999999999E-3</v>
      </c>
      <c r="AU39" s="63">
        <v>9.7099999999999999E-3</v>
      </c>
      <c r="AV39" s="63">
        <v>9.7099999999999999E-3</v>
      </c>
      <c r="AW39" s="63">
        <v>9.7099999999999999E-3</v>
      </c>
      <c r="AX39" s="63">
        <v>9.7099999999999999E-3</v>
      </c>
      <c r="AY39" s="63">
        <v>9.7099999999999999E-3</v>
      </c>
      <c r="AZ39" s="63">
        <v>9.7099999999999999E-3</v>
      </c>
      <c r="BA39" s="63">
        <v>9.7099999999999999E-3</v>
      </c>
      <c r="BB39" s="63">
        <v>9.7099999999999999E-3</v>
      </c>
      <c r="BC39" s="63">
        <v>9.7099999999999999E-3</v>
      </c>
      <c r="BD39" s="63">
        <v>9.7099999999999999E-3</v>
      </c>
      <c r="BE39" s="63">
        <v>9.7099999999999999E-3</v>
      </c>
      <c r="BF39" s="63">
        <v>9.7099999999999999E-3</v>
      </c>
      <c r="BG39" s="63">
        <v>9.7099999999999999E-3</v>
      </c>
      <c r="BH39" s="63">
        <v>9.7099999999999999E-3</v>
      </c>
      <c r="BI39" s="63">
        <v>9.7099999999999999E-3</v>
      </c>
      <c r="BJ39" s="63">
        <v>9.7099999999999999E-3</v>
      </c>
      <c r="BK39" s="63">
        <v>9.7099999999999999E-3</v>
      </c>
      <c r="BL39" s="63">
        <v>9.7099999999999999E-3</v>
      </c>
      <c r="BM39" s="63">
        <v>9.7099999999999999E-3</v>
      </c>
      <c r="BN39" s="63">
        <v>9.7099999999999999E-3</v>
      </c>
    </row>
    <row r="40" spans="1:66" x14ac:dyDescent="0.2">
      <c r="A40" s="67">
        <v>35</v>
      </c>
      <c r="B40" s="63">
        <v>9.7099999999999999E-3</v>
      </c>
      <c r="C40" s="63">
        <v>9.7099999999999999E-3</v>
      </c>
      <c r="D40" s="63">
        <v>9.7099999999999999E-3</v>
      </c>
      <c r="E40" s="63">
        <v>9.7099999999999999E-3</v>
      </c>
      <c r="F40" s="63">
        <v>9.7099999999999999E-3</v>
      </c>
      <c r="G40" s="63">
        <v>9.7099999999999999E-3</v>
      </c>
      <c r="H40" s="63">
        <v>9.7099999999999999E-3</v>
      </c>
      <c r="I40" s="63">
        <v>9.7099999999999999E-3</v>
      </c>
      <c r="J40" s="63">
        <v>9.7099999999999999E-3</v>
      </c>
      <c r="K40" s="63">
        <v>9.7099999999999999E-3</v>
      </c>
      <c r="L40" s="63">
        <v>9.7099999999999999E-3</v>
      </c>
      <c r="M40" s="63">
        <v>9.7099999999999999E-3</v>
      </c>
      <c r="N40" s="63">
        <v>9.7099999999999999E-3</v>
      </c>
      <c r="O40" s="63">
        <v>9.7099999999999999E-3</v>
      </c>
      <c r="P40" s="63">
        <v>9.7099999999999999E-3</v>
      </c>
      <c r="Q40" s="63">
        <v>9.7099999999999999E-3</v>
      </c>
      <c r="R40" s="63">
        <v>9.7099999999999999E-3</v>
      </c>
      <c r="S40" s="63">
        <v>9.7099999999999999E-3</v>
      </c>
      <c r="T40" s="63">
        <v>9.7099999999999999E-3</v>
      </c>
      <c r="U40" s="63">
        <v>9.7099999999999999E-3</v>
      </c>
      <c r="V40" s="63">
        <v>9.7099999999999999E-3</v>
      </c>
      <c r="W40" s="63">
        <v>9.7099999999999999E-3</v>
      </c>
      <c r="X40" s="63">
        <v>9.7099999999999999E-3</v>
      </c>
      <c r="Y40" s="63">
        <v>9.7099999999999999E-3</v>
      </c>
      <c r="Z40" s="63">
        <v>9.7099999999999999E-3</v>
      </c>
      <c r="AA40" s="63">
        <v>9.7099999999999999E-3</v>
      </c>
      <c r="AB40" s="63">
        <v>9.7099999999999999E-3</v>
      </c>
      <c r="AC40" s="63">
        <v>9.7099999999999999E-3</v>
      </c>
      <c r="AD40" s="63">
        <v>9.7099999999999999E-3</v>
      </c>
      <c r="AE40" s="63">
        <v>9.7099999999999999E-3</v>
      </c>
      <c r="AF40" s="63">
        <v>9.7099999999999999E-3</v>
      </c>
      <c r="AG40" s="63">
        <v>9.7099999999999999E-3</v>
      </c>
      <c r="AH40" s="63">
        <v>9.7099999999999999E-3</v>
      </c>
      <c r="AI40" s="63">
        <v>9.7099999999999999E-3</v>
      </c>
      <c r="AJ40" s="63">
        <v>9.7099999999999999E-3</v>
      </c>
      <c r="AK40" s="63">
        <v>9.7099999999999999E-3</v>
      </c>
      <c r="AL40" s="63">
        <v>9.7099999999999999E-3</v>
      </c>
      <c r="AM40" s="63">
        <v>9.7099999999999999E-3</v>
      </c>
      <c r="AN40" s="63">
        <v>9.7099999999999999E-3</v>
      </c>
      <c r="AO40" s="63">
        <v>9.7099999999999999E-3</v>
      </c>
      <c r="AP40" s="63">
        <v>9.7099999999999999E-3</v>
      </c>
      <c r="AQ40" s="63">
        <v>9.7099999999999999E-3</v>
      </c>
      <c r="AR40" s="63">
        <v>9.7099999999999999E-3</v>
      </c>
      <c r="AS40" s="63">
        <v>9.7099999999999999E-3</v>
      </c>
      <c r="AT40" s="63">
        <v>9.7099999999999999E-3</v>
      </c>
      <c r="AU40" s="63">
        <v>9.7099999999999999E-3</v>
      </c>
      <c r="AV40" s="63">
        <v>9.7099999999999999E-3</v>
      </c>
      <c r="AW40" s="63">
        <v>9.7099999999999999E-3</v>
      </c>
      <c r="AX40" s="63">
        <v>9.7099999999999999E-3</v>
      </c>
      <c r="AY40" s="63">
        <v>9.7099999999999999E-3</v>
      </c>
      <c r="AZ40" s="63">
        <v>9.7099999999999999E-3</v>
      </c>
      <c r="BA40" s="63">
        <v>9.7099999999999999E-3</v>
      </c>
      <c r="BB40" s="63">
        <v>9.7099999999999999E-3</v>
      </c>
      <c r="BC40" s="63">
        <v>9.7099999999999999E-3</v>
      </c>
      <c r="BD40" s="63">
        <v>9.7099999999999999E-3</v>
      </c>
      <c r="BE40" s="63">
        <v>9.7099999999999999E-3</v>
      </c>
      <c r="BF40" s="63">
        <v>9.7099999999999999E-3</v>
      </c>
      <c r="BG40" s="63">
        <v>9.7099999999999999E-3</v>
      </c>
      <c r="BH40" s="63">
        <v>9.7099999999999999E-3</v>
      </c>
      <c r="BI40" s="63">
        <v>9.7099999999999999E-3</v>
      </c>
      <c r="BJ40" s="63">
        <v>9.7099999999999999E-3</v>
      </c>
      <c r="BK40" s="63">
        <v>9.7099999999999999E-3</v>
      </c>
      <c r="BL40" s="63">
        <v>9.7099999999999999E-3</v>
      </c>
      <c r="BM40" s="63">
        <v>9.7099999999999999E-3</v>
      </c>
      <c r="BN40" s="63">
        <v>9.7099999999999999E-3</v>
      </c>
    </row>
    <row r="41" spans="1:66" x14ac:dyDescent="0.2">
      <c r="A41" s="67">
        <v>36</v>
      </c>
      <c r="B41" s="63">
        <v>9.7099999999999999E-3</v>
      </c>
      <c r="C41" s="63">
        <v>9.7099999999999999E-3</v>
      </c>
      <c r="D41" s="63">
        <v>9.7099999999999999E-3</v>
      </c>
      <c r="E41" s="63">
        <v>9.7099999999999999E-3</v>
      </c>
      <c r="F41" s="63">
        <v>9.7099999999999999E-3</v>
      </c>
      <c r="G41" s="63">
        <v>9.7099999999999999E-3</v>
      </c>
      <c r="H41" s="63">
        <v>9.7099999999999999E-3</v>
      </c>
      <c r="I41" s="63">
        <v>9.7099999999999999E-3</v>
      </c>
      <c r="J41" s="63">
        <v>9.7099999999999999E-3</v>
      </c>
      <c r="K41" s="63">
        <v>9.7099999999999999E-3</v>
      </c>
      <c r="L41" s="63">
        <v>9.7099999999999999E-3</v>
      </c>
      <c r="M41" s="63">
        <v>9.7099999999999999E-3</v>
      </c>
      <c r="N41" s="63">
        <v>9.7099999999999999E-3</v>
      </c>
      <c r="O41" s="63">
        <v>9.7099999999999999E-3</v>
      </c>
      <c r="P41" s="63">
        <v>9.7099999999999999E-3</v>
      </c>
      <c r="Q41" s="63">
        <v>9.7099999999999999E-3</v>
      </c>
      <c r="R41" s="63">
        <v>9.7099999999999999E-3</v>
      </c>
      <c r="S41" s="63">
        <v>9.7099999999999999E-3</v>
      </c>
      <c r="T41" s="63">
        <v>9.7099999999999999E-3</v>
      </c>
      <c r="U41" s="63">
        <v>9.7099999999999999E-3</v>
      </c>
      <c r="V41" s="63">
        <v>9.7099999999999999E-3</v>
      </c>
      <c r="W41" s="63">
        <v>9.7099999999999999E-3</v>
      </c>
      <c r="X41" s="63">
        <v>9.7099999999999999E-3</v>
      </c>
      <c r="Y41" s="63">
        <v>9.7099999999999999E-3</v>
      </c>
      <c r="Z41" s="63">
        <v>9.7099999999999999E-3</v>
      </c>
      <c r="AA41" s="63">
        <v>9.7099999999999999E-3</v>
      </c>
      <c r="AB41" s="63">
        <v>9.7099999999999999E-3</v>
      </c>
      <c r="AC41" s="63">
        <v>9.7099999999999999E-3</v>
      </c>
      <c r="AD41" s="63">
        <v>9.7099999999999999E-3</v>
      </c>
      <c r="AE41" s="63">
        <v>9.7099999999999999E-3</v>
      </c>
      <c r="AF41" s="63">
        <v>9.7099999999999999E-3</v>
      </c>
      <c r="AG41" s="63">
        <v>9.7099999999999999E-3</v>
      </c>
      <c r="AH41" s="63">
        <v>9.7099999999999999E-3</v>
      </c>
      <c r="AI41" s="63">
        <v>9.7099999999999999E-3</v>
      </c>
      <c r="AJ41" s="63">
        <v>9.7099999999999999E-3</v>
      </c>
      <c r="AK41" s="63">
        <v>9.7099999999999999E-3</v>
      </c>
      <c r="AL41" s="63">
        <v>9.7099999999999999E-3</v>
      </c>
      <c r="AM41" s="63">
        <v>9.7099999999999999E-3</v>
      </c>
      <c r="AN41" s="63">
        <v>9.7099999999999999E-3</v>
      </c>
      <c r="AO41" s="63">
        <v>9.7099999999999999E-3</v>
      </c>
      <c r="AP41" s="63">
        <v>9.7099999999999999E-3</v>
      </c>
      <c r="AQ41" s="63">
        <v>9.7099999999999999E-3</v>
      </c>
      <c r="AR41" s="63">
        <v>9.7099999999999999E-3</v>
      </c>
      <c r="AS41" s="63">
        <v>9.7099999999999999E-3</v>
      </c>
      <c r="AT41" s="63">
        <v>9.7099999999999999E-3</v>
      </c>
      <c r="AU41" s="63">
        <v>9.7099999999999999E-3</v>
      </c>
      <c r="AV41" s="63">
        <v>9.7099999999999999E-3</v>
      </c>
      <c r="AW41" s="63">
        <v>9.7099999999999999E-3</v>
      </c>
      <c r="AX41" s="63">
        <v>9.7099999999999999E-3</v>
      </c>
      <c r="AY41" s="63">
        <v>9.7099999999999999E-3</v>
      </c>
      <c r="AZ41" s="63">
        <v>9.7099999999999999E-3</v>
      </c>
      <c r="BA41" s="63">
        <v>9.7099999999999999E-3</v>
      </c>
      <c r="BB41" s="63">
        <v>9.7099999999999999E-3</v>
      </c>
      <c r="BC41" s="63">
        <v>9.7099999999999999E-3</v>
      </c>
      <c r="BD41" s="63">
        <v>9.7099999999999999E-3</v>
      </c>
      <c r="BE41" s="63">
        <v>9.7099999999999999E-3</v>
      </c>
      <c r="BF41" s="63">
        <v>9.7099999999999999E-3</v>
      </c>
      <c r="BG41" s="63">
        <v>9.7099999999999999E-3</v>
      </c>
      <c r="BH41" s="63">
        <v>9.7099999999999999E-3</v>
      </c>
      <c r="BI41" s="63">
        <v>9.7099999999999999E-3</v>
      </c>
      <c r="BJ41" s="63">
        <v>9.7099999999999999E-3</v>
      </c>
      <c r="BK41" s="63">
        <v>9.7099999999999999E-3</v>
      </c>
      <c r="BL41" s="63">
        <v>9.7099999999999999E-3</v>
      </c>
      <c r="BM41" s="63">
        <v>9.7099999999999999E-3</v>
      </c>
      <c r="BN41" s="63">
        <v>9.7099999999999999E-3</v>
      </c>
    </row>
    <row r="42" spans="1:66" x14ac:dyDescent="0.2">
      <c r="A42" s="67">
        <v>37</v>
      </c>
      <c r="B42" s="63">
        <v>9.7099999999999999E-3</v>
      </c>
      <c r="C42" s="63">
        <v>9.7099999999999999E-3</v>
      </c>
      <c r="D42" s="63">
        <v>9.7099999999999999E-3</v>
      </c>
      <c r="E42" s="63">
        <v>9.7099999999999999E-3</v>
      </c>
      <c r="F42" s="63">
        <v>9.7099999999999999E-3</v>
      </c>
      <c r="G42" s="63">
        <v>9.7099999999999999E-3</v>
      </c>
      <c r="H42" s="63">
        <v>9.7099999999999999E-3</v>
      </c>
      <c r="I42" s="63">
        <v>9.7099999999999999E-3</v>
      </c>
      <c r="J42" s="63">
        <v>9.7099999999999999E-3</v>
      </c>
      <c r="K42" s="63">
        <v>9.7099999999999999E-3</v>
      </c>
      <c r="L42" s="63">
        <v>9.7099999999999999E-3</v>
      </c>
      <c r="M42" s="63">
        <v>9.7099999999999999E-3</v>
      </c>
      <c r="N42" s="63">
        <v>9.7099999999999999E-3</v>
      </c>
      <c r="O42" s="63">
        <v>9.7099999999999999E-3</v>
      </c>
      <c r="P42" s="63">
        <v>9.7099999999999999E-3</v>
      </c>
      <c r="Q42" s="63">
        <v>9.7099999999999999E-3</v>
      </c>
      <c r="R42" s="63">
        <v>9.7099999999999999E-3</v>
      </c>
      <c r="S42" s="63">
        <v>9.7099999999999999E-3</v>
      </c>
      <c r="T42" s="63">
        <v>9.7099999999999999E-3</v>
      </c>
      <c r="U42" s="63">
        <v>9.7099999999999999E-3</v>
      </c>
      <c r="V42" s="63">
        <v>9.7099999999999999E-3</v>
      </c>
      <c r="W42" s="63">
        <v>9.7099999999999999E-3</v>
      </c>
      <c r="X42" s="63">
        <v>9.7099999999999999E-3</v>
      </c>
      <c r="Y42" s="63">
        <v>9.7099999999999999E-3</v>
      </c>
      <c r="Z42" s="63">
        <v>9.7099999999999999E-3</v>
      </c>
      <c r="AA42" s="63">
        <v>9.7099999999999999E-3</v>
      </c>
      <c r="AB42" s="63">
        <v>9.7099999999999999E-3</v>
      </c>
      <c r="AC42" s="63">
        <v>9.7099999999999999E-3</v>
      </c>
      <c r="AD42" s="63">
        <v>9.7099999999999999E-3</v>
      </c>
      <c r="AE42" s="63">
        <v>9.7099999999999999E-3</v>
      </c>
      <c r="AF42" s="63">
        <v>9.7099999999999999E-3</v>
      </c>
      <c r="AG42" s="63">
        <v>9.7099999999999999E-3</v>
      </c>
      <c r="AH42" s="63">
        <v>9.7099999999999999E-3</v>
      </c>
      <c r="AI42" s="63">
        <v>9.7099999999999999E-3</v>
      </c>
      <c r="AJ42" s="63">
        <v>9.7099999999999999E-3</v>
      </c>
      <c r="AK42" s="63">
        <v>9.7099999999999999E-3</v>
      </c>
      <c r="AL42" s="63">
        <v>9.7099999999999999E-3</v>
      </c>
      <c r="AM42" s="63">
        <v>9.7099999999999999E-3</v>
      </c>
      <c r="AN42" s="63">
        <v>9.7099999999999999E-3</v>
      </c>
      <c r="AO42" s="63">
        <v>9.7099999999999999E-3</v>
      </c>
      <c r="AP42" s="63">
        <v>9.7099999999999999E-3</v>
      </c>
      <c r="AQ42" s="63">
        <v>9.7099999999999999E-3</v>
      </c>
      <c r="AR42" s="63">
        <v>9.7099999999999999E-3</v>
      </c>
      <c r="AS42" s="63">
        <v>9.7099999999999999E-3</v>
      </c>
      <c r="AT42" s="63">
        <v>9.7099999999999999E-3</v>
      </c>
      <c r="AU42" s="63">
        <v>9.7099999999999999E-3</v>
      </c>
      <c r="AV42" s="63">
        <v>9.7099999999999999E-3</v>
      </c>
      <c r="AW42" s="63">
        <v>9.7099999999999999E-3</v>
      </c>
      <c r="AX42" s="63">
        <v>9.7099999999999999E-3</v>
      </c>
      <c r="AY42" s="63">
        <v>9.7099999999999999E-3</v>
      </c>
      <c r="AZ42" s="63">
        <v>9.7099999999999999E-3</v>
      </c>
      <c r="BA42" s="63">
        <v>9.7099999999999999E-3</v>
      </c>
      <c r="BB42" s="63">
        <v>9.7099999999999999E-3</v>
      </c>
      <c r="BC42" s="63">
        <v>9.7099999999999999E-3</v>
      </c>
      <c r="BD42" s="63">
        <v>9.7099999999999999E-3</v>
      </c>
      <c r="BE42" s="63">
        <v>9.7099999999999999E-3</v>
      </c>
      <c r="BF42" s="63">
        <v>9.7099999999999999E-3</v>
      </c>
      <c r="BG42" s="63">
        <v>9.7099999999999999E-3</v>
      </c>
      <c r="BH42" s="63">
        <v>9.7099999999999999E-3</v>
      </c>
      <c r="BI42" s="63">
        <v>9.7099999999999999E-3</v>
      </c>
      <c r="BJ42" s="63">
        <v>9.7099999999999999E-3</v>
      </c>
      <c r="BK42" s="63">
        <v>9.7099999999999999E-3</v>
      </c>
      <c r="BL42" s="63">
        <v>9.7099999999999999E-3</v>
      </c>
      <c r="BM42" s="63">
        <v>9.7099999999999999E-3</v>
      </c>
      <c r="BN42" s="63">
        <v>9.7099999999999999E-3</v>
      </c>
    </row>
    <row r="43" spans="1:66" x14ac:dyDescent="0.2">
      <c r="A43" s="67">
        <v>38</v>
      </c>
      <c r="B43" s="63">
        <v>9.7099999999999999E-3</v>
      </c>
      <c r="C43" s="63">
        <v>9.7099999999999999E-3</v>
      </c>
      <c r="D43" s="63">
        <v>9.7099999999999999E-3</v>
      </c>
      <c r="E43" s="63">
        <v>9.7099999999999999E-3</v>
      </c>
      <c r="F43" s="63">
        <v>9.7099999999999999E-3</v>
      </c>
      <c r="G43" s="63">
        <v>9.7099999999999999E-3</v>
      </c>
      <c r="H43" s="63">
        <v>9.7099999999999999E-3</v>
      </c>
      <c r="I43" s="63">
        <v>9.7099999999999999E-3</v>
      </c>
      <c r="J43" s="63">
        <v>9.7099999999999999E-3</v>
      </c>
      <c r="K43" s="63">
        <v>9.7099999999999999E-3</v>
      </c>
      <c r="L43" s="63">
        <v>9.7099999999999999E-3</v>
      </c>
      <c r="M43" s="63">
        <v>9.7099999999999999E-3</v>
      </c>
      <c r="N43" s="63">
        <v>9.7099999999999999E-3</v>
      </c>
      <c r="O43" s="63">
        <v>9.7099999999999999E-3</v>
      </c>
      <c r="P43" s="63">
        <v>9.7099999999999999E-3</v>
      </c>
      <c r="Q43" s="63">
        <v>9.7099999999999999E-3</v>
      </c>
      <c r="R43" s="63">
        <v>9.7099999999999999E-3</v>
      </c>
      <c r="S43" s="63">
        <v>9.7099999999999999E-3</v>
      </c>
      <c r="T43" s="63">
        <v>9.7099999999999999E-3</v>
      </c>
      <c r="U43" s="63">
        <v>9.7099999999999999E-3</v>
      </c>
      <c r="V43" s="63">
        <v>9.7099999999999999E-3</v>
      </c>
      <c r="W43" s="63">
        <v>9.7099999999999999E-3</v>
      </c>
      <c r="X43" s="63">
        <v>9.7099999999999999E-3</v>
      </c>
      <c r="Y43" s="63">
        <v>9.7099999999999999E-3</v>
      </c>
      <c r="Z43" s="63">
        <v>9.7099999999999999E-3</v>
      </c>
      <c r="AA43" s="63">
        <v>9.7099999999999999E-3</v>
      </c>
      <c r="AB43" s="63">
        <v>9.7099999999999999E-3</v>
      </c>
      <c r="AC43" s="63">
        <v>9.7099999999999999E-3</v>
      </c>
      <c r="AD43" s="63">
        <v>9.7099999999999999E-3</v>
      </c>
      <c r="AE43" s="63">
        <v>9.7099999999999999E-3</v>
      </c>
      <c r="AF43" s="63">
        <v>9.7099999999999999E-3</v>
      </c>
      <c r="AG43" s="63">
        <v>9.7099999999999999E-3</v>
      </c>
      <c r="AH43" s="63">
        <v>9.7099999999999999E-3</v>
      </c>
      <c r="AI43" s="63">
        <v>9.7099999999999999E-3</v>
      </c>
      <c r="AJ43" s="63">
        <v>9.7099999999999999E-3</v>
      </c>
      <c r="AK43" s="63">
        <v>9.7099999999999999E-3</v>
      </c>
      <c r="AL43" s="63">
        <v>9.7099999999999999E-3</v>
      </c>
      <c r="AM43" s="63">
        <v>9.7099999999999999E-3</v>
      </c>
      <c r="AN43" s="63">
        <v>9.7099999999999999E-3</v>
      </c>
      <c r="AO43" s="63">
        <v>9.7099999999999999E-3</v>
      </c>
      <c r="AP43" s="63">
        <v>9.7099999999999999E-3</v>
      </c>
      <c r="AQ43" s="63">
        <v>9.7099999999999999E-3</v>
      </c>
      <c r="AR43" s="63">
        <v>9.7099999999999999E-3</v>
      </c>
      <c r="AS43" s="63">
        <v>9.7099999999999999E-3</v>
      </c>
      <c r="AT43" s="63">
        <v>9.7099999999999999E-3</v>
      </c>
      <c r="AU43" s="63">
        <v>9.7099999999999999E-3</v>
      </c>
      <c r="AV43" s="63">
        <v>9.7099999999999999E-3</v>
      </c>
      <c r="AW43" s="63">
        <v>9.7099999999999999E-3</v>
      </c>
      <c r="AX43" s="63">
        <v>9.7099999999999999E-3</v>
      </c>
      <c r="AY43" s="63">
        <v>9.7099999999999999E-3</v>
      </c>
      <c r="AZ43" s="63">
        <v>9.7099999999999999E-3</v>
      </c>
      <c r="BA43" s="63">
        <v>9.7099999999999999E-3</v>
      </c>
      <c r="BB43" s="63">
        <v>9.7099999999999999E-3</v>
      </c>
      <c r="BC43" s="63">
        <v>9.7099999999999999E-3</v>
      </c>
      <c r="BD43" s="63">
        <v>9.7099999999999999E-3</v>
      </c>
      <c r="BE43" s="63">
        <v>9.7099999999999999E-3</v>
      </c>
      <c r="BF43" s="63">
        <v>9.7099999999999999E-3</v>
      </c>
      <c r="BG43" s="63">
        <v>9.7099999999999999E-3</v>
      </c>
      <c r="BH43" s="63">
        <v>9.7099999999999999E-3</v>
      </c>
      <c r="BI43" s="63">
        <v>9.7099999999999999E-3</v>
      </c>
      <c r="BJ43" s="63">
        <v>9.7099999999999999E-3</v>
      </c>
      <c r="BK43" s="63">
        <v>9.7099999999999999E-3</v>
      </c>
      <c r="BL43" s="63">
        <v>9.7099999999999999E-3</v>
      </c>
      <c r="BM43" s="63">
        <v>9.7099999999999999E-3</v>
      </c>
      <c r="BN43" s="63">
        <v>9.7099999999999999E-3</v>
      </c>
    </row>
    <row r="44" spans="1:66" x14ac:dyDescent="0.2">
      <c r="A44" s="67">
        <v>39</v>
      </c>
      <c r="B44" s="63">
        <v>9.7099999999999999E-3</v>
      </c>
      <c r="C44" s="63">
        <v>9.7099999999999999E-3</v>
      </c>
      <c r="D44" s="63">
        <v>9.7099999999999999E-3</v>
      </c>
      <c r="E44" s="63">
        <v>9.7099999999999999E-3</v>
      </c>
      <c r="F44" s="63">
        <v>9.7099999999999999E-3</v>
      </c>
      <c r="G44" s="63">
        <v>9.7099999999999999E-3</v>
      </c>
      <c r="H44" s="63">
        <v>9.7099999999999999E-3</v>
      </c>
      <c r="I44" s="63">
        <v>9.7099999999999999E-3</v>
      </c>
      <c r="J44" s="63">
        <v>9.7099999999999999E-3</v>
      </c>
      <c r="K44" s="63">
        <v>9.7099999999999999E-3</v>
      </c>
      <c r="L44" s="63">
        <v>9.7099999999999999E-3</v>
      </c>
      <c r="M44" s="63">
        <v>9.7099999999999999E-3</v>
      </c>
      <c r="N44" s="63">
        <v>9.7099999999999999E-3</v>
      </c>
      <c r="O44" s="63">
        <v>9.7099999999999999E-3</v>
      </c>
      <c r="P44" s="63">
        <v>9.7099999999999999E-3</v>
      </c>
      <c r="Q44" s="63">
        <v>9.7099999999999999E-3</v>
      </c>
      <c r="R44" s="63">
        <v>9.7099999999999999E-3</v>
      </c>
      <c r="S44" s="63">
        <v>9.7099999999999999E-3</v>
      </c>
      <c r="T44" s="63">
        <v>9.7099999999999999E-3</v>
      </c>
      <c r="U44" s="63">
        <v>9.7099999999999999E-3</v>
      </c>
      <c r="V44" s="63">
        <v>9.7099999999999999E-3</v>
      </c>
      <c r="W44" s="63">
        <v>9.7099999999999999E-3</v>
      </c>
      <c r="X44" s="63">
        <v>9.7099999999999999E-3</v>
      </c>
      <c r="Y44" s="63">
        <v>9.7099999999999999E-3</v>
      </c>
      <c r="Z44" s="63">
        <v>9.7099999999999999E-3</v>
      </c>
      <c r="AA44" s="63">
        <v>9.7099999999999999E-3</v>
      </c>
      <c r="AB44" s="63">
        <v>9.7099999999999999E-3</v>
      </c>
      <c r="AC44" s="63">
        <v>9.7099999999999999E-3</v>
      </c>
      <c r="AD44" s="63">
        <v>9.7099999999999999E-3</v>
      </c>
      <c r="AE44" s="63">
        <v>9.7099999999999999E-3</v>
      </c>
      <c r="AF44" s="63">
        <v>9.7099999999999999E-3</v>
      </c>
      <c r="AG44" s="63">
        <v>9.7099999999999999E-3</v>
      </c>
      <c r="AH44" s="63">
        <v>9.7099999999999999E-3</v>
      </c>
      <c r="AI44" s="63">
        <v>9.7099999999999999E-3</v>
      </c>
      <c r="AJ44" s="63">
        <v>9.7099999999999999E-3</v>
      </c>
      <c r="AK44" s="63">
        <v>9.7099999999999999E-3</v>
      </c>
      <c r="AL44" s="63">
        <v>9.7099999999999999E-3</v>
      </c>
      <c r="AM44" s="63">
        <v>9.7099999999999999E-3</v>
      </c>
      <c r="AN44" s="63">
        <v>9.7099999999999999E-3</v>
      </c>
      <c r="AO44" s="63">
        <v>9.7099999999999999E-3</v>
      </c>
      <c r="AP44" s="63">
        <v>9.7099999999999999E-3</v>
      </c>
      <c r="AQ44" s="63">
        <v>9.7099999999999999E-3</v>
      </c>
      <c r="AR44" s="63">
        <v>9.7099999999999999E-3</v>
      </c>
      <c r="AS44" s="63">
        <v>9.7099999999999999E-3</v>
      </c>
      <c r="AT44" s="63">
        <v>9.7099999999999999E-3</v>
      </c>
      <c r="AU44" s="63">
        <v>9.7099999999999999E-3</v>
      </c>
      <c r="AV44" s="63">
        <v>9.7099999999999999E-3</v>
      </c>
      <c r="AW44" s="63">
        <v>9.7099999999999999E-3</v>
      </c>
      <c r="AX44" s="63">
        <v>9.7099999999999999E-3</v>
      </c>
      <c r="AY44" s="63">
        <v>9.7099999999999999E-3</v>
      </c>
      <c r="AZ44" s="63">
        <v>9.7099999999999999E-3</v>
      </c>
      <c r="BA44" s="63">
        <v>9.7099999999999999E-3</v>
      </c>
      <c r="BB44" s="63">
        <v>9.7099999999999999E-3</v>
      </c>
      <c r="BC44" s="63">
        <v>9.7099999999999999E-3</v>
      </c>
      <c r="BD44" s="63">
        <v>9.7099999999999999E-3</v>
      </c>
      <c r="BE44" s="63">
        <v>9.7099999999999999E-3</v>
      </c>
      <c r="BF44" s="63">
        <v>9.7099999999999999E-3</v>
      </c>
      <c r="BG44" s="63">
        <v>9.7099999999999999E-3</v>
      </c>
      <c r="BH44" s="63">
        <v>9.7099999999999999E-3</v>
      </c>
      <c r="BI44" s="63">
        <v>9.7099999999999999E-3</v>
      </c>
      <c r="BJ44" s="63">
        <v>9.7099999999999999E-3</v>
      </c>
      <c r="BK44" s="63">
        <v>9.7099999999999999E-3</v>
      </c>
      <c r="BL44" s="63">
        <v>9.7099999999999999E-3</v>
      </c>
      <c r="BM44" s="63">
        <v>9.7099999999999999E-3</v>
      </c>
      <c r="BN44" s="63">
        <v>9.7099999999999999E-3</v>
      </c>
    </row>
    <row r="45" spans="1:66" x14ac:dyDescent="0.2">
      <c r="A45" s="67">
        <v>40</v>
      </c>
      <c r="B45" s="63">
        <v>9.7099999999999999E-3</v>
      </c>
      <c r="C45" s="63">
        <v>9.7099999999999999E-3</v>
      </c>
      <c r="D45" s="63">
        <v>9.7099999999999999E-3</v>
      </c>
      <c r="E45" s="63">
        <v>9.7099999999999999E-3</v>
      </c>
      <c r="F45" s="63">
        <v>9.7099999999999999E-3</v>
      </c>
      <c r="G45" s="63">
        <v>9.7099999999999999E-3</v>
      </c>
      <c r="H45" s="63">
        <v>9.7099999999999999E-3</v>
      </c>
      <c r="I45" s="63">
        <v>9.7099999999999999E-3</v>
      </c>
      <c r="J45" s="63">
        <v>9.7099999999999999E-3</v>
      </c>
      <c r="K45" s="63">
        <v>9.7099999999999999E-3</v>
      </c>
      <c r="L45" s="63">
        <v>9.7099999999999999E-3</v>
      </c>
      <c r="M45" s="63">
        <v>9.7099999999999999E-3</v>
      </c>
      <c r="N45" s="63">
        <v>9.7099999999999999E-3</v>
      </c>
      <c r="O45" s="63">
        <v>9.7099999999999999E-3</v>
      </c>
      <c r="P45" s="63">
        <v>9.7099999999999999E-3</v>
      </c>
      <c r="Q45" s="63">
        <v>9.7099999999999999E-3</v>
      </c>
      <c r="R45" s="63">
        <v>9.7099999999999999E-3</v>
      </c>
      <c r="S45" s="63">
        <v>9.7099999999999999E-3</v>
      </c>
      <c r="T45" s="63">
        <v>9.7099999999999999E-3</v>
      </c>
      <c r="U45" s="63">
        <v>9.7099999999999999E-3</v>
      </c>
      <c r="V45" s="63">
        <v>9.7099999999999999E-3</v>
      </c>
      <c r="W45" s="63">
        <v>9.7099999999999999E-3</v>
      </c>
      <c r="X45" s="63">
        <v>9.7099999999999999E-3</v>
      </c>
      <c r="Y45" s="63">
        <v>9.7099999999999999E-3</v>
      </c>
      <c r="Z45" s="63">
        <v>9.7099999999999999E-3</v>
      </c>
      <c r="AA45" s="63">
        <v>9.7099999999999999E-3</v>
      </c>
      <c r="AB45" s="63">
        <v>9.7099999999999999E-3</v>
      </c>
      <c r="AC45" s="63">
        <v>9.7099999999999999E-3</v>
      </c>
      <c r="AD45" s="63">
        <v>9.7099999999999999E-3</v>
      </c>
      <c r="AE45" s="63">
        <v>9.7099999999999999E-3</v>
      </c>
      <c r="AF45" s="63">
        <v>9.7099999999999999E-3</v>
      </c>
      <c r="AG45" s="63">
        <v>9.7099999999999999E-3</v>
      </c>
      <c r="AH45" s="63">
        <v>9.7099999999999999E-3</v>
      </c>
      <c r="AI45" s="63">
        <v>9.7099999999999999E-3</v>
      </c>
      <c r="AJ45" s="63">
        <v>9.7099999999999999E-3</v>
      </c>
      <c r="AK45" s="63">
        <v>9.7099999999999999E-3</v>
      </c>
      <c r="AL45" s="63">
        <v>9.7099999999999999E-3</v>
      </c>
      <c r="AM45" s="63">
        <v>9.7099999999999999E-3</v>
      </c>
      <c r="AN45" s="63">
        <v>9.7099999999999999E-3</v>
      </c>
      <c r="AO45" s="63">
        <v>9.7099999999999999E-3</v>
      </c>
      <c r="AP45" s="63">
        <v>9.7099999999999999E-3</v>
      </c>
      <c r="AQ45" s="63">
        <v>9.7099999999999999E-3</v>
      </c>
      <c r="AR45" s="63">
        <v>9.7099999999999999E-3</v>
      </c>
      <c r="AS45" s="63">
        <v>9.7099999999999999E-3</v>
      </c>
      <c r="AT45" s="63">
        <v>9.7099999999999999E-3</v>
      </c>
      <c r="AU45" s="63">
        <v>9.7099999999999999E-3</v>
      </c>
      <c r="AV45" s="63">
        <v>9.7099999999999999E-3</v>
      </c>
      <c r="AW45" s="63">
        <v>9.7099999999999999E-3</v>
      </c>
      <c r="AX45" s="63">
        <v>9.7099999999999999E-3</v>
      </c>
      <c r="AY45" s="63">
        <v>9.7099999999999999E-3</v>
      </c>
      <c r="AZ45" s="63">
        <v>9.7099999999999999E-3</v>
      </c>
      <c r="BA45" s="63">
        <v>9.7099999999999999E-3</v>
      </c>
      <c r="BB45" s="63">
        <v>9.7099999999999999E-3</v>
      </c>
      <c r="BC45" s="63">
        <v>9.7099999999999999E-3</v>
      </c>
      <c r="BD45" s="63">
        <v>9.7099999999999999E-3</v>
      </c>
      <c r="BE45" s="63">
        <v>9.7099999999999999E-3</v>
      </c>
      <c r="BF45" s="63">
        <v>9.7099999999999999E-3</v>
      </c>
      <c r="BG45" s="63">
        <v>9.7099999999999999E-3</v>
      </c>
      <c r="BH45" s="63">
        <v>9.7099999999999999E-3</v>
      </c>
      <c r="BI45" s="63">
        <v>9.7099999999999999E-3</v>
      </c>
      <c r="BJ45" s="63">
        <v>9.7099999999999999E-3</v>
      </c>
      <c r="BK45" s="63">
        <v>9.7099999999999999E-3</v>
      </c>
      <c r="BL45" s="63">
        <v>9.7099999999999999E-3</v>
      </c>
      <c r="BM45" s="63">
        <v>9.7099999999999999E-3</v>
      </c>
      <c r="BN45" s="63">
        <v>9.7099999999999999E-3</v>
      </c>
    </row>
    <row r="46" spans="1:66" x14ac:dyDescent="0.2">
      <c r="A46" s="67">
        <v>41</v>
      </c>
      <c r="B46" s="63">
        <v>9.7099999999999999E-3</v>
      </c>
      <c r="C46" s="63">
        <v>9.7099999999999999E-3</v>
      </c>
      <c r="D46" s="63">
        <v>9.7099999999999999E-3</v>
      </c>
      <c r="E46" s="63">
        <v>9.7099999999999999E-3</v>
      </c>
      <c r="F46" s="63">
        <v>9.7099999999999999E-3</v>
      </c>
      <c r="G46" s="63">
        <v>9.7099999999999999E-3</v>
      </c>
      <c r="H46" s="63">
        <v>9.7099999999999999E-3</v>
      </c>
      <c r="I46" s="63">
        <v>9.7099999999999999E-3</v>
      </c>
      <c r="J46" s="63">
        <v>9.7099999999999999E-3</v>
      </c>
      <c r="K46" s="63">
        <v>9.7099999999999999E-3</v>
      </c>
      <c r="L46" s="63">
        <v>9.7099999999999999E-3</v>
      </c>
      <c r="M46" s="63">
        <v>9.7099999999999999E-3</v>
      </c>
      <c r="N46" s="63">
        <v>9.7099999999999999E-3</v>
      </c>
      <c r="O46" s="63">
        <v>9.7099999999999999E-3</v>
      </c>
      <c r="P46" s="63">
        <v>9.7099999999999999E-3</v>
      </c>
      <c r="Q46" s="63">
        <v>9.7099999999999999E-3</v>
      </c>
      <c r="R46" s="63">
        <v>9.7099999999999999E-3</v>
      </c>
      <c r="S46" s="63">
        <v>9.7099999999999999E-3</v>
      </c>
      <c r="T46" s="63">
        <v>9.7099999999999999E-3</v>
      </c>
      <c r="U46" s="63">
        <v>9.7099999999999999E-3</v>
      </c>
      <c r="V46" s="63">
        <v>9.7099999999999999E-3</v>
      </c>
      <c r="W46" s="63">
        <v>9.7099999999999999E-3</v>
      </c>
      <c r="X46" s="63">
        <v>9.7099999999999999E-3</v>
      </c>
      <c r="Y46" s="63">
        <v>9.7099999999999999E-3</v>
      </c>
      <c r="Z46" s="63">
        <v>9.7099999999999999E-3</v>
      </c>
      <c r="AA46" s="63">
        <v>9.7099999999999999E-3</v>
      </c>
      <c r="AB46" s="63">
        <v>9.7099999999999999E-3</v>
      </c>
      <c r="AC46" s="63">
        <v>9.7099999999999999E-3</v>
      </c>
      <c r="AD46" s="63">
        <v>9.7099999999999999E-3</v>
      </c>
      <c r="AE46" s="63">
        <v>9.7099999999999999E-3</v>
      </c>
      <c r="AF46" s="63">
        <v>9.7099999999999999E-3</v>
      </c>
      <c r="AG46" s="63">
        <v>9.7099999999999999E-3</v>
      </c>
      <c r="AH46" s="63">
        <v>9.7099999999999999E-3</v>
      </c>
      <c r="AI46" s="63">
        <v>9.7099999999999999E-3</v>
      </c>
      <c r="AJ46" s="63">
        <v>9.7099999999999999E-3</v>
      </c>
      <c r="AK46" s="63">
        <v>9.7099999999999999E-3</v>
      </c>
      <c r="AL46" s="63">
        <v>9.7099999999999999E-3</v>
      </c>
      <c r="AM46" s="63">
        <v>9.7099999999999999E-3</v>
      </c>
      <c r="AN46" s="63">
        <v>9.7099999999999999E-3</v>
      </c>
      <c r="AO46" s="63">
        <v>9.7099999999999999E-3</v>
      </c>
      <c r="AP46" s="63">
        <v>9.7099999999999999E-3</v>
      </c>
      <c r="AQ46" s="63">
        <v>9.7099999999999999E-3</v>
      </c>
      <c r="AR46" s="63">
        <v>9.7099999999999999E-3</v>
      </c>
      <c r="AS46" s="63">
        <v>9.7099999999999999E-3</v>
      </c>
      <c r="AT46" s="63">
        <v>9.7099999999999999E-3</v>
      </c>
      <c r="AU46" s="63">
        <v>9.7099999999999999E-3</v>
      </c>
      <c r="AV46" s="63">
        <v>9.7099999999999999E-3</v>
      </c>
      <c r="AW46" s="63">
        <v>9.7099999999999999E-3</v>
      </c>
      <c r="AX46" s="63">
        <v>9.7099999999999999E-3</v>
      </c>
      <c r="AY46" s="63">
        <v>9.7099999999999999E-3</v>
      </c>
      <c r="AZ46" s="63">
        <v>9.7099999999999999E-3</v>
      </c>
      <c r="BA46" s="63">
        <v>9.7099999999999999E-3</v>
      </c>
      <c r="BB46" s="63">
        <v>9.7099999999999999E-3</v>
      </c>
      <c r="BC46" s="63">
        <v>9.7099999999999999E-3</v>
      </c>
      <c r="BD46" s="63">
        <v>9.7099999999999999E-3</v>
      </c>
      <c r="BE46" s="63">
        <v>9.7099999999999999E-3</v>
      </c>
      <c r="BF46" s="63">
        <v>9.7099999999999999E-3</v>
      </c>
      <c r="BG46" s="63">
        <v>9.7099999999999999E-3</v>
      </c>
      <c r="BH46" s="63">
        <v>9.7099999999999999E-3</v>
      </c>
      <c r="BI46" s="63">
        <v>9.7099999999999999E-3</v>
      </c>
      <c r="BJ46" s="63">
        <v>9.7099999999999999E-3</v>
      </c>
      <c r="BK46" s="63">
        <v>9.7099999999999999E-3</v>
      </c>
      <c r="BL46" s="63">
        <v>9.7099999999999999E-3</v>
      </c>
      <c r="BM46" s="63">
        <v>9.7099999999999999E-3</v>
      </c>
      <c r="BN46" s="63">
        <v>9.7099999999999999E-3</v>
      </c>
    </row>
    <row r="47" spans="1:66" x14ac:dyDescent="0.2">
      <c r="A47" s="67">
        <v>42</v>
      </c>
      <c r="B47" s="63">
        <v>9.7099999999999999E-3</v>
      </c>
      <c r="C47" s="63">
        <v>9.7099999999999999E-3</v>
      </c>
      <c r="D47" s="63">
        <v>9.7099999999999999E-3</v>
      </c>
      <c r="E47" s="63">
        <v>9.7099999999999999E-3</v>
      </c>
      <c r="F47" s="63">
        <v>9.7099999999999999E-3</v>
      </c>
      <c r="G47" s="63">
        <v>9.7099999999999999E-3</v>
      </c>
      <c r="H47" s="63">
        <v>9.7099999999999999E-3</v>
      </c>
      <c r="I47" s="63">
        <v>9.7099999999999999E-3</v>
      </c>
      <c r="J47" s="63">
        <v>9.7099999999999999E-3</v>
      </c>
      <c r="K47" s="63">
        <v>9.7099999999999999E-3</v>
      </c>
      <c r="L47" s="63">
        <v>9.7099999999999999E-3</v>
      </c>
      <c r="M47" s="63">
        <v>9.7099999999999999E-3</v>
      </c>
      <c r="N47" s="63">
        <v>9.7099999999999999E-3</v>
      </c>
      <c r="O47" s="63">
        <v>9.7099999999999999E-3</v>
      </c>
      <c r="P47" s="63">
        <v>9.7099999999999999E-3</v>
      </c>
      <c r="Q47" s="63">
        <v>9.7099999999999999E-3</v>
      </c>
      <c r="R47" s="63">
        <v>9.7099999999999999E-3</v>
      </c>
      <c r="S47" s="63">
        <v>9.7099999999999999E-3</v>
      </c>
      <c r="T47" s="63">
        <v>9.7099999999999999E-3</v>
      </c>
      <c r="U47" s="63">
        <v>9.7099999999999999E-3</v>
      </c>
      <c r="V47" s="63">
        <v>9.7099999999999999E-3</v>
      </c>
      <c r="W47" s="63">
        <v>9.7099999999999999E-3</v>
      </c>
      <c r="X47" s="63">
        <v>9.7099999999999999E-3</v>
      </c>
      <c r="Y47" s="63">
        <v>9.7099999999999999E-3</v>
      </c>
      <c r="Z47" s="63">
        <v>9.7099999999999999E-3</v>
      </c>
      <c r="AA47" s="63">
        <v>9.7099999999999999E-3</v>
      </c>
      <c r="AB47" s="63">
        <v>9.7099999999999999E-3</v>
      </c>
      <c r="AC47" s="63">
        <v>9.7099999999999999E-3</v>
      </c>
      <c r="AD47" s="63">
        <v>9.7099999999999999E-3</v>
      </c>
      <c r="AE47" s="63">
        <v>9.7099999999999999E-3</v>
      </c>
      <c r="AF47" s="63">
        <v>9.7099999999999999E-3</v>
      </c>
      <c r="AG47" s="63">
        <v>9.7099999999999999E-3</v>
      </c>
      <c r="AH47" s="63">
        <v>9.7099999999999999E-3</v>
      </c>
      <c r="AI47" s="63">
        <v>9.7099999999999999E-3</v>
      </c>
      <c r="AJ47" s="63">
        <v>9.7099999999999999E-3</v>
      </c>
      <c r="AK47" s="63">
        <v>9.7099999999999999E-3</v>
      </c>
      <c r="AL47" s="63">
        <v>9.7099999999999999E-3</v>
      </c>
      <c r="AM47" s="63">
        <v>9.7099999999999999E-3</v>
      </c>
      <c r="AN47" s="63">
        <v>9.7099999999999999E-3</v>
      </c>
      <c r="AO47" s="63">
        <v>9.7099999999999999E-3</v>
      </c>
      <c r="AP47" s="63">
        <v>9.7099999999999999E-3</v>
      </c>
      <c r="AQ47" s="63">
        <v>9.7099999999999999E-3</v>
      </c>
      <c r="AR47" s="63">
        <v>9.7099999999999999E-3</v>
      </c>
      <c r="AS47" s="63">
        <v>9.7099999999999999E-3</v>
      </c>
      <c r="AT47" s="63">
        <v>9.7099999999999999E-3</v>
      </c>
      <c r="AU47" s="63">
        <v>9.7099999999999999E-3</v>
      </c>
      <c r="AV47" s="63">
        <v>9.7099999999999999E-3</v>
      </c>
      <c r="AW47" s="63">
        <v>9.7099999999999999E-3</v>
      </c>
      <c r="AX47" s="63">
        <v>9.7099999999999999E-3</v>
      </c>
      <c r="AY47" s="63">
        <v>9.7099999999999999E-3</v>
      </c>
      <c r="AZ47" s="63">
        <v>9.7099999999999999E-3</v>
      </c>
      <c r="BA47" s="63">
        <v>9.7099999999999999E-3</v>
      </c>
      <c r="BB47" s="63">
        <v>9.7099999999999999E-3</v>
      </c>
      <c r="BC47" s="63">
        <v>9.7099999999999999E-3</v>
      </c>
      <c r="BD47" s="63">
        <v>9.7099999999999999E-3</v>
      </c>
      <c r="BE47" s="63">
        <v>9.7099999999999999E-3</v>
      </c>
      <c r="BF47" s="63">
        <v>9.7099999999999999E-3</v>
      </c>
      <c r="BG47" s="63">
        <v>9.7099999999999999E-3</v>
      </c>
      <c r="BH47" s="63">
        <v>9.7099999999999999E-3</v>
      </c>
      <c r="BI47" s="63">
        <v>9.7099999999999999E-3</v>
      </c>
      <c r="BJ47" s="63">
        <v>9.7099999999999999E-3</v>
      </c>
      <c r="BK47" s="63">
        <v>9.7099999999999999E-3</v>
      </c>
      <c r="BL47" s="63">
        <v>9.7099999999999999E-3</v>
      </c>
      <c r="BM47" s="63">
        <v>9.7099999999999999E-3</v>
      </c>
      <c r="BN47" s="63">
        <v>9.7099999999999999E-3</v>
      </c>
    </row>
    <row r="48" spans="1:66" x14ac:dyDescent="0.2">
      <c r="A48" s="67">
        <v>43</v>
      </c>
      <c r="B48" s="63">
        <v>9.7099999999999999E-3</v>
      </c>
      <c r="C48" s="63">
        <v>9.7099999999999999E-3</v>
      </c>
      <c r="D48" s="63">
        <v>9.7099999999999999E-3</v>
      </c>
      <c r="E48" s="63">
        <v>9.7099999999999999E-3</v>
      </c>
      <c r="F48" s="63">
        <v>9.7099999999999999E-3</v>
      </c>
      <c r="G48" s="63">
        <v>9.7099999999999999E-3</v>
      </c>
      <c r="H48" s="63">
        <v>9.7099999999999999E-3</v>
      </c>
      <c r="I48" s="63">
        <v>9.7099999999999999E-3</v>
      </c>
      <c r="J48" s="63">
        <v>9.7099999999999999E-3</v>
      </c>
      <c r="K48" s="63">
        <v>9.7099999999999999E-3</v>
      </c>
      <c r="L48" s="63">
        <v>9.7099999999999999E-3</v>
      </c>
      <c r="M48" s="63">
        <v>9.7099999999999999E-3</v>
      </c>
      <c r="N48" s="63">
        <v>9.7099999999999999E-3</v>
      </c>
      <c r="O48" s="63">
        <v>9.7099999999999999E-3</v>
      </c>
      <c r="P48" s="63">
        <v>9.7099999999999999E-3</v>
      </c>
      <c r="Q48" s="63">
        <v>9.7099999999999999E-3</v>
      </c>
      <c r="R48" s="63">
        <v>9.7099999999999999E-3</v>
      </c>
      <c r="S48" s="63">
        <v>9.7099999999999999E-3</v>
      </c>
      <c r="T48" s="63">
        <v>9.7099999999999999E-3</v>
      </c>
      <c r="U48" s="63">
        <v>9.7099999999999999E-3</v>
      </c>
      <c r="V48" s="63">
        <v>9.7099999999999999E-3</v>
      </c>
      <c r="W48" s="63">
        <v>9.7099999999999999E-3</v>
      </c>
      <c r="X48" s="63">
        <v>9.7099999999999999E-3</v>
      </c>
      <c r="Y48" s="63">
        <v>9.7099999999999999E-3</v>
      </c>
      <c r="Z48" s="63">
        <v>9.7099999999999999E-3</v>
      </c>
      <c r="AA48" s="63">
        <v>9.7099999999999999E-3</v>
      </c>
      <c r="AB48" s="63">
        <v>9.7099999999999999E-3</v>
      </c>
      <c r="AC48" s="63">
        <v>9.7099999999999999E-3</v>
      </c>
      <c r="AD48" s="63">
        <v>9.7099999999999999E-3</v>
      </c>
      <c r="AE48" s="63">
        <v>9.7099999999999999E-3</v>
      </c>
      <c r="AF48" s="63">
        <v>9.7099999999999999E-3</v>
      </c>
      <c r="AG48" s="63">
        <v>9.7099999999999999E-3</v>
      </c>
      <c r="AH48" s="63">
        <v>9.7099999999999999E-3</v>
      </c>
      <c r="AI48" s="63">
        <v>9.7099999999999999E-3</v>
      </c>
      <c r="AJ48" s="63">
        <v>9.7099999999999999E-3</v>
      </c>
      <c r="AK48" s="63">
        <v>9.7099999999999999E-3</v>
      </c>
      <c r="AL48" s="63">
        <v>9.7099999999999999E-3</v>
      </c>
      <c r="AM48" s="63">
        <v>9.7099999999999999E-3</v>
      </c>
      <c r="AN48" s="63">
        <v>9.7099999999999999E-3</v>
      </c>
      <c r="AO48" s="63">
        <v>9.7099999999999999E-3</v>
      </c>
      <c r="AP48" s="63">
        <v>9.7099999999999999E-3</v>
      </c>
      <c r="AQ48" s="63">
        <v>9.7099999999999999E-3</v>
      </c>
      <c r="AR48" s="63">
        <v>9.7099999999999999E-3</v>
      </c>
      <c r="AS48" s="63">
        <v>9.7099999999999999E-3</v>
      </c>
      <c r="AT48" s="63">
        <v>9.7099999999999999E-3</v>
      </c>
      <c r="AU48" s="63">
        <v>9.7099999999999999E-3</v>
      </c>
      <c r="AV48" s="63">
        <v>9.7099999999999999E-3</v>
      </c>
      <c r="AW48" s="63">
        <v>9.7099999999999999E-3</v>
      </c>
      <c r="AX48" s="63">
        <v>9.7099999999999999E-3</v>
      </c>
      <c r="AY48" s="63">
        <v>9.7099999999999999E-3</v>
      </c>
      <c r="AZ48" s="63">
        <v>9.7099999999999999E-3</v>
      </c>
      <c r="BA48" s="63">
        <v>9.7099999999999999E-3</v>
      </c>
      <c r="BB48" s="63">
        <v>9.7099999999999999E-3</v>
      </c>
      <c r="BC48" s="63">
        <v>9.7099999999999999E-3</v>
      </c>
      <c r="BD48" s="63">
        <v>9.7099999999999999E-3</v>
      </c>
      <c r="BE48" s="63">
        <v>9.7099999999999999E-3</v>
      </c>
      <c r="BF48" s="63">
        <v>9.7099999999999999E-3</v>
      </c>
      <c r="BG48" s="63">
        <v>9.7099999999999999E-3</v>
      </c>
      <c r="BH48" s="63">
        <v>9.7099999999999999E-3</v>
      </c>
      <c r="BI48" s="63">
        <v>9.7099999999999999E-3</v>
      </c>
      <c r="BJ48" s="63">
        <v>9.7099999999999999E-3</v>
      </c>
      <c r="BK48" s="63">
        <v>9.7099999999999999E-3</v>
      </c>
      <c r="BL48" s="63">
        <v>9.7099999999999999E-3</v>
      </c>
      <c r="BM48" s="63">
        <v>9.7099999999999999E-3</v>
      </c>
      <c r="BN48" s="63">
        <v>9.7099999999999999E-3</v>
      </c>
    </row>
    <row r="49" spans="1:66" x14ac:dyDescent="0.2">
      <c r="A49" s="67">
        <v>44</v>
      </c>
      <c r="B49" s="63">
        <v>9.7099999999999999E-3</v>
      </c>
      <c r="C49" s="63">
        <v>9.7099999999999999E-3</v>
      </c>
      <c r="D49" s="63">
        <v>9.7099999999999999E-3</v>
      </c>
      <c r="E49" s="63">
        <v>9.7099999999999999E-3</v>
      </c>
      <c r="F49" s="63">
        <v>9.7099999999999999E-3</v>
      </c>
      <c r="G49" s="63">
        <v>9.7099999999999999E-3</v>
      </c>
      <c r="H49" s="63">
        <v>9.7099999999999999E-3</v>
      </c>
      <c r="I49" s="63">
        <v>9.7099999999999999E-3</v>
      </c>
      <c r="J49" s="63">
        <v>9.7099999999999999E-3</v>
      </c>
      <c r="K49" s="63">
        <v>9.7099999999999999E-3</v>
      </c>
      <c r="L49" s="63">
        <v>9.7099999999999999E-3</v>
      </c>
      <c r="M49" s="63">
        <v>9.7099999999999999E-3</v>
      </c>
      <c r="N49" s="63">
        <v>9.7099999999999999E-3</v>
      </c>
      <c r="O49" s="63">
        <v>9.7099999999999999E-3</v>
      </c>
      <c r="P49" s="63">
        <v>9.7099999999999999E-3</v>
      </c>
      <c r="Q49" s="63">
        <v>9.7099999999999999E-3</v>
      </c>
      <c r="R49" s="63">
        <v>9.7099999999999999E-3</v>
      </c>
      <c r="S49" s="63">
        <v>9.7099999999999999E-3</v>
      </c>
      <c r="T49" s="63">
        <v>9.7099999999999999E-3</v>
      </c>
      <c r="U49" s="63">
        <v>9.7099999999999999E-3</v>
      </c>
      <c r="V49" s="63">
        <v>9.7099999999999999E-3</v>
      </c>
      <c r="W49" s="63">
        <v>9.7099999999999999E-3</v>
      </c>
      <c r="X49" s="63">
        <v>9.7099999999999999E-3</v>
      </c>
      <c r="Y49" s="63">
        <v>9.7099999999999999E-3</v>
      </c>
      <c r="Z49" s="63">
        <v>9.7099999999999999E-3</v>
      </c>
      <c r="AA49" s="63">
        <v>9.7099999999999999E-3</v>
      </c>
      <c r="AB49" s="63">
        <v>9.7099999999999999E-3</v>
      </c>
      <c r="AC49" s="63">
        <v>9.7099999999999999E-3</v>
      </c>
      <c r="AD49" s="63">
        <v>9.7099999999999999E-3</v>
      </c>
      <c r="AE49" s="63">
        <v>9.7099999999999999E-3</v>
      </c>
      <c r="AF49" s="63">
        <v>9.7099999999999999E-3</v>
      </c>
      <c r="AG49" s="63">
        <v>9.7099999999999999E-3</v>
      </c>
      <c r="AH49" s="63">
        <v>9.7099999999999999E-3</v>
      </c>
      <c r="AI49" s="63">
        <v>9.7099999999999999E-3</v>
      </c>
      <c r="AJ49" s="63">
        <v>9.7099999999999999E-3</v>
      </c>
      <c r="AK49" s="63">
        <v>9.7099999999999999E-3</v>
      </c>
      <c r="AL49" s="63">
        <v>9.7099999999999999E-3</v>
      </c>
      <c r="AM49" s="63">
        <v>9.7099999999999999E-3</v>
      </c>
      <c r="AN49" s="63">
        <v>9.7099999999999999E-3</v>
      </c>
      <c r="AO49" s="63">
        <v>9.7099999999999999E-3</v>
      </c>
      <c r="AP49" s="63">
        <v>9.7099999999999999E-3</v>
      </c>
      <c r="AQ49" s="63">
        <v>9.7099999999999999E-3</v>
      </c>
      <c r="AR49" s="63">
        <v>9.7099999999999999E-3</v>
      </c>
      <c r="AS49" s="63">
        <v>9.7099999999999999E-3</v>
      </c>
      <c r="AT49" s="63">
        <v>9.7099999999999999E-3</v>
      </c>
      <c r="AU49" s="63">
        <v>9.7099999999999999E-3</v>
      </c>
      <c r="AV49" s="63">
        <v>9.7099999999999999E-3</v>
      </c>
      <c r="AW49" s="63">
        <v>9.7099999999999999E-3</v>
      </c>
      <c r="AX49" s="63">
        <v>9.7099999999999999E-3</v>
      </c>
      <c r="AY49" s="63">
        <v>9.7099999999999999E-3</v>
      </c>
      <c r="AZ49" s="63">
        <v>9.7099999999999999E-3</v>
      </c>
      <c r="BA49" s="63">
        <v>9.7099999999999999E-3</v>
      </c>
      <c r="BB49" s="63">
        <v>9.7099999999999999E-3</v>
      </c>
      <c r="BC49" s="63">
        <v>9.7099999999999999E-3</v>
      </c>
      <c r="BD49" s="63">
        <v>9.7099999999999999E-3</v>
      </c>
      <c r="BE49" s="63">
        <v>9.7099999999999999E-3</v>
      </c>
      <c r="BF49" s="63">
        <v>9.7099999999999999E-3</v>
      </c>
      <c r="BG49" s="63">
        <v>9.7099999999999999E-3</v>
      </c>
      <c r="BH49" s="63">
        <v>9.7099999999999999E-3</v>
      </c>
      <c r="BI49" s="63">
        <v>9.7099999999999999E-3</v>
      </c>
      <c r="BJ49" s="63">
        <v>9.7099999999999999E-3</v>
      </c>
      <c r="BK49" s="63">
        <v>9.7099999999999999E-3</v>
      </c>
      <c r="BL49" s="63">
        <v>9.7099999999999999E-3</v>
      </c>
      <c r="BM49" s="63">
        <v>9.7099999999999999E-3</v>
      </c>
      <c r="BN49" s="63">
        <v>9.7099999999999999E-3</v>
      </c>
    </row>
    <row r="50" spans="1:66" x14ac:dyDescent="0.2">
      <c r="A50" s="67">
        <v>45</v>
      </c>
      <c r="B50" s="63">
        <v>9.7099999999999999E-3</v>
      </c>
      <c r="C50" s="63">
        <v>9.7099999999999999E-3</v>
      </c>
      <c r="D50" s="63">
        <v>9.7099999999999999E-3</v>
      </c>
      <c r="E50" s="63">
        <v>9.7099999999999999E-3</v>
      </c>
      <c r="F50" s="63">
        <v>9.7099999999999999E-3</v>
      </c>
      <c r="G50" s="63">
        <v>9.7099999999999999E-3</v>
      </c>
      <c r="H50" s="63">
        <v>9.7099999999999999E-3</v>
      </c>
      <c r="I50" s="63">
        <v>9.7099999999999999E-3</v>
      </c>
      <c r="J50" s="63">
        <v>9.7099999999999999E-3</v>
      </c>
      <c r="K50" s="63">
        <v>9.7099999999999999E-3</v>
      </c>
      <c r="L50" s="63">
        <v>9.7099999999999999E-3</v>
      </c>
      <c r="M50" s="63">
        <v>9.7099999999999999E-3</v>
      </c>
      <c r="N50" s="63">
        <v>9.7099999999999999E-3</v>
      </c>
      <c r="O50" s="63">
        <v>9.7099999999999999E-3</v>
      </c>
      <c r="P50" s="63">
        <v>9.7099999999999999E-3</v>
      </c>
      <c r="Q50" s="63">
        <v>9.7099999999999999E-3</v>
      </c>
      <c r="R50" s="63">
        <v>9.7099999999999999E-3</v>
      </c>
      <c r="S50" s="63">
        <v>9.7099999999999999E-3</v>
      </c>
      <c r="T50" s="63">
        <v>9.7099999999999999E-3</v>
      </c>
      <c r="U50" s="63">
        <v>9.7099999999999999E-3</v>
      </c>
      <c r="V50" s="63">
        <v>9.7099999999999999E-3</v>
      </c>
      <c r="W50" s="63">
        <v>9.7099999999999999E-3</v>
      </c>
      <c r="X50" s="63">
        <v>9.7099999999999999E-3</v>
      </c>
      <c r="Y50" s="63">
        <v>9.7099999999999999E-3</v>
      </c>
      <c r="Z50" s="63">
        <v>9.7099999999999999E-3</v>
      </c>
      <c r="AA50" s="63">
        <v>9.7099999999999999E-3</v>
      </c>
      <c r="AB50" s="63">
        <v>9.7099999999999999E-3</v>
      </c>
      <c r="AC50" s="63">
        <v>9.7099999999999999E-3</v>
      </c>
      <c r="AD50" s="63">
        <v>9.7099999999999999E-3</v>
      </c>
      <c r="AE50" s="63">
        <v>9.7099999999999999E-3</v>
      </c>
      <c r="AF50" s="63">
        <v>9.7099999999999999E-3</v>
      </c>
      <c r="AG50" s="63">
        <v>9.7099999999999999E-3</v>
      </c>
      <c r="AH50" s="63">
        <v>9.7099999999999999E-3</v>
      </c>
      <c r="AI50" s="63">
        <v>9.7099999999999999E-3</v>
      </c>
      <c r="AJ50" s="63">
        <v>9.7099999999999999E-3</v>
      </c>
      <c r="AK50" s="63">
        <v>9.7099999999999999E-3</v>
      </c>
      <c r="AL50" s="63">
        <v>9.7099999999999999E-3</v>
      </c>
      <c r="AM50" s="63">
        <v>9.7099999999999999E-3</v>
      </c>
      <c r="AN50" s="63">
        <v>9.7099999999999999E-3</v>
      </c>
      <c r="AO50" s="63">
        <v>9.7099999999999999E-3</v>
      </c>
      <c r="AP50" s="63">
        <v>9.7099999999999999E-3</v>
      </c>
      <c r="AQ50" s="63">
        <v>9.7099999999999999E-3</v>
      </c>
      <c r="AR50" s="63">
        <v>9.7099999999999999E-3</v>
      </c>
      <c r="AS50" s="63">
        <v>9.7099999999999999E-3</v>
      </c>
      <c r="AT50" s="63">
        <v>9.7099999999999999E-3</v>
      </c>
      <c r="AU50" s="63">
        <v>9.7099999999999999E-3</v>
      </c>
      <c r="AV50" s="63">
        <v>9.7099999999999999E-3</v>
      </c>
      <c r="AW50" s="63">
        <v>9.7099999999999999E-3</v>
      </c>
      <c r="AX50" s="63">
        <v>9.7099999999999999E-3</v>
      </c>
      <c r="AY50" s="63">
        <v>9.7099999999999999E-3</v>
      </c>
      <c r="AZ50" s="63">
        <v>9.7099999999999999E-3</v>
      </c>
      <c r="BA50" s="63">
        <v>9.7099999999999999E-3</v>
      </c>
      <c r="BB50" s="63">
        <v>9.7099999999999999E-3</v>
      </c>
      <c r="BC50" s="63">
        <v>9.7099999999999999E-3</v>
      </c>
      <c r="BD50" s="63">
        <v>9.7099999999999999E-3</v>
      </c>
      <c r="BE50" s="63">
        <v>9.7099999999999999E-3</v>
      </c>
      <c r="BF50" s="63">
        <v>9.7099999999999999E-3</v>
      </c>
      <c r="BG50" s="63">
        <v>9.7099999999999999E-3</v>
      </c>
      <c r="BH50" s="63">
        <v>9.7099999999999999E-3</v>
      </c>
      <c r="BI50" s="63">
        <v>9.7099999999999999E-3</v>
      </c>
      <c r="BJ50" s="63">
        <v>9.7099999999999999E-3</v>
      </c>
      <c r="BK50" s="63">
        <v>9.7099999999999999E-3</v>
      </c>
      <c r="BL50" s="63">
        <v>9.7099999999999999E-3</v>
      </c>
      <c r="BM50" s="63">
        <v>9.7099999999999999E-3</v>
      </c>
      <c r="BN50" s="63">
        <v>9.7099999999999999E-3</v>
      </c>
    </row>
    <row r="51" spans="1:66" x14ac:dyDescent="0.2">
      <c r="A51" s="67">
        <v>46</v>
      </c>
      <c r="B51" s="63">
        <v>9.7099999999999999E-3</v>
      </c>
      <c r="C51" s="63">
        <v>9.7099999999999999E-3</v>
      </c>
      <c r="D51" s="63">
        <v>9.7099999999999999E-3</v>
      </c>
      <c r="E51" s="63">
        <v>9.7099999999999999E-3</v>
      </c>
      <c r="F51" s="63">
        <v>9.7099999999999999E-3</v>
      </c>
      <c r="G51" s="63">
        <v>9.7099999999999999E-3</v>
      </c>
      <c r="H51" s="63">
        <v>9.7099999999999999E-3</v>
      </c>
      <c r="I51" s="63">
        <v>9.7099999999999999E-3</v>
      </c>
      <c r="J51" s="63">
        <v>9.7099999999999999E-3</v>
      </c>
      <c r="K51" s="63">
        <v>9.7099999999999999E-3</v>
      </c>
      <c r="L51" s="63">
        <v>9.7099999999999999E-3</v>
      </c>
      <c r="M51" s="63">
        <v>9.7099999999999999E-3</v>
      </c>
      <c r="N51" s="63">
        <v>9.7099999999999999E-3</v>
      </c>
      <c r="O51" s="63">
        <v>9.7099999999999999E-3</v>
      </c>
      <c r="P51" s="63">
        <v>9.7099999999999999E-3</v>
      </c>
      <c r="Q51" s="63">
        <v>9.7099999999999999E-3</v>
      </c>
      <c r="R51" s="63">
        <v>9.7099999999999999E-3</v>
      </c>
      <c r="S51" s="63">
        <v>9.7099999999999999E-3</v>
      </c>
      <c r="T51" s="63">
        <v>9.7099999999999999E-3</v>
      </c>
      <c r="U51" s="63">
        <v>9.7099999999999999E-3</v>
      </c>
      <c r="V51" s="63">
        <v>9.7099999999999999E-3</v>
      </c>
      <c r="W51" s="63">
        <v>9.7099999999999999E-3</v>
      </c>
      <c r="X51" s="63">
        <v>9.7099999999999999E-3</v>
      </c>
      <c r="Y51" s="63">
        <v>9.7099999999999999E-3</v>
      </c>
      <c r="Z51" s="63">
        <v>9.7099999999999999E-3</v>
      </c>
      <c r="AA51" s="63">
        <v>9.7099999999999999E-3</v>
      </c>
      <c r="AB51" s="63">
        <v>9.7099999999999999E-3</v>
      </c>
      <c r="AC51" s="63">
        <v>9.7099999999999999E-3</v>
      </c>
      <c r="AD51" s="63">
        <v>9.7099999999999999E-3</v>
      </c>
      <c r="AE51" s="63">
        <v>9.7099999999999999E-3</v>
      </c>
      <c r="AF51" s="63">
        <v>9.7099999999999999E-3</v>
      </c>
      <c r="AG51" s="63">
        <v>9.7099999999999999E-3</v>
      </c>
      <c r="AH51" s="63">
        <v>9.7099999999999999E-3</v>
      </c>
      <c r="AI51" s="63">
        <v>9.7099999999999999E-3</v>
      </c>
      <c r="AJ51" s="63">
        <v>9.7099999999999999E-3</v>
      </c>
      <c r="AK51" s="63">
        <v>9.7099999999999999E-3</v>
      </c>
      <c r="AL51" s="63">
        <v>9.7099999999999999E-3</v>
      </c>
      <c r="AM51" s="63">
        <v>9.7099999999999999E-3</v>
      </c>
      <c r="AN51" s="63">
        <v>9.7099999999999999E-3</v>
      </c>
      <c r="AO51" s="63">
        <v>9.7099999999999999E-3</v>
      </c>
      <c r="AP51" s="63">
        <v>9.7099999999999999E-3</v>
      </c>
      <c r="AQ51" s="63">
        <v>9.7099999999999999E-3</v>
      </c>
      <c r="AR51" s="63">
        <v>9.7099999999999999E-3</v>
      </c>
      <c r="AS51" s="63">
        <v>9.7099999999999999E-3</v>
      </c>
      <c r="AT51" s="63">
        <v>9.7099999999999999E-3</v>
      </c>
      <c r="AU51" s="63">
        <v>9.7099999999999999E-3</v>
      </c>
      <c r="AV51" s="63">
        <v>9.7099999999999999E-3</v>
      </c>
      <c r="AW51" s="63">
        <v>9.7099999999999999E-3</v>
      </c>
      <c r="AX51" s="63">
        <v>9.7099999999999999E-3</v>
      </c>
      <c r="AY51" s="63">
        <v>9.7099999999999999E-3</v>
      </c>
      <c r="AZ51" s="63">
        <v>9.7099999999999999E-3</v>
      </c>
      <c r="BA51" s="63">
        <v>9.7099999999999999E-3</v>
      </c>
      <c r="BB51" s="63">
        <v>9.7099999999999999E-3</v>
      </c>
      <c r="BC51" s="63">
        <v>9.7099999999999999E-3</v>
      </c>
      <c r="BD51" s="63">
        <v>9.7099999999999999E-3</v>
      </c>
      <c r="BE51" s="63">
        <v>9.7099999999999999E-3</v>
      </c>
      <c r="BF51" s="63">
        <v>9.7099999999999999E-3</v>
      </c>
      <c r="BG51" s="63">
        <v>9.7099999999999999E-3</v>
      </c>
      <c r="BH51" s="63">
        <v>9.7099999999999999E-3</v>
      </c>
      <c r="BI51" s="63">
        <v>9.7099999999999999E-3</v>
      </c>
      <c r="BJ51" s="63">
        <v>9.7099999999999999E-3</v>
      </c>
      <c r="BK51" s="63">
        <v>9.7099999999999999E-3</v>
      </c>
      <c r="BL51" s="63">
        <v>9.7099999999999999E-3</v>
      </c>
      <c r="BM51" s="63">
        <v>9.7099999999999999E-3</v>
      </c>
      <c r="BN51" s="63">
        <v>9.7099999999999999E-3</v>
      </c>
    </row>
    <row r="52" spans="1:66" x14ac:dyDescent="0.2">
      <c r="A52" s="67">
        <v>47</v>
      </c>
      <c r="B52" s="63">
        <v>9.7099999999999999E-3</v>
      </c>
      <c r="C52" s="63">
        <v>9.7099999999999999E-3</v>
      </c>
      <c r="D52" s="63">
        <v>9.7099999999999999E-3</v>
      </c>
      <c r="E52" s="63">
        <v>9.7099999999999999E-3</v>
      </c>
      <c r="F52" s="63">
        <v>9.7099999999999999E-3</v>
      </c>
      <c r="G52" s="63">
        <v>9.7099999999999999E-3</v>
      </c>
      <c r="H52" s="63">
        <v>9.7099999999999999E-3</v>
      </c>
      <c r="I52" s="63">
        <v>9.7099999999999999E-3</v>
      </c>
      <c r="J52" s="63">
        <v>9.7099999999999999E-3</v>
      </c>
      <c r="K52" s="63">
        <v>9.7099999999999999E-3</v>
      </c>
      <c r="L52" s="63">
        <v>9.7099999999999999E-3</v>
      </c>
      <c r="M52" s="63">
        <v>9.7099999999999999E-3</v>
      </c>
      <c r="N52" s="63">
        <v>9.7099999999999999E-3</v>
      </c>
      <c r="O52" s="63">
        <v>9.7099999999999999E-3</v>
      </c>
      <c r="P52" s="63">
        <v>9.7099999999999999E-3</v>
      </c>
      <c r="Q52" s="63">
        <v>9.7099999999999999E-3</v>
      </c>
      <c r="R52" s="63">
        <v>9.7099999999999999E-3</v>
      </c>
      <c r="S52" s="63">
        <v>9.7099999999999999E-3</v>
      </c>
      <c r="T52" s="63">
        <v>9.7099999999999999E-3</v>
      </c>
      <c r="U52" s="63">
        <v>9.7099999999999999E-3</v>
      </c>
      <c r="V52" s="63">
        <v>9.7099999999999999E-3</v>
      </c>
      <c r="W52" s="63">
        <v>9.7099999999999999E-3</v>
      </c>
      <c r="X52" s="63">
        <v>9.7099999999999999E-3</v>
      </c>
      <c r="Y52" s="63">
        <v>9.7099999999999999E-3</v>
      </c>
      <c r="Z52" s="63">
        <v>9.7099999999999999E-3</v>
      </c>
      <c r="AA52" s="63">
        <v>9.7099999999999999E-3</v>
      </c>
      <c r="AB52" s="63">
        <v>9.7099999999999999E-3</v>
      </c>
      <c r="AC52" s="63">
        <v>9.7099999999999999E-3</v>
      </c>
      <c r="AD52" s="63">
        <v>9.7099999999999999E-3</v>
      </c>
      <c r="AE52" s="63">
        <v>9.7099999999999999E-3</v>
      </c>
      <c r="AF52" s="63">
        <v>9.7099999999999999E-3</v>
      </c>
      <c r="AG52" s="63">
        <v>9.7099999999999999E-3</v>
      </c>
      <c r="AH52" s="63">
        <v>9.7099999999999999E-3</v>
      </c>
      <c r="AI52" s="63">
        <v>9.7099999999999999E-3</v>
      </c>
      <c r="AJ52" s="63">
        <v>9.7099999999999999E-3</v>
      </c>
      <c r="AK52" s="63">
        <v>9.7099999999999999E-3</v>
      </c>
      <c r="AL52" s="63">
        <v>9.7099999999999999E-3</v>
      </c>
      <c r="AM52" s="63">
        <v>9.7099999999999999E-3</v>
      </c>
      <c r="AN52" s="63">
        <v>9.7099999999999999E-3</v>
      </c>
      <c r="AO52" s="63">
        <v>9.7099999999999999E-3</v>
      </c>
      <c r="AP52" s="63">
        <v>9.7099999999999999E-3</v>
      </c>
      <c r="AQ52" s="63">
        <v>9.7099999999999999E-3</v>
      </c>
      <c r="AR52" s="63">
        <v>9.7099999999999999E-3</v>
      </c>
      <c r="AS52" s="63">
        <v>9.7099999999999999E-3</v>
      </c>
      <c r="AT52" s="63">
        <v>9.7099999999999999E-3</v>
      </c>
      <c r="AU52" s="63">
        <v>9.7099999999999999E-3</v>
      </c>
      <c r="AV52" s="63">
        <v>9.7099999999999999E-3</v>
      </c>
      <c r="AW52" s="63">
        <v>9.7099999999999999E-3</v>
      </c>
      <c r="AX52" s="63">
        <v>9.7099999999999999E-3</v>
      </c>
      <c r="AY52" s="63">
        <v>9.7099999999999999E-3</v>
      </c>
      <c r="AZ52" s="63">
        <v>9.7099999999999999E-3</v>
      </c>
      <c r="BA52" s="63">
        <v>9.7099999999999999E-3</v>
      </c>
      <c r="BB52" s="63">
        <v>9.7099999999999999E-3</v>
      </c>
      <c r="BC52" s="63">
        <v>9.7099999999999999E-3</v>
      </c>
      <c r="BD52" s="63">
        <v>9.7099999999999999E-3</v>
      </c>
      <c r="BE52" s="63">
        <v>9.7099999999999999E-3</v>
      </c>
      <c r="BF52" s="63">
        <v>9.7099999999999999E-3</v>
      </c>
      <c r="BG52" s="63">
        <v>9.7099999999999999E-3</v>
      </c>
      <c r="BH52" s="63">
        <v>9.7099999999999999E-3</v>
      </c>
      <c r="BI52" s="63">
        <v>9.7099999999999999E-3</v>
      </c>
      <c r="BJ52" s="63">
        <v>9.7099999999999999E-3</v>
      </c>
      <c r="BK52" s="63">
        <v>9.7099999999999999E-3</v>
      </c>
      <c r="BL52" s="63">
        <v>9.7099999999999999E-3</v>
      </c>
      <c r="BM52" s="63">
        <v>9.7099999999999999E-3</v>
      </c>
      <c r="BN52" s="63">
        <v>9.7099999999999999E-3</v>
      </c>
    </row>
    <row r="53" spans="1:66" x14ac:dyDescent="0.2">
      <c r="A53" s="67">
        <v>48</v>
      </c>
      <c r="B53" s="63">
        <v>9.7099999999999999E-3</v>
      </c>
      <c r="C53" s="63">
        <v>9.7099999999999999E-3</v>
      </c>
      <c r="D53" s="63">
        <v>9.7099999999999999E-3</v>
      </c>
      <c r="E53" s="63">
        <v>9.7099999999999999E-3</v>
      </c>
      <c r="F53" s="63">
        <v>9.7099999999999999E-3</v>
      </c>
      <c r="G53" s="63">
        <v>9.7099999999999999E-3</v>
      </c>
      <c r="H53" s="63">
        <v>9.7099999999999999E-3</v>
      </c>
      <c r="I53" s="63">
        <v>9.7099999999999999E-3</v>
      </c>
      <c r="J53" s="63">
        <v>9.7099999999999999E-3</v>
      </c>
      <c r="K53" s="63">
        <v>9.7099999999999999E-3</v>
      </c>
      <c r="L53" s="63">
        <v>9.7099999999999999E-3</v>
      </c>
      <c r="M53" s="63">
        <v>9.7099999999999999E-3</v>
      </c>
      <c r="N53" s="63">
        <v>9.7099999999999999E-3</v>
      </c>
      <c r="O53" s="63">
        <v>9.7099999999999999E-3</v>
      </c>
      <c r="P53" s="63">
        <v>9.7099999999999999E-3</v>
      </c>
      <c r="Q53" s="63">
        <v>9.7099999999999999E-3</v>
      </c>
      <c r="R53" s="63">
        <v>9.7099999999999999E-3</v>
      </c>
      <c r="S53" s="63">
        <v>9.7099999999999999E-3</v>
      </c>
      <c r="T53" s="63">
        <v>9.7099999999999999E-3</v>
      </c>
      <c r="U53" s="63">
        <v>9.7099999999999999E-3</v>
      </c>
      <c r="V53" s="63">
        <v>9.7099999999999999E-3</v>
      </c>
      <c r="W53" s="63">
        <v>9.7099999999999999E-3</v>
      </c>
      <c r="X53" s="63">
        <v>9.7099999999999999E-3</v>
      </c>
      <c r="Y53" s="63">
        <v>9.7099999999999999E-3</v>
      </c>
      <c r="Z53" s="63">
        <v>9.7099999999999999E-3</v>
      </c>
      <c r="AA53" s="63">
        <v>9.7099999999999999E-3</v>
      </c>
      <c r="AB53" s="63">
        <v>9.7099999999999999E-3</v>
      </c>
      <c r="AC53" s="63">
        <v>9.7099999999999999E-3</v>
      </c>
      <c r="AD53" s="63">
        <v>9.7099999999999999E-3</v>
      </c>
      <c r="AE53" s="63">
        <v>9.7099999999999999E-3</v>
      </c>
      <c r="AF53" s="63">
        <v>9.7099999999999999E-3</v>
      </c>
      <c r="AG53" s="63">
        <v>9.7099999999999999E-3</v>
      </c>
      <c r="AH53" s="63">
        <v>9.7099999999999999E-3</v>
      </c>
      <c r="AI53" s="63">
        <v>9.7099999999999999E-3</v>
      </c>
      <c r="AJ53" s="63">
        <v>9.7099999999999999E-3</v>
      </c>
      <c r="AK53" s="63">
        <v>9.7099999999999999E-3</v>
      </c>
      <c r="AL53" s="63">
        <v>9.7099999999999999E-3</v>
      </c>
      <c r="AM53" s="63">
        <v>9.7099999999999999E-3</v>
      </c>
      <c r="AN53" s="63">
        <v>9.7099999999999999E-3</v>
      </c>
      <c r="AO53" s="63">
        <v>9.7099999999999999E-3</v>
      </c>
      <c r="AP53" s="63">
        <v>9.7099999999999999E-3</v>
      </c>
      <c r="AQ53" s="63">
        <v>9.7099999999999999E-3</v>
      </c>
      <c r="AR53" s="63">
        <v>9.7099999999999999E-3</v>
      </c>
      <c r="AS53" s="63">
        <v>9.7099999999999999E-3</v>
      </c>
      <c r="AT53" s="63">
        <v>9.7099999999999999E-3</v>
      </c>
      <c r="AU53" s="63">
        <v>9.7099999999999999E-3</v>
      </c>
      <c r="AV53" s="63">
        <v>9.7099999999999999E-3</v>
      </c>
      <c r="AW53" s="63">
        <v>9.7099999999999999E-3</v>
      </c>
      <c r="AX53" s="63">
        <v>9.7099999999999999E-3</v>
      </c>
      <c r="AY53" s="63">
        <v>9.7099999999999999E-3</v>
      </c>
      <c r="AZ53" s="63">
        <v>9.7099999999999999E-3</v>
      </c>
      <c r="BA53" s="63">
        <v>9.7099999999999999E-3</v>
      </c>
      <c r="BB53" s="63">
        <v>9.7099999999999999E-3</v>
      </c>
      <c r="BC53" s="63">
        <v>9.7099999999999999E-3</v>
      </c>
      <c r="BD53" s="63">
        <v>9.7099999999999999E-3</v>
      </c>
      <c r="BE53" s="63">
        <v>9.7099999999999999E-3</v>
      </c>
      <c r="BF53" s="63">
        <v>9.7099999999999999E-3</v>
      </c>
      <c r="BG53" s="63">
        <v>9.7099999999999999E-3</v>
      </c>
      <c r="BH53" s="63">
        <v>9.7099999999999999E-3</v>
      </c>
      <c r="BI53" s="63">
        <v>9.7099999999999999E-3</v>
      </c>
      <c r="BJ53" s="63">
        <v>9.7099999999999999E-3</v>
      </c>
      <c r="BK53" s="63">
        <v>9.7099999999999999E-3</v>
      </c>
      <c r="BL53" s="63">
        <v>9.7099999999999999E-3</v>
      </c>
      <c r="BM53" s="63">
        <v>9.7099999999999999E-3</v>
      </c>
      <c r="BN53" s="63">
        <v>9.7099999999999999E-3</v>
      </c>
    </row>
    <row r="54" spans="1:66" x14ac:dyDescent="0.2">
      <c r="A54" s="67">
        <v>49</v>
      </c>
      <c r="B54" s="63">
        <v>9.7099999999999999E-3</v>
      </c>
      <c r="C54" s="63">
        <v>9.7099999999999999E-3</v>
      </c>
      <c r="D54" s="63">
        <v>9.7099999999999999E-3</v>
      </c>
      <c r="E54" s="63">
        <v>9.7099999999999999E-3</v>
      </c>
      <c r="F54" s="63">
        <v>9.7099999999999999E-3</v>
      </c>
      <c r="G54" s="63">
        <v>9.7099999999999999E-3</v>
      </c>
      <c r="H54" s="63">
        <v>9.7099999999999999E-3</v>
      </c>
      <c r="I54" s="63">
        <v>9.7099999999999999E-3</v>
      </c>
      <c r="J54" s="63">
        <v>9.7099999999999999E-3</v>
      </c>
      <c r="K54" s="63">
        <v>9.7099999999999999E-3</v>
      </c>
      <c r="L54" s="63">
        <v>9.7099999999999999E-3</v>
      </c>
      <c r="M54" s="63">
        <v>9.7099999999999999E-3</v>
      </c>
      <c r="N54" s="63">
        <v>9.7099999999999999E-3</v>
      </c>
      <c r="O54" s="63">
        <v>9.7099999999999999E-3</v>
      </c>
      <c r="P54" s="63">
        <v>9.7099999999999999E-3</v>
      </c>
      <c r="Q54" s="63">
        <v>9.7099999999999999E-3</v>
      </c>
      <c r="R54" s="63">
        <v>9.7099999999999999E-3</v>
      </c>
      <c r="S54" s="63">
        <v>9.7099999999999999E-3</v>
      </c>
      <c r="T54" s="63">
        <v>9.7099999999999999E-3</v>
      </c>
      <c r="U54" s="63">
        <v>9.7099999999999999E-3</v>
      </c>
      <c r="V54" s="63">
        <v>9.7099999999999999E-3</v>
      </c>
      <c r="W54" s="63">
        <v>9.7099999999999999E-3</v>
      </c>
      <c r="X54" s="63">
        <v>9.7099999999999999E-3</v>
      </c>
      <c r="Y54" s="63">
        <v>9.7099999999999999E-3</v>
      </c>
      <c r="Z54" s="63">
        <v>9.7099999999999999E-3</v>
      </c>
      <c r="AA54" s="63">
        <v>9.7099999999999999E-3</v>
      </c>
      <c r="AB54" s="63">
        <v>9.7099999999999999E-3</v>
      </c>
      <c r="AC54" s="63">
        <v>9.7099999999999999E-3</v>
      </c>
      <c r="AD54" s="63">
        <v>9.7099999999999999E-3</v>
      </c>
      <c r="AE54" s="63">
        <v>9.7099999999999999E-3</v>
      </c>
      <c r="AF54" s="63">
        <v>9.7099999999999999E-3</v>
      </c>
      <c r="AG54" s="63">
        <v>9.7099999999999999E-3</v>
      </c>
      <c r="AH54" s="63">
        <v>9.7099999999999999E-3</v>
      </c>
      <c r="AI54" s="63">
        <v>9.7099999999999999E-3</v>
      </c>
      <c r="AJ54" s="63">
        <v>9.7099999999999999E-3</v>
      </c>
      <c r="AK54" s="63">
        <v>9.7099999999999999E-3</v>
      </c>
      <c r="AL54" s="63">
        <v>9.7099999999999999E-3</v>
      </c>
      <c r="AM54" s="63">
        <v>9.7099999999999999E-3</v>
      </c>
      <c r="AN54" s="63">
        <v>9.7099999999999999E-3</v>
      </c>
      <c r="AO54" s="63">
        <v>9.7099999999999999E-3</v>
      </c>
      <c r="AP54" s="63">
        <v>9.7099999999999999E-3</v>
      </c>
      <c r="AQ54" s="63">
        <v>9.7099999999999999E-3</v>
      </c>
      <c r="AR54" s="63">
        <v>9.7099999999999999E-3</v>
      </c>
      <c r="AS54" s="63">
        <v>9.7099999999999999E-3</v>
      </c>
      <c r="AT54" s="63">
        <v>9.7099999999999999E-3</v>
      </c>
      <c r="AU54" s="63">
        <v>9.7099999999999999E-3</v>
      </c>
      <c r="AV54" s="63">
        <v>9.7099999999999999E-3</v>
      </c>
      <c r="AW54" s="63">
        <v>9.7099999999999999E-3</v>
      </c>
      <c r="AX54" s="63">
        <v>9.7099999999999999E-3</v>
      </c>
      <c r="AY54" s="63">
        <v>9.7099999999999999E-3</v>
      </c>
      <c r="AZ54" s="63">
        <v>9.7099999999999999E-3</v>
      </c>
      <c r="BA54" s="63">
        <v>9.7099999999999999E-3</v>
      </c>
      <c r="BB54" s="63">
        <v>9.7099999999999999E-3</v>
      </c>
      <c r="BC54" s="63">
        <v>9.7099999999999999E-3</v>
      </c>
      <c r="BD54" s="63">
        <v>9.7099999999999999E-3</v>
      </c>
      <c r="BE54" s="63">
        <v>9.7099999999999999E-3</v>
      </c>
      <c r="BF54" s="63">
        <v>9.7099999999999999E-3</v>
      </c>
      <c r="BG54" s="63">
        <v>9.7099999999999999E-3</v>
      </c>
      <c r="BH54" s="63">
        <v>9.7099999999999999E-3</v>
      </c>
      <c r="BI54" s="63">
        <v>9.7099999999999999E-3</v>
      </c>
      <c r="BJ54" s="63">
        <v>9.7099999999999999E-3</v>
      </c>
      <c r="BK54" s="63">
        <v>9.7099999999999999E-3</v>
      </c>
      <c r="BL54" s="63">
        <v>9.7099999999999999E-3</v>
      </c>
      <c r="BM54" s="63">
        <v>9.7099999999999999E-3</v>
      </c>
      <c r="BN54" s="63">
        <v>9.7099999999999999E-3</v>
      </c>
    </row>
    <row r="55" spans="1:66" ht="13.5" thickBot="1" x14ac:dyDescent="0.25">
      <c r="A55" s="67">
        <v>50</v>
      </c>
      <c r="B55" s="64">
        <v>9.7099999999999999E-3</v>
      </c>
      <c r="C55" s="64">
        <v>9.7099999999999999E-3</v>
      </c>
      <c r="D55" s="64">
        <v>9.7099999999999999E-3</v>
      </c>
      <c r="E55" s="64">
        <v>9.7099999999999999E-3</v>
      </c>
      <c r="F55" s="64">
        <v>9.7099999999999999E-3</v>
      </c>
      <c r="G55" s="64">
        <v>9.7099999999999999E-3</v>
      </c>
      <c r="H55" s="64">
        <v>9.7099999999999999E-3</v>
      </c>
      <c r="I55" s="64">
        <v>9.7099999999999999E-3</v>
      </c>
      <c r="J55" s="64">
        <v>9.7099999999999999E-3</v>
      </c>
      <c r="K55" s="64">
        <v>9.7099999999999999E-3</v>
      </c>
      <c r="L55" s="64">
        <v>9.7099999999999999E-3</v>
      </c>
      <c r="M55" s="64">
        <v>9.7099999999999999E-3</v>
      </c>
      <c r="N55" s="64">
        <v>9.7099999999999999E-3</v>
      </c>
      <c r="O55" s="64">
        <v>9.7099999999999999E-3</v>
      </c>
      <c r="P55" s="64">
        <v>9.7099999999999999E-3</v>
      </c>
      <c r="Q55" s="64">
        <v>9.7099999999999999E-3</v>
      </c>
      <c r="R55" s="64">
        <v>9.7099999999999999E-3</v>
      </c>
      <c r="S55" s="64">
        <v>9.7099999999999999E-3</v>
      </c>
      <c r="T55" s="64">
        <v>9.7099999999999999E-3</v>
      </c>
      <c r="U55" s="64">
        <v>9.7099999999999999E-3</v>
      </c>
      <c r="V55" s="64">
        <v>9.7099999999999999E-3</v>
      </c>
      <c r="W55" s="64">
        <v>9.7099999999999999E-3</v>
      </c>
      <c r="X55" s="64">
        <v>9.7099999999999999E-3</v>
      </c>
      <c r="Y55" s="64">
        <v>9.7099999999999999E-3</v>
      </c>
      <c r="Z55" s="64">
        <v>9.7099999999999999E-3</v>
      </c>
      <c r="AA55" s="64">
        <v>9.7099999999999999E-3</v>
      </c>
      <c r="AB55" s="64">
        <v>9.7099999999999999E-3</v>
      </c>
      <c r="AC55" s="64">
        <v>9.7099999999999999E-3</v>
      </c>
      <c r="AD55" s="64">
        <v>9.7099999999999999E-3</v>
      </c>
      <c r="AE55" s="64">
        <v>9.7099999999999999E-3</v>
      </c>
      <c r="AF55" s="64">
        <v>9.7099999999999999E-3</v>
      </c>
      <c r="AG55" s="64">
        <v>9.7099999999999999E-3</v>
      </c>
      <c r="AH55" s="64">
        <v>9.7099999999999999E-3</v>
      </c>
      <c r="AI55" s="64">
        <v>9.7099999999999999E-3</v>
      </c>
      <c r="AJ55" s="64">
        <v>9.7099999999999999E-3</v>
      </c>
      <c r="AK55" s="64">
        <v>9.7099999999999999E-3</v>
      </c>
      <c r="AL55" s="64">
        <v>9.7099999999999999E-3</v>
      </c>
      <c r="AM55" s="64">
        <v>9.7099999999999999E-3</v>
      </c>
      <c r="AN55" s="64">
        <v>9.7099999999999999E-3</v>
      </c>
      <c r="AO55" s="64">
        <v>9.7099999999999999E-3</v>
      </c>
      <c r="AP55" s="64">
        <v>9.7099999999999999E-3</v>
      </c>
      <c r="AQ55" s="64">
        <v>9.7099999999999999E-3</v>
      </c>
      <c r="AR55" s="64">
        <v>9.7099999999999999E-3</v>
      </c>
      <c r="AS55" s="64">
        <v>9.7099999999999999E-3</v>
      </c>
      <c r="AT55" s="64">
        <v>9.7099999999999999E-3</v>
      </c>
      <c r="AU55" s="64">
        <v>9.7099999999999999E-3</v>
      </c>
      <c r="AV55" s="64">
        <v>9.7099999999999999E-3</v>
      </c>
      <c r="AW55" s="64">
        <v>9.7099999999999999E-3</v>
      </c>
      <c r="AX55" s="64">
        <v>9.7099999999999999E-3</v>
      </c>
      <c r="AY55" s="64">
        <v>9.7099999999999999E-3</v>
      </c>
      <c r="AZ55" s="64">
        <v>9.7099999999999999E-3</v>
      </c>
      <c r="BA55" s="64">
        <v>9.7099999999999999E-3</v>
      </c>
      <c r="BB55" s="64">
        <v>9.7099999999999999E-3</v>
      </c>
      <c r="BC55" s="64">
        <v>9.7099999999999999E-3</v>
      </c>
      <c r="BD55" s="64">
        <v>9.7099999999999999E-3</v>
      </c>
      <c r="BE55" s="64">
        <v>9.7099999999999999E-3</v>
      </c>
      <c r="BF55" s="64">
        <v>9.7099999999999999E-3</v>
      </c>
      <c r="BG55" s="64">
        <v>9.7099999999999999E-3</v>
      </c>
      <c r="BH55" s="64">
        <v>9.7099999999999999E-3</v>
      </c>
      <c r="BI55" s="64">
        <v>9.7099999999999999E-3</v>
      </c>
      <c r="BJ55" s="64">
        <v>9.7099999999999999E-3</v>
      </c>
      <c r="BK55" s="64">
        <v>9.7099999999999999E-3</v>
      </c>
      <c r="BL55" s="64">
        <v>9.7099999999999999E-3</v>
      </c>
      <c r="BM55" s="64">
        <v>9.7099999999999999E-3</v>
      </c>
      <c r="BN55" s="64">
        <v>9.7099999999999999E-3</v>
      </c>
    </row>
  </sheetData>
  <phoneticPr fontId="5" type="noConversion"/>
  <pageMargins left="0.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1048575" man="1"/>
    <brk id="47" max="1048575" man="1"/>
  </colBreaks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19"/>
  <dimension ref="A1:BR56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6" sqref="B6"/>
    </sheetView>
  </sheetViews>
  <sheetFormatPr defaultRowHeight="12.75" x14ac:dyDescent="0.2"/>
  <cols>
    <col min="1" max="1" width="7.140625" customWidth="1"/>
  </cols>
  <sheetData>
    <row r="1" spans="1:70" ht="15.75" x14ac:dyDescent="0.25">
      <c r="A1" s="59"/>
      <c r="B1" s="16" t="s">
        <v>72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72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6"/>
      <c r="AU1" s="16"/>
      <c r="AV1" s="16" t="s">
        <v>72</v>
      </c>
      <c r="AW1" s="16"/>
      <c r="AX1" s="16"/>
      <c r="AY1" s="16"/>
      <c r="AZ1" s="16"/>
      <c r="BA1" s="16"/>
      <c r="BB1" s="16"/>
      <c r="BC1" s="16"/>
      <c r="BD1" s="16"/>
      <c r="BE1" s="16"/>
      <c r="BF1" s="16"/>
      <c r="BG1" s="16"/>
      <c r="BH1" s="16"/>
      <c r="BI1" s="16"/>
      <c r="BJ1" s="16"/>
      <c r="BK1" s="16"/>
      <c r="BL1" s="16"/>
      <c r="BM1" s="16"/>
      <c r="BN1" s="16"/>
      <c r="BO1" s="16"/>
      <c r="BP1" s="16"/>
      <c r="BQ1" s="16"/>
      <c r="BR1" s="16"/>
    </row>
    <row r="2" spans="1:70" x14ac:dyDescent="0.2">
      <c r="B2" s="18" t="s">
        <v>78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78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  <c r="AV2" s="18" t="s">
        <v>78</v>
      </c>
      <c r="AW2" s="18"/>
      <c r="AX2" s="18"/>
      <c r="AY2" s="18"/>
      <c r="AZ2" s="18"/>
      <c r="BA2" s="18"/>
      <c r="BB2" s="18"/>
      <c r="BC2" s="18"/>
      <c r="BD2" s="18"/>
      <c r="BE2" s="18"/>
      <c r="BF2" s="18"/>
      <c r="BG2" s="18"/>
      <c r="BH2" s="18"/>
      <c r="BI2" s="18"/>
      <c r="BJ2" s="18"/>
      <c r="BK2" s="18"/>
      <c r="BL2" s="18"/>
      <c r="BM2" s="18"/>
      <c r="BN2" s="18"/>
      <c r="BO2" s="18"/>
      <c r="BP2" s="18"/>
      <c r="BQ2" s="18"/>
      <c r="BR2" s="18"/>
    </row>
    <row r="3" spans="1:70" ht="13.5" thickBot="1" x14ac:dyDescent="0.25">
      <c r="B3" s="20" t="s">
        <v>24</v>
      </c>
      <c r="C3" s="20"/>
      <c r="D3" s="20"/>
      <c r="E3" s="20"/>
      <c r="F3" s="20"/>
      <c r="G3" s="20"/>
      <c r="H3" s="20"/>
      <c r="I3" s="20"/>
      <c r="J3" s="20"/>
      <c r="K3" s="20"/>
      <c r="L3" s="20"/>
      <c r="M3" s="20"/>
      <c r="N3" s="20"/>
      <c r="O3" s="20"/>
      <c r="P3" s="20"/>
      <c r="Q3" s="20"/>
      <c r="R3" s="20"/>
      <c r="S3" s="20"/>
      <c r="T3" s="20"/>
      <c r="U3" s="20"/>
      <c r="V3" s="20"/>
      <c r="W3" s="20"/>
      <c r="X3" s="20"/>
      <c r="Y3" s="20" t="s">
        <v>24</v>
      </c>
      <c r="Z3" s="20"/>
      <c r="AA3" s="20"/>
      <c r="AB3" s="20"/>
      <c r="AC3" s="20"/>
      <c r="AD3" s="20"/>
      <c r="AE3" s="20"/>
      <c r="AF3" s="20"/>
      <c r="AG3" s="20"/>
      <c r="AH3" s="20"/>
      <c r="AI3" s="20"/>
      <c r="AJ3" s="20"/>
      <c r="AK3" s="20"/>
      <c r="AL3" s="20"/>
      <c r="AM3" s="20"/>
      <c r="AN3" s="20"/>
      <c r="AO3" s="20"/>
      <c r="AP3" s="20"/>
      <c r="AQ3" s="20"/>
      <c r="AR3" s="20"/>
      <c r="AS3" s="20"/>
      <c r="AT3" s="20"/>
      <c r="AU3" s="20"/>
      <c r="AV3" s="20" t="s">
        <v>24</v>
      </c>
      <c r="AW3" s="20"/>
      <c r="AX3" s="20"/>
      <c r="AY3" s="20"/>
      <c r="AZ3" s="20"/>
      <c r="BA3" s="20"/>
      <c r="BB3" s="20"/>
      <c r="BC3" s="20"/>
      <c r="BD3" s="20"/>
      <c r="BE3" s="20"/>
      <c r="BF3" s="20"/>
      <c r="BG3" s="20"/>
      <c r="BH3" s="20"/>
      <c r="BI3" s="20"/>
      <c r="BJ3" s="20"/>
      <c r="BK3" s="20"/>
      <c r="BL3" s="20"/>
      <c r="BM3" s="20"/>
      <c r="BN3" s="20"/>
    </row>
    <row r="4" spans="1:70" ht="13.5" thickBot="1" x14ac:dyDescent="0.25">
      <c r="A4" s="67" t="s">
        <v>17</v>
      </c>
      <c r="B4" s="32">
        <v>15</v>
      </c>
      <c r="C4" s="32">
        <v>16</v>
      </c>
      <c r="D4" s="32">
        <v>17</v>
      </c>
      <c r="E4" s="32">
        <v>18</v>
      </c>
      <c r="F4" s="32">
        <v>19</v>
      </c>
      <c r="G4" s="32">
        <v>20</v>
      </c>
      <c r="H4" s="32">
        <v>21</v>
      </c>
      <c r="I4" s="32">
        <v>22</v>
      </c>
      <c r="J4" s="32">
        <v>23</v>
      </c>
      <c r="K4" s="32">
        <v>24</v>
      </c>
      <c r="L4" s="32">
        <v>25</v>
      </c>
      <c r="M4" s="32">
        <v>26</v>
      </c>
      <c r="N4" s="32">
        <v>27</v>
      </c>
      <c r="O4" s="32">
        <v>28</v>
      </c>
      <c r="P4" s="32">
        <v>29</v>
      </c>
      <c r="Q4" s="32">
        <v>30</v>
      </c>
      <c r="R4" s="32">
        <v>31</v>
      </c>
      <c r="S4" s="32">
        <v>32</v>
      </c>
      <c r="T4" s="32">
        <v>33</v>
      </c>
      <c r="U4" s="32">
        <v>34</v>
      </c>
      <c r="V4" s="32">
        <v>35</v>
      </c>
      <c r="W4" s="32">
        <v>36</v>
      </c>
      <c r="X4" s="32">
        <v>37</v>
      </c>
      <c r="Y4" s="32">
        <v>38</v>
      </c>
      <c r="Z4" s="32">
        <v>39</v>
      </c>
      <c r="AA4" s="32">
        <v>40</v>
      </c>
      <c r="AB4" s="32">
        <v>41</v>
      </c>
      <c r="AC4" s="32">
        <v>42</v>
      </c>
      <c r="AD4" s="32">
        <v>43</v>
      </c>
      <c r="AE4" s="32">
        <v>44</v>
      </c>
      <c r="AF4" s="32">
        <v>45</v>
      </c>
      <c r="AG4" s="32">
        <v>46</v>
      </c>
      <c r="AH4" s="32">
        <v>47</v>
      </c>
      <c r="AI4" s="32">
        <v>48</v>
      </c>
      <c r="AJ4" s="32">
        <v>49</v>
      </c>
      <c r="AK4" s="32">
        <v>50</v>
      </c>
      <c r="AL4" s="32">
        <v>51</v>
      </c>
      <c r="AM4" s="32">
        <v>52</v>
      </c>
      <c r="AN4" s="32">
        <v>53</v>
      </c>
      <c r="AO4" s="32">
        <v>54</v>
      </c>
      <c r="AP4" s="32">
        <v>55</v>
      </c>
      <c r="AQ4" s="32">
        <v>56</v>
      </c>
      <c r="AR4" s="32">
        <v>57</v>
      </c>
      <c r="AS4" s="32">
        <v>58</v>
      </c>
      <c r="AT4" s="32">
        <v>59</v>
      </c>
      <c r="AU4" s="32">
        <v>60</v>
      </c>
      <c r="AV4" s="32">
        <v>61</v>
      </c>
      <c r="AW4" s="32">
        <v>62</v>
      </c>
      <c r="AX4" s="32">
        <v>63</v>
      </c>
      <c r="AY4" s="32">
        <v>64</v>
      </c>
      <c r="AZ4" s="32">
        <v>65</v>
      </c>
      <c r="BA4" s="32">
        <v>66</v>
      </c>
      <c r="BB4" s="32">
        <v>67</v>
      </c>
      <c r="BC4" s="32">
        <v>68</v>
      </c>
      <c r="BD4" s="32">
        <v>69</v>
      </c>
      <c r="BE4" s="32">
        <v>70</v>
      </c>
      <c r="BF4" s="32">
        <v>71</v>
      </c>
      <c r="BG4" s="32">
        <v>72</v>
      </c>
      <c r="BH4" s="32">
        <v>73</v>
      </c>
      <c r="BI4" s="32">
        <v>74</v>
      </c>
      <c r="BJ4" s="32">
        <v>75</v>
      </c>
      <c r="BK4" s="32">
        <v>76</v>
      </c>
      <c r="BL4" s="32">
        <v>77</v>
      </c>
      <c r="BM4" s="32">
        <v>78</v>
      </c>
      <c r="BN4" s="32">
        <v>79</v>
      </c>
    </row>
    <row r="5" spans="1:70" ht="12.6" customHeight="1" x14ac:dyDescent="0.2">
      <c r="A5" s="67">
        <v>0</v>
      </c>
      <c r="B5" s="63">
        <v>0.10274</v>
      </c>
      <c r="C5" s="63">
        <v>0.10274</v>
      </c>
      <c r="D5" s="63">
        <v>0.10274</v>
      </c>
      <c r="E5" s="63">
        <v>0.10274</v>
      </c>
      <c r="F5" s="63">
        <v>0.10274</v>
      </c>
      <c r="G5" s="63">
        <v>0.10274</v>
      </c>
      <c r="H5" s="63">
        <v>0.10274</v>
      </c>
      <c r="I5" s="63">
        <v>0.10274</v>
      </c>
      <c r="J5" s="63">
        <v>0.10274</v>
      </c>
      <c r="K5" s="63">
        <v>0.10274</v>
      </c>
      <c r="L5" s="63">
        <v>0.10274</v>
      </c>
      <c r="M5" s="63">
        <v>0.10274</v>
      </c>
      <c r="N5" s="63">
        <v>0.10274</v>
      </c>
      <c r="O5" s="63">
        <v>0.10274</v>
      </c>
      <c r="P5" s="63">
        <v>0.10274</v>
      </c>
      <c r="Q5" s="63">
        <v>0.10274</v>
      </c>
      <c r="R5" s="63">
        <v>0.10274</v>
      </c>
      <c r="S5" s="63">
        <v>0.10274</v>
      </c>
      <c r="T5" s="63">
        <v>0.10274</v>
      </c>
      <c r="U5" s="63">
        <v>0.10274</v>
      </c>
      <c r="V5" s="63">
        <v>0.10274</v>
      </c>
      <c r="W5" s="63">
        <v>0.10274</v>
      </c>
      <c r="X5" s="63">
        <v>0.10274</v>
      </c>
      <c r="Y5" s="63">
        <v>0.10274</v>
      </c>
      <c r="Z5" s="63">
        <v>0.10274</v>
      </c>
      <c r="AA5" s="63">
        <v>0.10274</v>
      </c>
      <c r="AB5" s="63">
        <v>0.10274</v>
      </c>
      <c r="AC5" s="63">
        <v>0.10274</v>
      </c>
      <c r="AD5" s="63">
        <v>0.10274</v>
      </c>
      <c r="AE5" s="63">
        <v>0.10274</v>
      </c>
      <c r="AF5" s="63">
        <v>0.10274</v>
      </c>
      <c r="AG5" s="63">
        <v>0.10274</v>
      </c>
      <c r="AH5" s="63">
        <v>0.10274</v>
      </c>
      <c r="AI5" s="63">
        <v>0.10274</v>
      </c>
      <c r="AJ5" s="63">
        <v>0.10274</v>
      </c>
      <c r="AK5" s="63">
        <v>0.10274</v>
      </c>
      <c r="AL5" s="63">
        <v>0.10274</v>
      </c>
      <c r="AM5" s="63">
        <v>0.10274</v>
      </c>
      <c r="AN5" s="63">
        <v>0.10274</v>
      </c>
      <c r="AO5" s="63">
        <v>0.10274</v>
      </c>
      <c r="AP5" s="63">
        <v>0.10274</v>
      </c>
      <c r="AQ5" s="63">
        <v>0.10274</v>
      </c>
      <c r="AR5" s="63">
        <v>0.10274</v>
      </c>
      <c r="AS5" s="63">
        <v>0.10274</v>
      </c>
      <c r="AT5" s="63">
        <v>0.10274</v>
      </c>
      <c r="AU5" s="63">
        <v>0.10274</v>
      </c>
      <c r="AV5" s="63">
        <v>0.10274</v>
      </c>
      <c r="AW5" s="63">
        <v>0.10274</v>
      </c>
      <c r="AX5" s="63">
        <v>0.10274</v>
      </c>
      <c r="AY5" s="63">
        <v>0.10274</v>
      </c>
      <c r="AZ5" s="63">
        <v>0.10274</v>
      </c>
      <c r="BA5" s="63">
        <v>0.10274</v>
      </c>
      <c r="BB5" s="63">
        <v>0.10274</v>
      </c>
      <c r="BC5" s="63">
        <v>0.10274</v>
      </c>
      <c r="BD5" s="63">
        <v>0.10274</v>
      </c>
      <c r="BE5" s="63">
        <v>0.10274</v>
      </c>
      <c r="BF5" s="63">
        <v>0.10274</v>
      </c>
      <c r="BG5" s="63">
        <v>0.10274</v>
      </c>
      <c r="BH5" s="63">
        <v>0.10274</v>
      </c>
      <c r="BI5" s="63">
        <v>0.10274</v>
      </c>
      <c r="BJ5" s="63">
        <v>0.10274</v>
      </c>
      <c r="BK5" s="63">
        <v>0.10274</v>
      </c>
      <c r="BL5" s="63">
        <v>0.10274</v>
      </c>
      <c r="BM5" s="63">
        <v>0.10274</v>
      </c>
      <c r="BN5" s="63">
        <v>0.10274</v>
      </c>
    </row>
    <row r="6" spans="1:70" x14ac:dyDescent="0.2">
      <c r="A6" s="67">
        <v>1</v>
      </c>
      <c r="B6" s="63">
        <v>8.0310000000000006E-2</v>
      </c>
      <c r="C6" s="63">
        <v>8.0310000000000006E-2</v>
      </c>
      <c r="D6" s="63">
        <v>8.0310000000000006E-2</v>
      </c>
      <c r="E6" s="63">
        <v>8.0310000000000006E-2</v>
      </c>
      <c r="F6" s="63">
        <v>8.0310000000000006E-2</v>
      </c>
      <c r="G6" s="63">
        <v>8.0310000000000006E-2</v>
      </c>
      <c r="H6" s="63">
        <v>8.0310000000000006E-2</v>
      </c>
      <c r="I6" s="63">
        <v>8.0310000000000006E-2</v>
      </c>
      <c r="J6" s="63">
        <v>8.0310000000000006E-2</v>
      </c>
      <c r="K6" s="63">
        <v>8.0310000000000006E-2</v>
      </c>
      <c r="L6" s="63">
        <v>8.0310000000000006E-2</v>
      </c>
      <c r="M6" s="63">
        <v>8.0310000000000006E-2</v>
      </c>
      <c r="N6" s="63">
        <v>8.0310000000000006E-2</v>
      </c>
      <c r="O6" s="63">
        <v>8.0310000000000006E-2</v>
      </c>
      <c r="P6" s="63">
        <v>8.0310000000000006E-2</v>
      </c>
      <c r="Q6" s="63">
        <v>8.0310000000000006E-2</v>
      </c>
      <c r="R6" s="63">
        <v>8.0310000000000006E-2</v>
      </c>
      <c r="S6" s="63">
        <v>8.0310000000000006E-2</v>
      </c>
      <c r="T6" s="63">
        <v>8.0310000000000006E-2</v>
      </c>
      <c r="U6" s="63">
        <v>8.0310000000000006E-2</v>
      </c>
      <c r="V6" s="63">
        <v>8.0310000000000006E-2</v>
      </c>
      <c r="W6" s="63">
        <v>8.0310000000000006E-2</v>
      </c>
      <c r="X6" s="63">
        <v>8.0310000000000006E-2</v>
      </c>
      <c r="Y6" s="63">
        <v>8.0310000000000006E-2</v>
      </c>
      <c r="Z6" s="63">
        <v>8.0310000000000006E-2</v>
      </c>
      <c r="AA6" s="63">
        <v>8.0310000000000006E-2</v>
      </c>
      <c r="AB6" s="63">
        <v>8.0310000000000006E-2</v>
      </c>
      <c r="AC6" s="63">
        <v>8.0310000000000006E-2</v>
      </c>
      <c r="AD6" s="63">
        <v>8.0310000000000006E-2</v>
      </c>
      <c r="AE6" s="63">
        <v>8.0310000000000006E-2</v>
      </c>
      <c r="AF6" s="63">
        <v>8.0310000000000006E-2</v>
      </c>
      <c r="AG6" s="63">
        <v>8.0310000000000006E-2</v>
      </c>
      <c r="AH6" s="63">
        <v>8.0310000000000006E-2</v>
      </c>
      <c r="AI6" s="63">
        <v>8.0310000000000006E-2</v>
      </c>
      <c r="AJ6" s="63">
        <v>8.0310000000000006E-2</v>
      </c>
      <c r="AK6" s="63">
        <v>8.0310000000000006E-2</v>
      </c>
      <c r="AL6" s="63">
        <v>8.0310000000000006E-2</v>
      </c>
      <c r="AM6" s="63">
        <v>8.0310000000000006E-2</v>
      </c>
      <c r="AN6" s="63">
        <v>8.0310000000000006E-2</v>
      </c>
      <c r="AO6" s="63">
        <v>8.0310000000000006E-2</v>
      </c>
      <c r="AP6" s="63">
        <v>8.0310000000000006E-2</v>
      </c>
      <c r="AQ6" s="63">
        <v>8.0310000000000006E-2</v>
      </c>
      <c r="AR6" s="63">
        <v>8.0310000000000006E-2</v>
      </c>
      <c r="AS6" s="63">
        <v>8.0310000000000006E-2</v>
      </c>
      <c r="AT6" s="63">
        <v>8.0310000000000006E-2</v>
      </c>
      <c r="AU6" s="63">
        <v>8.0310000000000006E-2</v>
      </c>
      <c r="AV6" s="63">
        <v>8.0310000000000006E-2</v>
      </c>
      <c r="AW6" s="63">
        <v>8.0310000000000006E-2</v>
      </c>
      <c r="AX6" s="63">
        <v>8.0310000000000006E-2</v>
      </c>
      <c r="AY6" s="63">
        <v>8.0310000000000006E-2</v>
      </c>
      <c r="AZ6" s="63">
        <v>8.0310000000000006E-2</v>
      </c>
      <c r="BA6" s="63">
        <v>8.0310000000000006E-2</v>
      </c>
      <c r="BB6" s="63">
        <v>8.0310000000000006E-2</v>
      </c>
      <c r="BC6" s="63">
        <v>8.0310000000000006E-2</v>
      </c>
      <c r="BD6" s="63">
        <v>8.0310000000000006E-2</v>
      </c>
      <c r="BE6" s="63">
        <v>8.0310000000000006E-2</v>
      </c>
      <c r="BF6" s="63">
        <v>8.0310000000000006E-2</v>
      </c>
      <c r="BG6" s="63">
        <v>8.0310000000000006E-2</v>
      </c>
      <c r="BH6" s="63">
        <v>8.0310000000000006E-2</v>
      </c>
      <c r="BI6" s="63">
        <v>8.0310000000000006E-2</v>
      </c>
      <c r="BJ6" s="63">
        <v>8.0310000000000006E-2</v>
      </c>
      <c r="BK6" s="63">
        <v>8.0310000000000006E-2</v>
      </c>
      <c r="BL6" s="63">
        <v>8.0310000000000006E-2</v>
      </c>
      <c r="BM6" s="63">
        <v>8.0310000000000006E-2</v>
      </c>
      <c r="BN6" s="63">
        <v>8.0310000000000006E-2</v>
      </c>
    </row>
    <row r="7" spans="1:70" x14ac:dyDescent="0.2">
      <c r="A7" s="67">
        <v>2</v>
      </c>
      <c r="B7" s="63">
        <v>6.2780000000000002E-2</v>
      </c>
      <c r="C7" s="63">
        <v>6.2780000000000002E-2</v>
      </c>
      <c r="D7" s="63">
        <v>6.2780000000000002E-2</v>
      </c>
      <c r="E7" s="63">
        <v>6.2780000000000002E-2</v>
      </c>
      <c r="F7" s="63">
        <v>6.2780000000000002E-2</v>
      </c>
      <c r="G7" s="63">
        <v>6.2780000000000002E-2</v>
      </c>
      <c r="H7" s="63">
        <v>6.2780000000000002E-2</v>
      </c>
      <c r="I7" s="63">
        <v>6.2780000000000002E-2</v>
      </c>
      <c r="J7" s="63">
        <v>6.2780000000000002E-2</v>
      </c>
      <c r="K7" s="63">
        <v>6.2780000000000002E-2</v>
      </c>
      <c r="L7" s="63">
        <v>6.2780000000000002E-2</v>
      </c>
      <c r="M7" s="63">
        <v>6.2780000000000002E-2</v>
      </c>
      <c r="N7" s="63">
        <v>6.2780000000000002E-2</v>
      </c>
      <c r="O7" s="63">
        <v>6.2780000000000002E-2</v>
      </c>
      <c r="P7" s="63">
        <v>6.2780000000000002E-2</v>
      </c>
      <c r="Q7" s="63">
        <v>6.2780000000000002E-2</v>
      </c>
      <c r="R7" s="63">
        <v>6.2780000000000002E-2</v>
      </c>
      <c r="S7" s="63">
        <v>6.2780000000000002E-2</v>
      </c>
      <c r="T7" s="63">
        <v>6.2780000000000002E-2</v>
      </c>
      <c r="U7" s="63">
        <v>6.2780000000000002E-2</v>
      </c>
      <c r="V7" s="63">
        <v>6.2780000000000002E-2</v>
      </c>
      <c r="W7" s="63">
        <v>6.2780000000000002E-2</v>
      </c>
      <c r="X7" s="63">
        <v>6.2780000000000002E-2</v>
      </c>
      <c r="Y7" s="63">
        <v>6.2780000000000002E-2</v>
      </c>
      <c r="Z7" s="63">
        <v>6.2780000000000002E-2</v>
      </c>
      <c r="AA7" s="63">
        <v>6.2780000000000002E-2</v>
      </c>
      <c r="AB7" s="63">
        <v>6.2780000000000002E-2</v>
      </c>
      <c r="AC7" s="63">
        <v>6.2780000000000002E-2</v>
      </c>
      <c r="AD7" s="63">
        <v>6.2780000000000002E-2</v>
      </c>
      <c r="AE7" s="63">
        <v>6.2780000000000002E-2</v>
      </c>
      <c r="AF7" s="63">
        <v>6.2780000000000002E-2</v>
      </c>
      <c r="AG7" s="63">
        <v>6.2780000000000002E-2</v>
      </c>
      <c r="AH7" s="63">
        <v>6.2780000000000002E-2</v>
      </c>
      <c r="AI7" s="63">
        <v>6.2780000000000002E-2</v>
      </c>
      <c r="AJ7" s="63">
        <v>6.2780000000000002E-2</v>
      </c>
      <c r="AK7" s="63">
        <v>6.2780000000000002E-2</v>
      </c>
      <c r="AL7" s="63">
        <v>6.2780000000000002E-2</v>
      </c>
      <c r="AM7" s="63">
        <v>6.2780000000000002E-2</v>
      </c>
      <c r="AN7" s="63">
        <v>6.2780000000000002E-2</v>
      </c>
      <c r="AO7" s="63">
        <v>6.2780000000000002E-2</v>
      </c>
      <c r="AP7" s="63">
        <v>6.2780000000000002E-2</v>
      </c>
      <c r="AQ7" s="63">
        <v>6.2780000000000002E-2</v>
      </c>
      <c r="AR7" s="63">
        <v>6.2780000000000002E-2</v>
      </c>
      <c r="AS7" s="63">
        <v>6.2780000000000002E-2</v>
      </c>
      <c r="AT7" s="63">
        <v>6.2780000000000002E-2</v>
      </c>
      <c r="AU7" s="63">
        <v>6.2780000000000002E-2</v>
      </c>
      <c r="AV7" s="63">
        <v>6.2780000000000002E-2</v>
      </c>
      <c r="AW7" s="63">
        <v>6.2780000000000002E-2</v>
      </c>
      <c r="AX7" s="63">
        <v>6.2780000000000002E-2</v>
      </c>
      <c r="AY7" s="63">
        <v>6.2780000000000002E-2</v>
      </c>
      <c r="AZ7" s="63">
        <v>6.2780000000000002E-2</v>
      </c>
      <c r="BA7" s="63">
        <v>6.2780000000000002E-2</v>
      </c>
      <c r="BB7" s="63">
        <v>6.2780000000000002E-2</v>
      </c>
      <c r="BC7" s="63">
        <v>6.2780000000000002E-2</v>
      </c>
      <c r="BD7" s="63">
        <v>6.2780000000000002E-2</v>
      </c>
      <c r="BE7" s="63">
        <v>6.2780000000000002E-2</v>
      </c>
      <c r="BF7" s="63">
        <v>6.2780000000000002E-2</v>
      </c>
      <c r="BG7" s="63">
        <v>6.2780000000000002E-2</v>
      </c>
      <c r="BH7" s="63">
        <v>6.2780000000000002E-2</v>
      </c>
      <c r="BI7" s="63">
        <v>6.2780000000000002E-2</v>
      </c>
      <c r="BJ7" s="63">
        <v>6.2780000000000002E-2</v>
      </c>
      <c r="BK7" s="63">
        <v>6.2780000000000002E-2</v>
      </c>
      <c r="BL7" s="63">
        <v>6.2780000000000002E-2</v>
      </c>
      <c r="BM7" s="63">
        <v>6.2780000000000002E-2</v>
      </c>
      <c r="BN7" s="63">
        <v>6.2780000000000002E-2</v>
      </c>
    </row>
    <row r="8" spans="1:70" x14ac:dyDescent="0.2">
      <c r="A8" s="67">
        <v>3</v>
      </c>
      <c r="B8" s="63">
        <v>4.9070000000000003E-2</v>
      </c>
      <c r="C8" s="63">
        <v>4.9070000000000003E-2</v>
      </c>
      <c r="D8" s="63">
        <v>4.9070000000000003E-2</v>
      </c>
      <c r="E8" s="63">
        <v>4.9070000000000003E-2</v>
      </c>
      <c r="F8" s="63">
        <v>4.9070000000000003E-2</v>
      </c>
      <c r="G8" s="63">
        <v>4.9070000000000003E-2</v>
      </c>
      <c r="H8" s="63">
        <v>4.9070000000000003E-2</v>
      </c>
      <c r="I8" s="63">
        <v>4.9070000000000003E-2</v>
      </c>
      <c r="J8" s="63">
        <v>4.9070000000000003E-2</v>
      </c>
      <c r="K8" s="63">
        <v>4.9070000000000003E-2</v>
      </c>
      <c r="L8" s="63">
        <v>4.9070000000000003E-2</v>
      </c>
      <c r="M8" s="63">
        <v>4.9070000000000003E-2</v>
      </c>
      <c r="N8" s="63">
        <v>4.9070000000000003E-2</v>
      </c>
      <c r="O8" s="63">
        <v>4.9070000000000003E-2</v>
      </c>
      <c r="P8" s="63">
        <v>4.9070000000000003E-2</v>
      </c>
      <c r="Q8" s="63">
        <v>4.9070000000000003E-2</v>
      </c>
      <c r="R8" s="63">
        <v>4.9070000000000003E-2</v>
      </c>
      <c r="S8" s="63">
        <v>4.9070000000000003E-2</v>
      </c>
      <c r="T8" s="63">
        <v>4.9070000000000003E-2</v>
      </c>
      <c r="U8" s="63">
        <v>4.9070000000000003E-2</v>
      </c>
      <c r="V8" s="63">
        <v>4.9070000000000003E-2</v>
      </c>
      <c r="W8" s="63">
        <v>4.9070000000000003E-2</v>
      </c>
      <c r="X8" s="63">
        <v>4.9070000000000003E-2</v>
      </c>
      <c r="Y8" s="63">
        <v>4.9070000000000003E-2</v>
      </c>
      <c r="Z8" s="63">
        <v>4.9070000000000003E-2</v>
      </c>
      <c r="AA8" s="63">
        <v>4.9070000000000003E-2</v>
      </c>
      <c r="AB8" s="63">
        <v>4.9070000000000003E-2</v>
      </c>
      <c r="AC8" s="63">
        <v>4.9070000000000003E-2</v>
      </c>
      <c r="AD8" s="63">
        <v>4.9070000000000003E-2</v>
      </c>
      <c r="AE8" s="63">
        <v>4.9070000000000003E-2</v>
      </c>
      <c r="AF8" s="63">
        <v>4.9070000000000003E-2</v>
      </c>
      <c r="AG8" s="63">
        <v>4.9070000000000003E-2</v>
      </c>
      <c r="AH8" s="63">
        <v>4.9070000000000003E-2</v>
      </c>
      <c r="AI8" s="63">
        <v>4.9070000000000003E-2</v>
      </c>
      <c r="AJ8" s="63">
        <v>4.9070000000000003E-2</v>
      </c>
      <c r="AK8" s="63">
        <v>4.9070000000000003E-2</v>
      </c>
      <c r="AL8" s="63">
        <v>4.9070000000000003E-2</v>
      </c>
      <c r="AM8" s="63">
        <v>4.9070000000000003E-2</v>
      </c>
      <c r="AN8" s="63">
        <v>4.9070000000000003E-2</v>
      </c>
      <c r="AO8" s="63">
        <v>4.9070000000000003E-2</v>
      </c>
      <c r="AP8" s="63">
        <v>4.9070000000000003E-2</v>
      </c>
      <c r="AQ8" s="63">
        <v>4.9070000000000003E-2</v>
      </c>
      <c r="AR8" s="63">
        <v>4.9070000000000003E-2</v>
      </c>
      <c r="AS8" s="63">
        <v>4.9070000000000003E-2</v>
      </c>
      <c r="AT8" s="63">
        <v>4.9070000000000003E-2</v>
      </c>
      <c r="AU8" s="63">
        <v>4.9070000000000003E-2</v>
      </c>
      <c r="AV8" s="63">
        <v>4.9070000000000003E-2</v>
      </c>
      <c r="AW8" s="63">
        <v>4.9070000000000003E-2</v>
      </c>
      <c r="AX8" s="63">
        <v>4.9070000000000003E-2</v>
      </c>
      <c r="AY8" s="63">
        <v>4.9070000000000003E-2</v>
      </c>
      <c r="AZ8" s="63">
        <v>4.9070000000000003E-2</v>
      </c>
      <c r="BA8" s="63">
        <v>4.9070000000000003E-2</v>
      </c>
      <c r="BB8" s="63">
        <v>4.9070000000000003E-2</v>
      </c>
      <c r="BC8" s="63">
        <v>4.9070000000000003E-2</v>
      </c>
      <c r="BD8" s="63">
        <v>4.9070000000000003E-2</v>
      </c>
      <c r="BE8" s="63">
        <v>4.9070000000000003E-2</v>
      </c>
      <c r="BF8" s="63">
        <v>4.9070000000000003E-2</v>
      </c>
      <c r="BG8" s="63">
        <v>4.9070000000000003E-2</v>
      </c>
      <c r="BH8" s="63">
        <v>4.9070000000000003E-2</v>
      </c>
      <c r="BI8" s="63">
        <v>4.9070000000000003E-2</v>
      </c>
      <c r="BJ8" s="63">
        <v>4.9070000000000003E-2</v>
      </c>
      <c r="BK8" s="63">
        <v>4.9070000000000003E-2</v>
      </c>
      <c r="BL8" s="63">
        <v>4.9070000000000003E-2</v>
      </c>
      <c r="BM8" s="63">
        <v>4.9070000000000003E-2</v>
      </c>
      <c r="BN8" s="63">
        <v>4.9070000000000003E-2</v>
      </c>
    </row>
    <row r="9" spans="1:70" x14ac:dyDescent="0.2">
      <c r="A9" s="67">
        <v>4</v>
      </c>
      <c r="B9" s="63">
        <v>3.8359999999999998E-2</v>
      </c>
      <c r="C9" s="63">
        <v>3.8359999999999998E-2</v>
      </c>
      <c r="D9" s="63">
        <v>3.8359999999999998E-2</v>
      </c>
      <c r="E9" s="63">
        <v>3.8359999999999998E-2</v>
      </c>
      <c r="F9" s="63">
        <v>3.8359999999999998E-2</v>
      </c>
      <c r="G9" s="63">
        <v>3.8359999999999998E-2</v>
      </c>
      <c r="H9" s="63">
        <v>3.8359999999999998E-2</v>
      </c>
      <c r="I9" s="63">
        <v>3.8359999999999998E-2</v>
      </c>
      <c r="J9" s="63">
        <v>3.8359999999999998E-2</v>
      </c>
      <c r="K9" s="63">
        <v>3.8359999999999998E-2</v>
      </c>
      <c r="L9" s="63">
        <v>3.8359999999999998E-2</v>
      </c>
      <c r="M9" s="63">
        <v>3.8359999999999998E-2</v>
      </c>
      <c r="N9" s="63">
        <v>3.8359999999999998E-2</v>
      </c>
      <c r="O9" s="63">
        <v>3.8359999999999998E-2</v>
      </c>
      <c r="P9" s="63">
        <v>3.8359999999999998E-2</v>
      </c>
      <c r="Q9" s="63">
        <v>3.8359999999999998E-2</v>
      </c>
      <c r="R9" s="63">
        <v>3.8359999999999998E-2</v>
      </c>
      <c r="S9" s="63">
        <v>3.8359999999999998E-2</v>
      </c>
      <c r="T9" s="63">
        <v>3.8359999999999998E-2</v>
      </c>
      <c r="U9" s="63">
        <v>3.8359999999999998E-2</v>
      </c>
      <c r="V9" s="63">
        <v>3.8359999999999998E-2</v>
      </c>
      <c r="W9" s="63">
        <v>3.8359999999999998E-2</v>
      </c>
      <c r="X9" s="63">
        <v>3.8359999999999998E-2</v>
      </c>
      <c r="Y9" s="63">
        <v>3.8359999999999998E-2</v>
      </c>
      <c r="Z9" s="63">
        <v>3.8359999999999998E-2</v>
      </c>
      <c r="AA9" s="63">
        <v>3.8359999999999998E-2</v>
      </c>
      <c r="AB9" s="63">
        <v>3.8359999999999998E-2</v>
      </c>
      <c r="AC9" s="63">
        <v>3.8359999999999998E-2</v>
      </c>
      <c r="AD9" s="63">
        <v>3.8359999999999998E-2</v>
      </c>
      <c r="AE9" s="63">
        <v>3.8359999999999998E-2</v>
      </c>
      <c r="AF9" s="63">
        <v>3.8359999999999998E-2</v>
      </c>
      <c r="AG9" s="63">
        <v>3.8359999999999998E-2</v>
      </c>
      <c r="AH9" s="63">
        <v>3.8359999999999998E-2</v>
      </c>
      <c r="AI9" s="63">
        <v>3.8359999999999998E-2</v>
      </c>
      <c r="AJ9" s="63">
        <v>3.8359999999999998E-2</v>
      </c>
      <c r="AK9" s="63">
        <v>3.8359999999999998E-2</v>
      </c>
      <c r="AL9" s="63">
        <v>3.8359999999999998E-2</v>
      </c>
      <c r="AM9" s="63">
        <v>3.8359999999999998E-2</v>
      </c>
      <c r="AN9" s="63">
        <v>3.8359999999999998E-2</v>
      </c>
      <c r="AO9" s="63">
        <v>3.8359999999999998E-2</v>
      </c>
      <c r="AP9" s="63">
        <v>3.8359999999999998E-2</v>
      </c>
      <c r="AQ9" s="63">
        <v>3.8359999999999998E-2</v>
      </c>
      <c r="AR9" s="63">
        <v>3.8359999999999998E-2</v>
      </c>
      <c r="AS9" s="63">
        <v>3.8359999999999998E-2</v>
      </c>
      <c r="AT9" s="63">
        <v>3.8359999999999998E-2</v>
      </c>
      <c r="AU9" s="63">
        <v>3.8359999999999998E-2</v>
      </c>
      <c r="AV9" s="63">
        <v>3.8359999999999998E-2</v>
      </c>
      <c r="AW9" s="63">
        <v>3.8359999999999998E-2</v>
      </c>
      <c r="AX9" s="63">
        <v>3.8359999999999998E-2</v>
      </c>
      <c r="AY9" s="63">
        <v>3.8359999999999998E-2</v>
      </c>
      <c r="AZ9" s="63">
        <v>3.8359999999999998E-2</v>
      </c>
      <c r="BA9" s="63">
        <v>3.8359999999999998E-2</v>
      </c>
      <c r="BB9" s="63">
        <v>3.8359999999999998E-2</v>
      </c>
      <c r="BC9" s="63">
        <v>3.8359999999999998E-2</v>
      </c>
      <c r="BD9" s="63">
        <v>3.8359999999999998E-2</v>
      </c>
      <c r="BE9" s="63">
        <v>3.8359999999999998E-2</v>
      </c>
      <c r="BF9" s="63">
        <v>3.8359999999999998E-2</v>
      </c>
      <c r="BG9" s="63">
        <v>3.8359999999999998E-2</v>
      </c>
      <c r="BH9" s="63">
        <v>3.8359999999999998E-2</v>
      </c>
      <c r="BI9" s="63">
        <v>3.8359999999999998E-2</v>
      </c>
      <c r="BJ9" s="63">
        <v>3.8359999999999998E-2</v>
      </c>
      <c r="BK9" s="63">
        <v>3.8359999999999998E-2</v>
      </c>
      <c r="BL9" s="63">
        <v>3.8359999999999998E-2</v>
      </c>
      <c r="BM9" s="63">
        <v>3.8359999999999998E-2</v>
      </c>
      <c r="BN9" s="63">
        <v>3.8359999999999998E-2</v>
      </c>
    </row>
    <row r="10" spans="1:70" x14ac:dyDescent="0.2">
      <c r="A10" s="67">
        <v>5</v>
      </c>
      <c r="B10" s="63">
        <v>2.998E-2</v>
      </c>
      <c r="C10" s="63">
        <v>2.998E-2</v>
      </c>
      <c r="D10" s="63">
        <v>2.998E-2</v>
      </c>
      <c r="E10" s="63">
        <v>2.998E-2</v>
      </c>
      <c r="F10" s="63">
        <v>2.998E-2</v>
      </c>
      <c r="G10" s="63">
        <v>2.998E-2</v>
      </c>
      <c r="H10" s="63">
        <v>2.998E-2</v>
      </c>
      <c r="I10" s="63">
        <v>2.998E-2</v>
      </c>
      <c r="J10" s="63">
        <v>2.998E-2</v>
      </c>
      <c r="K10" s="63">
        <v>2.998E-2</v>
      </c>
      <c r="L10" s="63">
        <v>2.998E-2</v>
      </c>
      <c r="M10" s="63">
        <v>2.998E-2</v>
      </c>
      <c r="N10" s="63">
        <v>2.998E-2</v>
      </c>
      <c r="O10" s="63">
        <v>2.998E-2</v>
      </c>
      <c r="P10" s="63">
        <v>2.998E-2</v>
      </c>
      <c r="Q10" s="63">
        <v>2.998E-2</v>
      </c>
      <c r="R10" s="63">
        <v>2.998E-2</v>
      </c>
      <c r="S10" s="63">
        <v>2.998E-2</v>
      </c>
      <c r="T10" s="63">
        <v>2.998E-2</v>
      </c>
      <c r="U10" s="63">
        <v>2.998E-2</v>
      </c>
      <c r="V10" s="63">
        <v>2.998E-2</v>
      </c>
      <c r="W10" s="63">
        <v>2.998E-2</v>
      </c>
      <c r="X10" s="63">
        <v>2.998E-2</v>
      </c>
      <c r="Y10" s="63">
        <v>2.998E-2</v>
      </c>
      <c r="Z10" s="63">
        <v>2.998E-2</v>
      </c>
      <c r="AA10" s="63">
        <v>2.998E-2</v>
      </c>
      <c r="AB10" s="63">
        <v>2.998E-2</v>
      </c>
      <c r="AC10" s="63">
        <v>2.998E-2</v>
      </c>
      <c r="AD10" s="63">
        <v>2.998E-2</v>
      </c>
      <c r="AE10" s="63">
        <v>2.998E-2</v>
      </c>
      <c r="AF10" s="63">
        <v>2.998E-2</v>
      </c>
      <c r="AG10" s="63">
        <v>2.998E-2</v>
      </c>
      <c r="AH10" s="63">
        <v>2.998E-2</v>
      </c>
      <c r="AI10" s="63">
        <v>2.998E-2</v>
      </c>
      <c r="AJ10" s="63">
        <v>2.998E-2</v>
      </c>
      <c r="AK10" s="63">
        <v>2.998E-2</v>
      </c>
      <c r="AL10" s="63">
        <v>2.998E-2</v>
      </c>
      <c r="AM10" s="63">
        <v>2.998E-2</v>
      </c>
      <c r="AN10" s="63">
        <v>2.998E-2</v>
      </c>
      <c r="AO10" s="63">
        <v>2.998E-2</v>
      </c>
      <c r="AP10" s="63">
        <v>2.998E-2</v>
      </c>
      <c r="AQ10" s="63">
        <v>2.998E-2</v>
      </c>
      <c r="AR10" s="63">
        <v>2.998E-2</v>
      </c>
      <c r="AS10" s="63">
        <v>2.998E-2</v>
      </c>
      <c r="AT10" s="63">
        <v>2.998E-2</v>
      </c>
      <c r="AU10" s="63">
        <v>2.998E-2</v>
      </c>
      <c r="AV10" s="63">
        <v>2.998E-2</v>
      </c>
      <c r="AW10" s="63">
        <v>2.998E-2</v>
      </c>
      <c r="AX10" s="63">
        <v>2.998E-2</v>
      </c>
      <c r="AY10" s="63">
        <v>2.998E-2</v>
      </c>
      <c r="AZ10" s="63">
        <v>2.998E-2</v>
      </c>
      <c r="BA10" s="63">
        <v>2.998E-2</v>
      </c>
      <c r="BB10" s="63">
        <v>2.998E-2</v>
      </c>
      <c r="BC10" s="63">
        <v>2.998E-2</v>
      </c>
      <c r="BD10" s="63">
        <v>2.998E-2</v>
      </c>
      <c r="BE10" s="63">
        <v>2.998E-2</v>
      </c>
      <c r="BF10" s="63">
        <v>2.998E-2</v>
      </c>
      <c r="BG10" s="63">
        <v>2.998E-2</v>
      </c>
      <c r="BH10" s="63">
        <v>2.998E-2</v>
      </c>
      <c r="BI10" s="63">
        <v>2.998E-2</v>
      </c>
      <c r="BJ10" s="63">
        <v>2.998E-2</v>
      </c>
      <c r="BK10" s="63">
        <v>2.998E-2</v>
      </c>
      <c r="BL10" s="63">
        <v>2.998E-2</v>
      </c>
      <c r="BM10" s="63">
        <v>2.998E-2</v>
      </c>
      <c r="BN10" s="63">
        <v>2.998E-2</v>
      </c>
    </row>
    <row r="11" spans="1:70" x14ac:dyDescent="0.2">
      <c r="A11" s="67">
        <v>6</v>
      </c>
      <c r="B11" s="63">
        <v>2.3439999999999999E-2</v>
      </c>
      <c r="C11" s="63">
        <v>2.3439999999999999E-2</v>
      </c>
      <c r="D11" s="63">
        <v>2.3439999999999999E-2</v>
      </c>
      <c r="E11" s="63">
        <v>2.3439999999999999E-2</v>
      </c>
      <c r="F11" s="63">
        <v>2.3439999999999999E-2</v>
      </c>
      <c r="G11" s="63">
        <v>2.3439999999999999E-2</v>
      </c>
      <c r="H11" s="63">
        <v>2.3439999999999999E-2</v>
      </c>
      <c r="I11" s="63">
        <v>2.3439999999999999E-2</v>
      </c>
      <c r="J11" s="63">
        <v>2.3439999999999999E-2</v>
      </c>
      <c r="K11" s="63">
        <v>2.3439999999999999E-2</v>
      </c>
      <c r="L11" s="63">
        <v>2.3439999999999999E-2</v>
      </c>
      <c r="M11" s="63">
        <v>2.3439999999999999E-2</v>
      </c>
      <c r="N11" s="63">
        <v>2.3439999999999999E-2</v>
      </c>
      <c r="O11" s="63">
        <v>2.3439999999999999E-2</v>
      </c>
      <c r="P11" s="63">
        <v>2.3439999999999999E-2</v>
      </c>
      <c r="Q11" s="63">
        <v>2.3439999999999999E-2</v>
      </c>
      <c r="R11" s="63">
        <v>2.3439999999999999E-2</v>
      </c>
      <c r="S11" s="63">
        <v>2.3439999999999999E-2</v>
      </c>
      <c r="T11" s="63">
        <v>2.3439999999999999E-2</v>
      </c>
      <c r="U11" s="63">
        <v>2.3439999999999999E-2</v>
      </c>
      <c r="V11" s="63">
        <v>2.3439999999999999E-2</v>
      </c>
      <c r="W11" s="63">
        <v>2.3439999999999999E-2</v>
      </c>
      <c r="X11" s="63">
        <v>2.3439999999999999E-2</v>
      </c>
      <c r="Y11" s="63">
        <v>2.3439999999999999E-2</v>
      </c>
      <c r="Z11" s="63">
        <v>2.3439999999999999E-2</v>
      </c>
      <c r="AA11" s="63">
        <v>2.3439999999999999E-2</v>
      </c>
      <c r="AB11" s="63">
        <v>2.3439999999999999E-2</v>
      </c>
      <c r="AC11" s="63">
        <v>2.3439999999999999E-2</v>
      </c>
      <c r="AD11" s="63">
        <v>2.3439999999999999E-2</v>
      </c>
      <c r="AE11" s="63">
        <v>2.3439999999999999E-2</v>
      </c>
      <c r="AF11" s="63">
        <v>2.3439999999999999E-2</v>
      </c>
      <c r="AG11" s="63">
        <v>2.3439999999999999E-2</v>
      </c>
      <c r="AH11" s="63">
        <v>2.3439999999999999E-2</v>
      </c>
      <c r="AI11" s="63">
        <v>2.3439999999999999E-2</v>
      </c>
      <c r="AJ11" s="63">
        <v>2.3439999999999999E-2</v>
      </c>
      <c r="AK11" s="63">
        <v>2.3439999999999999E-2</v>
      </c>
      <c r="AL11" s="63">
        <v>2.3439999999999999E-2</v>
      </c>
      <c r="AM11" s="63">
        <v>2.3439999999999999E-2</v>
      </c>
      <c r="AN11" s="63">
        <v>2.3439999999999999E-2</v>
      </c>
      <c r="AO11" s="63">
        <v>2.3439999999999999E-2</v>
      </c>
      <c r="AP11" s="63">
        <v>2.3439999999999999E-2</v>
      </c>
      <c r="AQ11" s="63">
        <v>2.3439999999999999E-2</v>
      </c>
      <c r="AR11" s="63">
        <v>2.3439999999999999E-2</v>
      </c>
      <c r="AS11" s="63">
        <v>2.3439999999999999E-2</v>
      </c>
      <c r="AT11" s="63">
        <v>2.3439999999999999E-2</v>
      </c>
      <c r="AU11" s="63">
        <v>2.3439999999999999E-2</v>
      </c>
      <c r="AV11" s="63">
        <v>2.3439999999999999E-2</v>
      </c>
      <c r="AW11" s="63">
        <v>2.3439999999999999E-2</v>
      </c>
      <c r="AX11" s="63">
        <v>2.3439999999999999E-2</v>
      </c>
      <c r="AY11" s="63">
        <v>2.3439999999999999E-2</v>
      </c>
      <c r="AZ11" s="63">
        <v>2.3439999999999999E-2</v>
      </c>
      <c r="BA11" s="63">
        <v>2.3439999999999999E-2</v>
      </c>
      <c r="BB11" s="63">
        <v>2.3439999999999999E-2</v>
      </c>
      <c r="BC11" s="63">
        <v>2.3439999999999999E-2</v>
      </c>
      <c r="BD11" s="63">
        <v>2.3439999999999999E-2</v>
      </c>
      <c r="BE11" s="63">
        <v>2.3439999999999999E-2</v>
      </c>
      <c r="BF11" s="63">
        <v>2.3439999999999999E-2</v>
      </c>
      <c r="BG11" s="63">
        <v>2.3439999999999999E-2</v>
      </c>
      <c r="BH11" s="63">
        <v>2.3439999999999999E-2</v>
      </c>
      <c r="BI11" s="63">
        <v>2.3439999999999999E-2</v>
      </c>
      <c r="BJ11" s="63">
        <v>2.3439999999999999E-2</v>
      </c>
      <c r="BK11" s="63">
        <v>2.3439999999999999E-2</v>
      </c>
      <c r="BL11" s="63">
        <v>2.3439999999999999E-2</v>
      </c>
      <c r="BM11" s="63">
        <v>2.3439999999999999E-2</v>
      </c>
      <c r="BN11" s="63">
        <v>2.3439999999999999E-2</v>
      </c>
    </row>
    <row r="12" spans="1:70" x14ac:dyDescent="0.2">
      <c r="A12" s="67">
        <v>7</v>
      </c>
      <c r="B12" s="63">
        <v>1.8319999999999999E-2</v>
      </c>
      <c r="C12" s="63">
        <v>1.8319999999999999E-2</v>
      </c>
      <c r="D12" s="63">
        <v>1.8319999999999999E-2</v>
      </c>
      <c r="E12" s="63">
        <v>1.8319999999999999E-2</v>
      </c>
      <c r="F12" s="63">
        <v>1.8319999999999999E-2</v>
      </c>
      <c r="G12" s="63">
        <v>1.8319999999999999E-2</v>
      </c>
      <c r="H12" s="63">
        <v>1.8319999999999999E-2</v>
      </c>
      <c r="I12" s="63">
        <v>1.8319999999999999E-2</v>
      </c>
      <c r="J12" s="63">
        <v>1.8319999999999999E-2</v>
      </c>
      <c r="K12" s="63">
        <v>1.8319999999999999E-2</v>
      </c>
      <c r="L12" s="63">
        <v>1.8319999999999999E-2</v>
      </c>
      <c r="M12" s="63">
        <v>1.8319999999999999E-2</v>
      </c>
      <c r="N12" s="63">
        <v>1.8319999999999999E-2</v>
      </c>
      <c r="O12" s="63">
        <v>1.8319999999999999E-2</v>
      </c>
      <c r="P12" s="63">
        <v>1.8319999999999999E-2</v>
      </c>
      <c r="Q12" s="63">
        <v>1.8319999999999999E-2</v>
      </c>
      <c r="R12" s="63">
        <v>1.8319999999999999E-2</v>
      </c>
      <c r="S12" s="63">
        <v>1.8319999999999999E-2</v>
      </c>
      <c r="T12" s="63">
        <v>1.8319999999999999E-2</v>
      </c>
      <c r="U12" s="63">
        <v>1.8319999999999999E-2</v>
      </c>
      <c r="V12" s="63">
        <v>1.8319999999999999E-2</v>
      </c>
      <c r="W12" s="63">
        <v>1.8319999999999999E-2</v>
      </c>
      <c r="X12" s="63">
        <v>1.8319999999999999E-2</v>
      </c>
      <c r="Y12" s="63">
        <v>1.8319999999999999E-2</v>
      </c>
      <c r="Z12" s="63">
        <v>1.8319999999999999E-2</v>
      </c>
      <c r="AA12" s="63">
        <v>1.8319999999999999E-2</v>
      </c>
      <c r="AB12" s="63">
        <v>1.8319999999999999E-2</v>
      </c>
      <c r="AC12" s="63">
        <v>1.8319999999999999E-2</v>
      </c>
      <c r="AD12" s="63">
        <v>1.8319999999999999E-2</v>
      </c>
      <c r="AE12" s="63">
        <v>1.8319999999999999E-2</v>
      </c>
      <c r="AF12" s="63">
        <v>1.8319999999999999E-2</v>
      </c>
      <c r="AG12" s="63">
        <v>1.8319999999999999E-2</v>
      </c>
      <c r="AH12" s="63">
        <v>1.8319999999999999E-2</v>
      </c>
      <c r="AI12" s="63">
        <v>1.8319999999999999E-2</v>
      </c>
      <c r="AJ12" s="63">
        <v>1.8319999999999999E-2</v>
      </c>
      <c r="AK12" s="63">
        <v>1.8319999999999999E-2</v>
      </c>
      <c r="AL12" s="63">
        <v>1.8319999999999999E-2</v>
      </c>
      <c r="AM12" s="63">
        <v>1.8319999999999999E-2</v>
      </c>
      <c r="AN12" s="63">
        <v>1.8319999999999999E-2</v>
      </c>
      <c r="AO12" s="63">
        <v>1.8319999999999999E-2</v>
      </c>
      <c r="AP12" s="63">
        <v>1.8319999999999999E-2</v>
      </c>
      <c r="AQ12" s="63">
        <v>1.8319999999999999E-2</v>
      </c>
      <c r="AR12" s="63">
        <v>1.8319999999999999E-2</v>
      </c>
      <c r="AS12" s="63">
        <v>1.8319999999999999E-2</v>
      </c>
      <c r="AT12" s="63">
        <v>1.8319999999999999E-2</v>
      </c>
      <c r="AU12" s="63">
        <v>1.8319999999999999E-2</v>
      </c>
      <c r="AV12" s="63">
        <v>1.8319999999999999E-2</v>
      </c>
      <c r="AW12" s="63">
        <v>1.8319999999999999E-2</v>
      </c>
      <c r="AX12" s="63">
        <v>1.8319999999999999E-2</v>
      </c>
      <c r="AY12" s="63">
        <v>1.8319999999999999E-2</v>
      </c>
      <c r="AZ12" s="63">
        <v>1.8319999999999999E-2</v>
      </c>
      <c r="BA12" s="63">
        <v>1.8319999999999999E-2</v>
      </c>
      <c r="BB12" s="63">
        <v>1.8319999999999999E-2</v>
      </c>
      <c r="BC12" s="63">
        <v>1.8319999999999999E-2</v>
      </c>
      <c r="BD12" s="63">
        <v>1.8319999999999999E-2</v>
      </c>
      <c r="BE12" s="63">
        <v>1.8319999999999999E-2</v>
      </c>
      <c r="BF12" s="63">
        <v>1.8319999999999999E-2</v>
      </c>
      <c r="BG12" s="63">
        <v>1.8319999999999999E-2</v>
      </c>
      <c r="BH12" s="63">
        <v>1.8319999999999999E-2</v>
      </c>
      <c r="BI12" s="63">
        <v>1.8319999999999999E-2</v>
      </c>
      <c r="BJ12" s="63">
        <v>1.8319999999999999E-2</v>
      </c>
      <c r="BK12" s="63">
        <v>1.8319999999999999E-2</v>
      </c>
      <c r="BL12" s="63">
        <v>1.8319999999999999E-2</v>
      </c>
      <c r="BM12" s="63">
        <v>1.8319999999999999E-2</v>
      </c>
      <c r="BN12" s="63">
        <v>1.8319999999999999E-2</v>
      </c>
    </row>
    <row r="13" spans="1:70" x14ac:dyDescent="0.2">
      <c r="A13" s="67">
        <v>8</v>
      </c>
      <c r="B13" s="63">
        <v>1.4319999999999999E-2</v>
      </c>
      <c r="C13" s="63">
        <v>1.4319999999999999E-2</v>
      </c>
      <c r="D13" s="63">
        <v>1.4319999999999999E-2</v>
      </c>
      <c r="E13" s="63">
        <v>1.4319999999999999E-2</v>
      </c>
      <c r="F13" s="63">
        <v>1.4319999999999999E-2</v>
      </c>
      <c r="G13" s="63">
        <v>1.4319999999999999E-2</v>
      </c>
      <c r="H13" s="63">
        <v>1.4319999999999999E-2</v>
      </c>
      <c r="I13" s="63">
        <v>1.4319999999999999E-2</v>
      </c>
      <c r="J13" s="63">
        <v>1.4319999999999999E-2</v>
      </c>
      <c r="K13" s="63">
        <v>1.4319999999999999E-2</v>
      </c>
      <c r="L13" s="63">
        <v>1.4319999999999999E-2</v>
      </c>
      <c r="M13" s="63">
        <v>1.4319999999999999E-2</v>
      </c>
      <c r="N13" s="63">
        <v>1.4319999999999999E-2</v>
      </c>
      <c r="O13" s="63">
        <v>1.4319999999999999E-2</v>
      </c>
      <c r="P13" s="63">
        <v>1.4319999999999999E-2</v>
      </c>
      <c r="Q13" s="63">
        <v>1.4319999999999999E-2</v>
      </c>
      <c r="R13" s="63">
        <v>1.4319999999999999E-2</v>
      </c>
      <c r="S13" s="63">
        <v>1.4319999999999999E-2</v>
      </c>
      <c r="T13" s="63">
        <v>1.4319999999999999E-2</v>
      </c>
      <c r="U13" s="63">
        <v>1.4319999999999999E-2</v>
      </c>
      <c r="V13" s="63">
        <v>1.4319999999999999E-2</v>
      </c>
      <c r="W13" s="63">
        <v>1.4319999999999999E-2</v>
      </c>
      <c r="X13" s="63">
        <v>1.4319999999999999E-2</v>
      </c>
      <c r="Y13" s="63">
        <v>1.4319999999999999E-2</v>
      </c>
      <c r="Z13" s="63">
        <v>1.4319999999999999E-2</v>
      </c>
      <c r="AA13" s="63">
        <v>1.4319999999999999E-2</v>
      </c>
      <c r="AB13" s="63">
        <v>1.4319999999999999E-2</v>
      </c>
      <c r="AC13" s="63">
        <v>1.4319999999999999E-2</v>
      </c>
      <c r="AD13" s="63">
        <v>1.4319999999999999E-2</v>
      </c>
      <c r="AE13" s="63">
        <v>1.4319999999999999E-2</v>
      </c>
      <c r="AF13" s="63">
        <v>1.4319999999999999E-2</v>
      </c>
      <c r="AG13" s="63">
        <v>1.4319999999999999E-2</v>
      </c>
      <c r="AH13" s="63">
        <v>1.4319999999999999E-2</v>
      </c>
      <c r="AI13" s="63">
        <v>1.4319999999999999E-2</v>
      </c>
      <c r="AJ13" s="63">
        <v>1.4319999999999999E-2</v>
      </c>
      <c r="AK13" s="63">
        <v>1.4319999999999999E-2</v>
      </c>
      <c r="AL13" s="63">
        <v>1.4319999999999999E-2</v>
      </c>
      <c r="AM13" s="63">
        <v>1.4319999999999999E-2</v>
      </c>
      <c r="AN13" s="63">
        <v>1.4319999999999999E-2</v>
      </c>
      <c r="AO13" s="63">
        <v>1.4319999999999999E-2</v>
      </c>
      <c r="AP13" s="63">
        <v>1.4319999999999999E-2</v>
      </c>
      <c r="AQ13" s="63">
        <v>1.4319999999999999E-2</v>
      </c>
      <c r="AR13" s="63">
        <v>1.4319999999999999E-2</v>
      </c>
      <c r="AS13" s="63">
        <v>1.4319999999999999E-2</v>
      </c>
      <c r="AT13" s="63">
        <v>1.4319999999999999E-2</v>
      </c>
      <c r="AU13" s="63">
        <v>1.4319999999999999E-2</v>
      </c>
      <c r="AV13" s="63">
        <v>1.4319999999999999E-2</v>
      </c>
      <c r="AW13" s="63">
        <v>1.4319999999999999E-2</v>
      </c>
      <c r="AX13" s="63">
        <v>1.4319999999999999E-2</v>
      </c>
      <c r="AY13" s="63">
        <v>1.4319999999999999E-2</v>
      </c>
      <c r="AZ13" s="63">
        <v>1.4319999999999999E-2</v>
      </c>
      <c r="BA13" s="63">
        <v>1.4319999999999999E-2</v>
      </c>
      <c r="BB13" s="63">
        <v>1.4319999999999999E-2</v>
      </c>
      <c r="BC13" s="63">
        <v>1.4319999999999999E-2</v>
      </c>
      <c r="BD13" s="63">
        <v>1.4319999999999999E-2</v>
      </c>
      <c r="BE13" s="63">
        <v>1.4319999999999999E-2</v>
      </c>
      <c r="BF13" s="63">
        <v>1.4319999999999999E-2</v>
      </c>
      <c r="BG13" s="63">
        <v>1.4319999999999999E-2</v>
      </c>
      <c r="BH13" s="63">
        <v>1.4319999999999999E-2</v>
      </c>
      <c r="BI13" s="63">
        <v>1.4319999999999999E-2</v>
      </c>
      <c r="BJ13" s="63">
        <v>1.4319999999999999E-2</v>
      </c>
      <c r="BK13" s="63">
        <v>1.4319999999999999E-2</v>
      </c>
      <c r="BL13" s="63">
        <v>1.4319999999999999E-2</v>
      </c>
      <c r="BM13" s="63">
        <v>1.4319999999999999E-2</v>
      </c>
      <c r="BN13" s="63">
        <v>1.4319999999999999E-2</v>
      </c>
    </row>
    <row r="14" spans="1:70" x14ac:dyDescent="0.2">
      <c r="A14" s="67">
        <v>9</v>
      </c>
      <c r="B14" s="63">
        <v>1.4420000000000001E-2</v>
      </c>
      <c r="C14" s="63">
        <v>1.4420000000000001E-2</v>
      </c>
      <c r="D14" s="63">
        <v>1.4420000000000001E-2</v>
      </c>
      <c r="E14" s="63">
        <v>1.4420000000000001E-2</v>
      </c>
      <c r="F14" s="63">
        <v>1.4420000000000001E-2</v>
      </c>
      <c r="G14" s="63">
        <v>1.4420000000000001E-2</v>
      </c>
      <c r="H14" s="63">
        <v>1.4420000000000001E-2</v>
      </c>
      <c r="I14" s="63">
        <v>1.4420000000000001E-2</v>
      </c>
      <c r="J14" s="63">
        <v>1.4420000000000001E-2</v>
      </c>
      <c r="K14" s="63">
        <v>1.4420000000000001E-2</v>
      </c>
      <c r="L14" s="63">
        <v>1.4420000000000001E-2</v>
      </c>
      <c r="M14" s="63">
        <v>1.4420000000000001E-2</v>
      </c>
      <c r="N14" s="63">
        <v>1.4420000000000001E-2</v>
      </c>
      <c r="O14" s="63">
        <v>1.4420000000000001E-2</v>
      </c>
      <c r="P14" s="63">
        <v>1.4420000000000001E-2</v>
      </c>
      <c r="Q14" s="63">
        <v>1.4420000000000001E-2</v>
      </c>
      <c r="R14" s="63">
        <v>1.4420000000000001E-2</v>
      </c>
      <c r="S14" s="63">
        <v>1.4420000000000001E-2</v>
      </c>
      <c r="T14" s="63">
        <v>1.4420000000000001E-2</v>
      </c>
      <c r="U14" s="63">
        <v>1.4420000000000001E-2</v>
      </c>
      <c r="V14" s="63">
        <v>1.4420000000000001E-2</v>
      </c>
      <c r="W14" s="63">
        <v>1.4420000000000001E-2</v>
      </c>
      <c r="X14" s="63">
        <v>1.4420000000000001E-2</v>
      </c>
      <c r="Y14" s="63">
        <v>1.4420000000000001E-2</v>
      </c>
      <c r="Z14" s="63">
        <v>1.4420000000000001E-2</v>
      </c>
      <c r="AA14" s="63">
        <v>1.4420000000000001E-2</v>
      </c>
      <c r="AB14" s="63">
        <v>1.4420000000000001E-2</v>
      </c>
      <c r="AC14" s="63">
        <v>1.4420000000000001E-2</v>
      </c>
      <c r="AD14" s="63">
        <v>1.4420000000000001E-2</v>
      </c>
      <c r="AE14" s="63">
        <v>1.4420000000000001E-2</v>
      </c>
      <c r="AF14" s="63">
        <v>1.4420000000000001E-2</v>
      </c>
      <c r="AG14" s="63">
        <v>1.4420000000000001E-2</v>
      </c>
      <c r="AH14" s="63">
        <v>1.4420000000000001E-2</v>
      </c>
      <c r="AI14" s="63">
        <v>1.4420000000000001E-2</v>
      </c>
      <c r="AJ14" s="63">
        <v>1.4420000000000001E-2</v>
      </c>
      <c r="AK14" s="63">
        <v>1.4420000000000001E-2</v>
      </c>
      <c r="AL14" s="63">
        <v>1.4420000000000001E-2</v>
      </c>
      <c r="AM14" s="63">
        <v>1.4420000000000001E-2</v>
      </c>
      <c r="AN14" s="63">
        <v>1.4420000000000001E-2</v>
      </c>
      <c r="AO14" s="63">
        <v>1.4420000000000001E-2</v>
      </c>
      <c r="AP14" s="63">
        <v>1.4420000000000001E-2</v>
      </c>
      <c r="AQ14" s="63">
        <v>1.4420000000000001E-2</v>
      </c>
      <c r="AR14" s="63">
        <v>1.4420000000000001E-2</v>
      </c>
      <c r="AS14" s="63">
        <v>1.4420000000000001E-2</v>
      </c>
      <c r="AT14" s="63">
        <v>1.4420000000000001E-2</v>
      </c>
      <c r="AU14" s="63">
        <v>1.4420000000000001E-2</v>
      </c>
      <c r="AV14" s="63">
        <v>1.4420000000000001E-2</v>
      </c>
      <c r="AW14" s="63">
        <v>1.4420000000000001E-2</v>
      </c>
      <c r="AX14" s="63">
        <v>1.4420000000000001E-2</v>
      </c>
      <c r="AY14" s="63">
        <v>1.4420000000000001E-2</v>
      </c>
      <c r="AZ14" s="63">
        <v>1.4420000000000001E-2</v>
      </c>
      <c r="BA14" s="63">
        <v>1.4420000000000001E-2</v>
      </c>
      <c r="BB14" s="63">
        <v>1.4420000000000001E-2</v>
      </c>
      <c r="BC14" s="63">
        <v>1.4420000000000001E-2</v>
      </c>
      <c r="BD14" s="63">
        <v>1.4420000000000001E-2</v>
      </c>
      <c r="BE14" s="63">
        <v>1.4420000000000001E-2</v>
      </c>
      <c r="BF14" s="63">
        <v>1.4420000000000001E-2</v>
      </c>
      <c r="BG14" s="63">
        <v>1.4420000000000001E-2</v>
      </c>
      <c r="BH14" s="63">
        <v>1.4420000000000001E-2</v>
      </c>
      <c r="BI14" s="63">
        <v>1.4420000000000001E-2</v>
      </c>
      <c r="BJ14" s="63">
        <v>1.4420000000000001E-2</v>
      </c>
      <c r="BK14" s="63">
        <v>1.4420000000000001E-2</v>
      </c>
      <c r="BL14" s="63">
        <v>1.4420000000000001E-2</v>
      </c>
      <c r="BM14" s="63">
        <v>1.4420000000000001E-2</v>
      </c>
      <c r="BN14" s="63">
        <v>1.4420000000000001E-2</v>
      </c>
    </row>
    <row r="15" spans="1:70" x14ac:dyDescent="0.2">
      <c r="A15" s="67">
        <v>10</v>
      </c>
      <c r="B15" s="63">
        <v>1.451E-2</v>
      </c>
      <c r="C15" s="63">
        <v>1.451E-2</v>
      </c>
      <c r="D15" s="63">
        <v>1.451E-2</v>
      </c>
      <c r="E15" s="63">
        <v>1.451E-2</v>
      </c>
      <c r="F15" s="63">
        <v>1.451E-2</v>
      </c>
      <c r="G15" s="63">
        <v>1.451E-2</v>
      </c>
      <c r="H15" s="63">
        <v>1.451E-2</v>
      </c>
      <c r="I15" s="63">
        <v>1.451E-2</v>
      </c>
      <c r="J15" s="63">
        <v>1.451E-2</v>
      </c>
      <c r="K15" s="63">
        <v>1.451E-2</v>
      </c>
      <c r="L15" s="63">
        <v>1.451E-2</v>
      </c>
      <c r="M15" s="63">
        <v>1.451E-2</v>
      </c>
      <c r="N15" s="63">
        <v>1.451E-2</v>
      </c>
      <c r="O15" s="63">
        <v>1.451E-2</v>
      </c>
      <c r="P15" s="63">
        <v>1.451E-2</v>
      </c>
      <c r="Q15" s="63">
        <v>1.451E-2</v>
      </c>
      <c r="R15" s="63">
        <v>1.451E-2</v>
      </c>
      <c r="S15" s="63">
        <v>1.451E-2</v>
      </c>
      <c r="T15" s="63">
        <v>1.451E-2</v>
      </c>
      <c r="U15" s="63">
        <v>1.451E-2</v>
      </c>
      <c r="V15" s="63">
        <v>1.451E-2</v>
      </c>
      <c r="W15" s="63">
        <v>1.451E-2</v>
      </c>
      <c r="X15" s="63">
        <v>1.451E-2</v>
      </c>
      <c r="Y15" s="63">
        <v>1.451E-2</v>
      </c>
      <c r="Z15" s="63">
        <v>1.451E-2</v>
      </c>
      <c r="AA15" s="63">
        <v>1.451E-2</v>
      </c>
      <c r="AB15" s="63">
        <v>1.451E-2</v>
      </c>
      <c r="AC15" s="63">
        <v>1.451E-2</v>
      </c>
      <c r="AD15" s="63">
        <v>1.451E-2</v>
      </c>
      <c r="AE15" s="63">
        <v>1.451E-2</v>
      </c>
      <c r="AF15" s="63">
        <v>1.451E-2</v>
      </c>
      <c r="AG15" s="63">
        <v>1.451E-2</v>
      </c>
      <c r="AH15" s="63">
        <v>1.451E-2</v>
      </c>
      <c r="AI15" s="63">
        <v>1.451E-2</v>
      </c>
      <c r="AJ15" s="63">
        <v>1.451E-2</v>
      </c>
      <c r="AK15" s="63">
        <v>1.451E-2</v>
      </c>
      <c r="AL15" s="63">
        <v>1.451E-2</v>
      </c>
      <c r="AM15" s="63">
        <v>1.451E-2</v>
      </c>
      <c r="AN15" s="63">
        <v>1.451E-2</v>
      </c>
      <c r="AO15" s="63">
        <v>1.451E-2</v>
      </c>
      <c r="AP15" s="63">
        <v>1.451E-2</v>
      </c>
      <c r="AQ15" s="63">
        <v>1.451E-2</v>
      </c>
      <c r="AR15" s="63">
        <v>1.451E-2</v>
      </c>
      <c r="AS15" s="63">
        <v>1.451E-2</v>
      </c>
      <c r="AT15" s="63">
        <v>1.451E-2</v>
      </c>
      <c r="AU15" s="63">
        <v>1.451E-2</v>
      </c>
      <c r="AV15" s="63">
        <v>1.451E-2</v>
      </c>
      <c r="AW15" s="63">
        <v>1.451E-2</v>
      </c>
      <c r="AX15" s="63">
        <v>1.451E-2</v>
      </c>
      <c r="AY15" s="63">
        <v>1.451E-2</v>
      </c>
      <c r="AZ15" s="63">
        <v>1.451E-2</v>
      </c>
      <c r="BA15" s="63">
        <v>1.451E-2</v>
      </c>
      <c r="BB15" s="63">
        <v>1.451E-2</v>
      </c>
      <c r="BC15" s="63">
        <v>1.451E-2</v>
      </c>
      <c r="BD15" s="63">
        <v>1.451E-2</v>
      </c>
      <c r="BE15" s="63">
        <v>1.451E-2</v>
      </c>
      <c r="BF15" s="63">
        <v>1.451E-2</v>
      </c>
      <c r="BG15" s="63">
        <v>1.451E-2</v>
      </c>
      <c r="BH15" s="63">
        <v>1.451E-2</v>
      </c>
      <c r="BI15" s="63">
        <v>1.451E-2</v>
      </c>
      <c r="BJ15" s="63">
        <v>1.451E-2</v>
      </c>
      <c r="BK15" s="63">
        <v>1.451E-2</v>
      </c>
      <c r="BL15" s="63">
        <v>1.451E-2</v>
      </c>
      <c r="BM15" s="63">
        <v>1.451E-2</v>
      </c>
      <c r="BN15" s="63">
        <v>1.451E-2</v>
      </c>
    </row>
    <row r="16" spans="1:70" x14ac:dyDescent="0.2">
      <c r="A16" s="67">
        <v>11</v>
      </c>
      <c r="B16" s="63">
        <v>1.461E-2</v>
      </c>
      <c r="C16" s="63">
        <v>1.461E-2</v>
      </c>
      <c r="D16" s="63">
        <v>1.461E-2</v>
      </c>
      <c r="E16" s="63">
        <v>1.461E-2</v>
      </c>
      <c r="F16" s="63">
        <v>1.461E-2</v>
      </c>
      <c r="G16" s="63">
        <v>1.461E-2</v>
      </c>
      <c r="H16" s="63">
        <v>1.461E-2</v>
      </c>
      <c r="I16" s="63">
        <v>1.461E-2</v>
      </c>
      <c r="J16" s="63">
        <v>1.461E-2</v>
      </c>
      <c r="K16" s="63">
        <v>1.461E-2</v>
      </c>
      <c r="L16" s="63">
        <v>1.461E-2</v>
      </c>
      <c r="M16" s="63">
        <v>1.461E-2</v>
      </c>
      <c r="N16" s="63">
        <v>1.461E-2</v>
      </c>
      <c r="O16" s="63">
        <v>1.461E-2</v>
      </c>
      <c r="P16" s="63">
        <v>1.461E-2</v>
      </c>
      <c r="Q16" s="63">
        <v>1.461E-2</v>
      </c>
      <c r="R16" s="63">
        <v>1.461E-2</v>
      </c>
      <c r="S16" s="63">
        <v>1.461E-2</v>
      </c>
      <c r="T16" s="63">
        <v>1.461E-2</v>
      </c>
      <c r="U16" s="63">
        <v>1.461E-2</v>
      </c>
      <c r="V16" s="63">
        <v>1.461E-2</v>
      </c>
      <c r="W16" s="63">
        <v>1.461E-2</v>
      </c>
      <c r="X16" s="63">
        <v>1.461E-2</v>
      </c>
      <c r="Y16" s="63">
        <v>1.461E-2</v>
      </c>
      <c r="Z16" s="63">
        <v>1.461E-2</v>
      </c>
      <c r="AA16" s="63">
        <v>1.461E-2</v>
      </c>
      <c r="AB16" s="63">
        <v>1.461E-2</v>
      </c>
      <c r="AC16" s="63">
        <v>1.461E-2</v>
      </c>
      <c r="AD16" s="63">
        <v>1.461E-2</v>
      </c>
      <c r="AE16" s="63">
        <v>1.461E-2</v>
      </c>
      <c r="AF16" s="63">
        <v>1.461E-2</v>
      </c>
      <c r="AG16" s="63">
        <v>1.461E-2</v>
      </c>
      <c r="AH16" s="63">
        <v>1.461E-2</v>
      </c>
      <c r="AI16" s="63">
        <v>1.461E-2</v>
      </c>
      <c r="AJ16" s="63">
        <v>1.461E-2</v>
      </c>
      <c r="AK16" s="63">
        <v>1.461E-2</v>
      </c>
      <c r="AL16" s="63">
        <v>1.461E-2</v>
      </c>
      <c r="AM16" s="63">
        <v>1.461E-2</v>
      </c>
      <c r="AN16" s="63">
        <v>1.461E-2</v>
      </c>
      <c r="AO16" s="63">
        <v>1.461E-2</v>
      </c>
      <c r="AP16" s="63">
        <v>1.461E-2</v>
      </c>
      <c r="AQ16" s="63">
        <v>1.461E-2</v>
      </c>
      <c r="AR16" s="63">
        <v>1.461E-2</v>
      </c>
      <c r="AS16" s="63">
        <v>1.461E-2</v>
      </c>
      <c r="AT16" s="63">
        <v>1.461E-2</v>
      </c>
      <c r="AU16" s="63">
        <v>1.461E-2</v>
      </c>
      <c r="AV16" s="63">
        <v>1.461E-2</v>
      </c>
      <c r="AW16" s="63">
        <v>1.461E-2</v>
      </c>
      <c r="AX16" s="63">
        <v>1.461E-2</v>
      </c>
      <c r="AY16" s="63">
        <v>1.461E-2</v>
      </c>
      <c r="AZ16" s="63">
        <v>1.461E-2</v>
      </c>
      <c r="BA16" s="63">
        <v>1.461E-2</v>
      </c>
      <c r="BB16" s="63">
        <v>1.461E-2</v>
      </c>
      <c r="BC16" s="63">
        <v>1.461E-2</v>
      </c>
      <c r="BD16" s="63">
        <v>1.461E-2</v>
      </c>
      <c r="BE16" s="63">
        <v>1.461E-2</v>
      </c>
      <c r="BF16" s="63">
        <v>1.461E-2</v>
      </c>
      <c r="BG16" s="63">
        <v>1.461E-2</v>
      </c>
      <c r="BH16" s="63">
        <v>1.461E-2</v>
      </c>
      <c r="BI16" s="63">
        <v>1.461E-2</v>
      </c>
      <c r="BJ16" s="63">
        <v>1.461E-2</v>
      </c>
      <c r="BK16" s="63">
        <v>1.461E-2</v>
      </c>
      <c r="BL16" s="63">
        <v>1.461E-2</v>
      </c>
      <c r="BM16" s="63">
        <v>1.461E-2</v>
      </c>
      <c r="BN16" s="63">
        <v>1.461E-2</v>
      </c>
    </row>
    <row r="17" spans="1:66" x14ac:dyDescent="0.2">
      <c r="A17" s="67">
        <v>12</v>
      </c>
      <c r="B17" s="63">
        <v>1.47E-2</v>
      </c>
      <c r="C17" s="63">
        <v>1.47E-2</v>
      </c>
      <c r="D17" s="63">
        <v>1.47E-2</v>
      </c>
      <c r="E17" s="63">
        <v>1.47E-2</v>
      </c>
      <c r="F17" s="63">
        <v>1.47E-2</v>
      </c>
      <c r="G17" s="63">
        <v>1.47E-2</v>
      </c>
      <c r="H17" s="63">
        <v>1.47E-2</v>
      </c>
      <c r="I17" s="63">
        <v>1.47E-2</v>
      </c>
      <c r="J17" s="63">
        <v>1.47E-2</v>
      </c>
      <c r="K17" s="63">
        <v>1.47E-2</v>
      </c>
      <c r="L17" s="63">
        <v>1.47E-2</v>
      </c>
      <c r="M17" s="63">
        <v>1.47E-2</v>
      </c>
      <c r="N17" s="63">
        <v>1.47E-2</v>
      </c>
      <c r="O17" s="63">
        <v>1.47E-2</v>
      </c>
      <c r="P17" s="63">
        <v>1.47E-2</v>
      </c>
      <c r="Q17" s="63">
        <v>1.47E-2</v>
      </c>
      <c r="R17" s="63">
        <v>1.47E-2</v>
      </c>
      <c r="S17" s="63">
        <v>1.47E-2</v>
      </c>
      <c r="T17" s="63">
        <v>1.47E-2</v>
      </c>
      <c r="U17" s="63">
        <v>1.47E-2</v>
      </c>
      <c r="V17" s="63">
        <v>1.47E-2</v>
      </c>
      <c r="W17" s="63">
        <v>1.47E-2</v>
      </c>
      <c r="X17" s="63">
        <v>1.47E-2</v>
      </c>
      <c r="Y17" s="63">
        <v>1.47E-2</v>
      </c>
      <c r="Z17" s="63">
        <v>1.47E-2</v>
      </c>
      <c r="AA17" s="63">
        <v>1.47E-2</v>
      </c>
      <c r="AB17" s="63">
        <v>1.47E-2</v>
      </c>
      <c r="AC17" s="63">
        <v>1.47E-2</v>
      </c>
      <c r="AD17" s="63">
        <v>1.47E-2</v>
      </c>
      <c r="AE17" s="63">
        <v>1.47E-2</v>
      </c>
      <c r="AF17" s="63">
        <v>1.47E-2</v>
      </c>
      <c r="AG17" s="63">
        <v>1.47E-2</v>
      </c>
      <c r="AH17" s="63">
        <v>1.47E-2</v>
      </c>
      <c r="AI17" s="63">
        <v>1.47E-2</v>
      </c>
      <c r="AJ17" s="63">
        <v>1.47E-2</v>
      </c>
      <c r="AK17" s="63">
        <v>1.47E-2</v>
      </c>
      <c r="AL17" s="63">
        <v>1.47E-2</v>
      </c>
      <c r="AM17" s="63">
        <v>1.47E-2</v>
      </c>
      <c r="AN17" s="63">
        <v>1.47E-2</v>
      </c>
      <c r="AO17" s="63">
        <v>1.47E-2</v>
      </c>
      <c r="AP17" s="63">
        <v>1.47E-2</v>
      </c>
      <c r="AQ17" s="63">
        <v>1.47E-2</v>
      </c>
      <c r="AR17" s="63">
        <v>1.47E-2</v>
      </c>
      <c r="AS17" s="63">
        <v>1.47E-2</v>
      </c>
      <c r="AT17" s="63">
        <v>1.47E-2</v>
      </c>
      <c r="AU17" s="63">
        <v>1.47E-2</v>
      </c>
      <c r="AV17" s="63">
        <v>1.47E-2</v>
      </c>
      <c r="AW17" s="63">
        <v>1.47E-2</v>
      </c>
      <c r="AX17" s="63">
        <v>1.47E-2</v>
      </c>
      <c r="AY17" s="63">
        <v>1.47E-2</v>
      </c>
      <c r="AZ17" s="63">
        <v>1.47E-2</v>
      </c>
      <c r="BA17" s="63">
        <v>1.47E-2</v>
      </c>
      <c r="BB17" s="63">
        <v>1.47E-2</v>
      </c>
      <c r="BC17" s="63">
        <v>1.47E-2</v>
      </c>
      <c r="BD17" s="63">
        <v>1.47E-2</v>
      </c>
      <c r="BE17" s="63">
        <v>1.47E-2</v>
      </c>
      <c r="BF17" s="63">
        <v>1.47E-2</v>
      </c>
      <c r="BG17" s="63">
        <v>1.47E-2</v>
      </c>
      <c r="BH17" s="63">
        <v>1.47E-2</v>
      </c>
      <c r="BI17" s="63">
        <v>1.47E-2</v>
      </c>
      <c r="BJ17" s="63">
        <v>1.47E-2</v>
      </c>
      <c r="BK17" s="63">
        <v>1.47E-2</v>
      </c>
      <c r="BL17" s="63">
        <v>1.47E-2</v>
      </c>
      <c r="BM17" s="63">
        <v>1.47E-2</v>
      </c>
      <c r="BN17" s="63">
        <v>1.47E-2</v>
      </c>
    </row>
    <row r="18" spans="1:66" x14ac:dyDescent="0.2">
      <c r="A18" s="67">
        <v>13</v>
      </c>
      <c r="B18" s="63">
        <v>1.4800000000000001E-2</v>
      </c>
      <c r="C18" s="63">
        <v>1.4800000000000001E-2</v>
      </c>
      <c r="D18" s="63">
        <v>1.4800000000000001E-2</v>
      </c>
      <c r="E18" s="63">
        <v>1.4800000000000001E-2</v>
      </c>
      <c r="F18" s="63">
        <v>1.4800000000000001E-2</v>
      </c>
      <c r="G18" s="63">
        <v>1.4800000000000001E-2</v>
      </c>
      <c r="H18" s="63">
        <v>1.4800000000000001E-2</v>
      </c>
      <c r="I18" s="63">
        <v>1.4800000000000001E-2</v>
      </c>
      <c r="J18" s="63">
        <v>1.4800000000000001E-2</v>
      </c>
      <c r="K18" s="63">
        <v>1.4800000000000001E-2</v>
      </c>
      <c r="L18" s="63">
        <v>1.4800000000000001E-2</v>
      </c>
      <c r="M18" s="63">
        <v>1.4800000000000001E-2</v>
      </c>
      <c r="N18" s="63">
        <v>1.4800000000000001E-2</v>
      </c>
      <c r="O18" s="63">
        <v>1.4800000000000001E-2</v>
      </c>
      <c r="P18" s="63">
        <v>1.4800000000000001E-2</v>
      </c>
      <c r="Q18" s="63">
        <v>1.4800000000000001E-2</v>
      </c>
      <c r="R18" s="63">
        <v>1.4800000000000001E-2</v>
      </c>
      <c r="S18" s="63">
        <v>1.4800000000000001E-2</v>
      </c>
      <c r="T18" s="63">
        <v>1.4800000000000001E-2</v>
      </c>
      <c r="U18" s="63">
        <v>1.4800000000000001E-2</v>
      </c>
      <c r="V18" s="63">
        <v>1.4800000000000001E-2</v>
      </c>
      <c r="W18" s="63">
        <v>1.4800000000000001E-2</v>
      </c>
      <c r="X18" s="63">
        <v>1.4800000000000001E-2</v>
      </c>
      <c r="Y18" s="63">
        <v>1.4800000000000001E-2</v>
      </c>
      <c r="Z18" s="63">
        <v>1.4800000000000001E-2</v>
      </c>
      <c r="AA18" s="63">
        <v>1.4800000000000001E-2</v>
      </c>
      <c r="AB18" s="63">
        <v>1.4800000000000001E-2</v>
      </c>
      <c r="AC18" s="63">
        <v>1.4800000000000001E-2</v>
      </c>
      <c r="AD18" s="63">
        <v>1.4800000000000001E-2</v>
      </c>
      <c r="AE18" s="63">
        <v>1.4800000000000001E-2</v>
      </c>
      <c r="AF18" s="63">
        <v>1.4800000000000001E-2</v>
      </c>
      <c r="AG18" s="63">
        <v>1.4800000000000001E-2</v>
      </c>
      <c r="AH18" s="63">
        <v>1.4800000000000001E-2</v>
      </c>
      <c r="AI18" s="63">
        <v>1.4800000000000001E-2</v>
      </c>
      <c r="AJ18" s="63">
        <v>1.4800000000000001E-2</v>
      </c>
      <c r="AK18" s="63">
        <v>1.4800000000000001E-2</v>
      </c>
      <c r="AL18" s="63">
        <v>1.4800000000000001E-2</v>
      </c>
      <c r="AM18" s="63">
        <v>1.4800000000000001E-2</v>
      </c>
      <c r="AN18" s="63">
        <v>1.4800000000000001E-2</v>
      </c>
      <c r="AO18" s="63">
        <v>1.4800000000000001E-2</v>
      </c>
      <c r="AP18" s="63">
        <v>1.4800000000000001E-2</v>
      </c>
      <c r="AQ18" s="63">
        <v>1.4800000000000001E-2</v>
      </c>
      <c r="AR18" s="63">
        <v>1.4800000000000001E-2</v>
      </c>
      <c r="AS18" s="63">
        <v>1.4800000000000001E-2</v>
      </c>
      <c r="AT18" s="63">
        <v>1.4800000000000001E-2</v>
      </c>
      <c r="AU18" s="63">
        <v>1.4800000000000001E-2</v>
      </c>
      <c r="AV18" s="63">
        <v>1.4800000000000001E-2</v>
      </c>
      <c r="AW18" s="63">
        <v>1.4800000000000001E-2</v>
      </c>
      <c r="AX18" s="63">
        <v>1.4800000000000001E-2</v>
      </c>
      <c r="AY18" s="63">
        <v>1.4800000000000001E-2</v>
      </c>
      <c r="AZ18" s="63">
        <v>1.4800000000000001E-2</v>
      </c>
      <c r="BA18" s="63">
        <v>1.4800000000000001E-2</v>
      </c>
      <c r="BB18" s="63">
        <v>1.4800000000000001E-2</v>
      </c>
      <c r="BC18" s="63">
        <v>1.4800000000000001E-2</v>
      </c>
      <c r="BD18" s="63">
        <v>1.4800000000000001E-2</v>
      </c>
      <c r="BE18" s="63">
        <v>1.4800000000000001E-2</v>
      </c>
      <c r="BF18" s="63">
        <v>1.4800000000000001E-2</v>
      </c>
      <c r="BG18" s="63">
        <v>1.4800000000000001E-2</v>
      </c>
      <c r="BH18" s="63">
        <v>1.4800000000000001E-2</v>
      </c>
      <c r="BI18" s="63">
        <v>1.4800000000000001E-2</v>
      </c>
      <c r="BJ18" s="63">
        <v>1.4800000000000001E-2</v>
      </c>
      <c r="BK18" s="63">
        <v>1.4800000000000001E-2</v>
      </c>
      <c r="BL18" s="63">
        <v>1.4800000000000001E-2</v>
      </c>
      <c r="BM18" s="63">
        <v>1.4800000000000001E-2</v>
      </c>
      <c r="BN18" s="63">
        <v>1.4800000000000001E-2</v>
      </c>
    </row>
    <row r="19" spans="1:66" x14ac:dyDescent="0.2">
      <c r="A19" s="67">
        <v>14</v>
      </c>
      <c r="B19" s="63">
        <v>1.49E-2</v>
      </c>
      <c r="C19" s="63">
        <v>1.49E-2</v>
      </c>
      <c r="D19" s="63">
        <v>1.49E-2</v>
      </c>
      <c r="E19" s="63">
        <v>1.49E-2</v>
      </c>
      <c r="F19" s="63">
        <v>1.49E-2</v>
      </c>
      <c r="G19" s="63">
        <v>1.49E-2</v>
      </c>
      <c r="H19" s="63">
        <v>1.49E-2</v>
      </c>
      <c r="I19" s="63">
        <v>1.49E-2</v>
      </c>
      <c r="J19" s="63">
        <v>1.49E-2</v>
      </c>
      <c r="K19" s="63">
        <v>1.49E-2</v>
      </c>
      <c r="L19" s="63">
        <v>1.49E-2</v>
      </c>
      <c r="M19" s="63">
        <v>1.49E-2</v>
      </c>
      <c r="N19" s="63">
        <v>1.49E-2</v>
      </c>
      <c r="O19" s="63">
        <v>1.49E-2</v>
      </c>
      <c r="P19" s="63">
        <v>1.49E-2</v>
      </c>
      <c r="Q19" s="63">
        <v>1.49E-2</v>
      </c>
      <c r="R19" s="63">
        <v>1.49E-2</v>
      </c>
      <c r="S19" s="63">
        <v>1.49E-2</v>
      </c>
      <c r="T19" s="63">
        <v>1.49E-2</v>
      </c>
      <c r="U19" s="63">
        <v>1.49E-2</v>
      </c>
      <c r="V19" s="63">
        <v>1.49E-2</v>
      </c>
      <c r="W19" s="63">
        <v>1.49E-2</v>
      </c>
      <c r="X19" s="63">
        <v>1.49E-2</v>
      </c>
      <c r="Y19" s="63">
        <v>1.49E-2</v>
      </c>
      <c r="Z19" s="63">
        <v>1.49E-2</v>
      </c>
      <c r="AA19" s="63">
        <v>1.49E-2</v>
      </c>
      <c r="AB19" s="63">
        <v>1.49E-2</v>
      </c>
      <c r="AC19" s="63">
        <v>1.49E-2</v>
      </c>
      <c r="AD19" s="63">
        <v>1.49E-2</v>
      </c>
      <c r="AE19" s="63">
        <v>1.49E-2</v>
      </c>
      <c r="AF19" s="63">
        <v>1.49E-2</v>
      </c>
      <c r="AG19" s="63">
        <v>1.49E-2</v>
      </c>
      <c r="AH19" s="63">
        <v>1.49E-2</v>
      </c>
      <c r="AI19" s="63">
        <v>1.49E-2</v>
      </c>
      <c r="AJ19" s="63">
        <v>1.49E-2</v>
      </c>
      <c r="AK19" s="63">
        <v>1.49E-2</v>
      </c>
      <c r="AL19" s="63">
        <v>1.49E-2</v>
      </c>
      <c r="AM19" s="63">
        <v>1.49E-2</v>
      </c>
      <c r="AN19" s="63">
        <v>1.49E-2</v>
      </c>
      <c r="AO19" s="63">
        <v>1.49E-2</v>
      </c>
      <c r="AP19" s="63">
        <v>1.49E-2</v>
      </c>
      <c r="AQ19" s="63">
        <v>1.49E-2</v>
      </c>
      <c r="AR19" s="63">
        <v>1.49E-2</v>
      </c>
      <c r="AS19" s="63">
        <v>1.49E-2</v>
      </c>
      <c r="AT19" s="63">
        <v>1.49E-2</v>
      </c>
      <c r="AU19" s="63">
        <v>1.49E-2</v>
      </c>
      <c r="AV19" s="63">
        <v>1.49E-2</v>
      </c>
      <c r="AW19" s="63">
        <v>1.49E-2</v>
      </c>
      <c r="AX19" s="63">
        <v>1.49E-2</v>
      </c>
      <c r="AY19" s="63">
        <v>1.49E-2</v>
      </c>
      <c r="AZ19" s="63">
        <v>1.49E-2</v>
      </c>
      <c r="BA19" s="63">
        <v>1.49E-2</v>
      </c>
      <c r="BB19" s="63">
        <v>1.49E-2</v>
      </c>
      <c r="BC19" s="63">
        <v>1.49E-2</v>
      </c>
      <c r="BD19" s="63">
        <v>1.49E-2</v>
      </c>
      <c r="BE19" s="63">
        <v>1.49E-2</v>
      </c>
      <c r="BF19" s="63">
        <v>1.49E-2</v>
      </c>
      <c r="BG19" s="63">
        <v>1.49E-2</v>
      </c>
      <c r="BH19" s="63">
        <v>1.49E-2</v>
      </c>
      <c r="BI19" s="63">
        <v>1.49E-2</v>
      </c>
      <c r="BJ19" s="63">
        <v>1.49E-2</v>
      </c>
      <c r="BK19" s="63">
        <v>1.49E-2</v>
      </c>
      <c r="BL19" s="63">
        <v>1.49E-2</v>
      </c>
      <c r="BM19" s="63">
        <v>1.49E-2</v>
      </c>
      <c r="BN19" s="63">
        <v>1.49E-2</v>
      </c>
    </row>
    <row r="20" spans="1:66" x14ac:dyDescent="0.2">
      <c r="A20" s="67">
        <v>15</v>
      </c>
      <c r="B20" s="63">
        <v>1.4999999999999999E-2</v>
      </c>
      <c r="C20" s="63">
        <v>1.4999999999999999E-2</v>
      </c>
      <c r="D20" s="63">
        <v>1.4999999999999999E-2</v>
      </c>
      <c r="E20" s="63">
        <v>1.4999999999999999E-2</v>
      </c>
      <c r="F20" s="63">
        <v>1.4999999999999999E-2</v>
      </c>
      <c r="G20" s="63">
        <v>1.4999999999999999E-2</v>
      </c>
      <c r="H20" s="63">
        <v>1.4999999999999999E-2</v>
      </c>
      <c r="I20" s="63">
        <v>1.4999999999999999E-2</v>
      </c>
      <c r="J20" s="63">
        <v>1.4999999999999999E-2</v>
      </c>
      <c r="K20" s="63">
        <v>1.4999999999999999E-2</v>
      </c>
      <c r="L20" s="63">
        <v>1.4999999999999999E-2</v>
      </c>
      <c r="M20" s="63">
        <v>1.4999999999999999E-2</v>
      </c>
      <c r="N20" s="63">
        <v>1.4999999999999999E-2</v>
      </c>
      <c r="O20" s="63">
        <v>1.4999999999999999E-2</v>
      </c>
      <c r="P20" s="63">
        <v>1.4999999999999999E-2</v>
      </c>
      <c r="Q20" s="63">
        <v>1.4999999999999999E-2</v>
      </c>
      <c r="R20" s="63">
        <v>1.4999999999999999E-2</v>
      </c>
      <c r="S20" s="63">
        <v>1.4999999999999999E-2</v>
      </c>
      <c r="T20" s="63">
        <v>1.4999999999999999E-2</v>
      </c>
      <c r="U20" s="63">
        <v>1.4999999999999999E-2</v>
      </c>
      <c r="V20" s="63">
        <v>1.4999999999999999E-2</v>
      </c>
      <c r="W20" s="63">
        <v>1.4999999999999999E-2</v>
      </c>
      <c r="X20" s="63">
        <v>1.4999999999999999E-2</v>
      </c>
      <c r="Y20" s="63">
        <v>1.4999999999999999E-2</v>
      </c>
      <c r="Z20" s="63">
        <v>1.4999999999999999E-2</v>
      </c>
      <c r="AA20" s="63">
        <v>1.4999999999999999E-2</v>
      </c>
      <c r="AB20" s="63">
        <v>1.4999999999999999E-2</v>
      </c>
      <c r="AC20" s="63">
        <v>1.4999999999999999E-2</v>
      </c>
      <c r="AD20" s="63">
        <v>1.4999999999999999E-2</v>
      </c>
      <c r="AE20" s="63">
        <v>1.4999999999999999E-2</v>
      </c>
      <c r="AF20" s="63">
        <v>1.4999999999999999E-2</v>
      </c>
      <c r="AG20" s="63">
        <v>1.4999999999999999E-2</v>
      </c>
      <c r="AH20" s="63">
        <v>1.4999999999999999E-2</v>
      </c>
      <c r="AI20" s="63">
        <v>1.4999999999999999E-2</v>
      </c>
      <c r="AJ20" s="63">
        <v>1.4999999999999999E-2</v>
      </c>
      <c r="AK20" s="63">
        <v>1.4999999999999999E-2</v>
      </c>
      <c r="AL20" s="63">
        <v>1.4999999999999999E-2</v>
      </c>
      <c r="AM20" s="63">
        <v>1.4999999999999999E-2</v>
      </c>
      <c r="AN20" s="63">
        <v>1.4999999999999999E-2</v>
      </c>
      <c r="AO20" s="63">
        <v>1.4999999999999999E-2</v>
      </c>
      <c r="AP20" s="63">
        <v>1.4999999999999999E-2</v>
      </c>
      <c r="AQ20" s="63">
        <v>1.4999999999999999E-2</v>
      </c>
      <c r="AR20" s="63">
        <v>1.4999999999999999E-2</v>
      </c>
      <c r="AS20" s="63">
        <v>1.4999999999999999E-2</v>
      </c>
      <c r="AT20" s="63">
        <v>1.4999999999999999E-2</v>
      </c>
      <c r="AU20" s="63">
        <v>1.4999999999999999E-2</v>
      </c>
      <c r="AV20" s="63">
        <v>1.4999999999999999E-2</v>
      </c>
      <c r="AW20" s="63">
        <v>1.4999999999999999E-2</v>
      </c>
      <c r="AX20" s="63">
        <v>1.4999999999999999E-2</v>
      </c>
      <c r="AY20" s="63">
        <v>1.4999999999999999E-2</v>
      </c>
      <c r="AZ20" s="63">
        <v>1.4999999999999999E-2</v>
      </c>
      <c r="BA20" s="63">
        <v>1.4999999999999999E-2</v>
      </c>
      <c r="BB20" s="63">
        <v>1.4999999999999999E-2</v>
      </c>
      <c r="BC20" s="63">
        <v>1.4999999999999999E-2</v>
      </c>
      <c r="BD20" s="63">
        <v>1.4999999999999999E-2</v>
      </c>
      <c r="BE20" s="63">
        <v>1.4999999999999999E-2</v>
      </c>
      <c r="BF20" s="63">
        <v>1.4999999999999999E-2</v>
      </c>
      <c r="BG20" s="63">
        <v>1.4999999999999999E-2</v>
      </c>
      <c r="BH20" s="63">
        <v>1.4999999999999999E-2</v>
      </c>
      <c r="BI20" s="63">
        <v>1.4999999999999999E-2</v>
      </c>
      <c r="BJ20" s="63">
        <v>1.4999999999999999E-2</v>
      </c>
      <c r="BK20" s="63">
        <v>1.4999999999999999E-2</v>
      </c>
      <c r="BL20" s="63">
        <v>1.4999999999999999E-2</v>
      </c>
      <c r="BM20" s="63">
        <v>1.4999999999999999E-2</v>
      </c>
      <c r="BN20" s="63">
        <v>1.4999999999999999E-2</v>
      </c>
    </row>
    <row r="21" spans="1:66" x14ac:dyDescent="0.2">
      <c r="A21" s="67">
        <v>16</v>
      </c>
      <c r="B21" s="63">
        <v>1.5089999999999999E-2</v>
      </c>
      <c r="C21" s="63">
        <v>1.5089999999999999E-2</v>
      </c>
      <c r="D21" s="63">
        <v>1.5089999999999999E-2</v>
      </c>
      <c r="E21" s="63">
        <v>1.5089999999999999E-2</v>
      </c>
      <c r="F21" s="63">
        <v>1.5089999999999999E-2</v>
      </c>
      <c r="G21" s="63">
        <v>1.5089999999999999E-2</v>
      </c>
      <c r="H21" s="63">
        <v>1.5089999999999999E-2</v>
      </c>
      <c r="I21" s="63">
        <v>1.5089999999999999E-2</v>
      </c>
      <c r="J21" s="63">
        <v>1.5089999999999999E-2</v>
      </c>
      <c r="K21" s="63">
        <v>1.5089999999999999E-2</v>
      </c>
      <c r="L21" s="63">
        <v>1.5089999999999999E-2</v>
      </c>
      <c r="M21" s="63">
        <v>1.5089999999999999E-2</v>
      </c>
      <c r="N21" s="63">
        <v>1.5089999999999999E-2</v>
      </c>
      <c r="O21" s="63">
        <v>1.5089999999999999E-2</v>
      </c>
      <c r="P21" s="63">
        <v>1.5089999999999999E-2</v>
      </c>
      <c r="Q21" s="63">
        <v>1.5089999999999999E-2</v>
      </c>
      <c r="R21" s="63">
        <v>1.5089999999999999E-2</v>
      </c>
      <c r="S21" s="63">
        <v>1.5089999999999999E-2</v>
      </c>
      <c r="T21" s="63">
        <v>1.5089999999999999E-2</v>
      </c>
      <c r="U21" s="63">
        <v>1.5089999999999999E-2</v>
      </c>
      <c r="V21" s="63">
        <v>1.5089999999999999E-2</v>
      </c>
      <c r="W21" s="63">
        <v>1.5089999999999999E-2</v>
      </c>
      <c r="X21" s="63">
        <v>1.5089999999999999E-2</v>
      </c>
      <c r="Y21" s="63">
        <v>1.5089999999999999E-2</v>
      </c>
      <c r="Z21" s="63">
        <v>1.5089999999999999E-2</v>
      </c>
      <c r="AA21" s="63">
        <v>1.5089999999999999E-2</v>
      </c>
      <c r="AB21" s="63">
        <v>1.5089999999999999E-2</v>
      </c>
      <c r="AC21" s="63">
        <v>1.5089999999999999E-2</v>
      </c>
      <c r="AD21" s="63">
        <v>1.5089999999999999E-2</v>
      </c>
      <c r="AE21" s="63">
        <v>1.5089999999999999E-2</v>
      </c>
      <c r="AF21" s="63">
        <v>1.5089999999999999E-2</v>
      </c>
      <c r="AG21" s="63">
        <v>1.5089999999999999E-2</v>
      </c>
      <c r="AH21" s="63">
        <v>1.5089999999999999E-2</v>
      </c>
      <c r="AI21" s="63">
        <v>1.5089999999999999E-2</v>
      </c>
      <c r="AJ21" s="63">
        <v>1.5089999999999999E-2</v>
      </c>
      <c r="AK21" s="63">
        <v>1.5089999999999999E-2</v>
      </c>
      <c r="AL21" s="63">
        <v>1.5089999999999999E-2</v>
      </c>
      <c r="AM21" s="63">
        <v>1.5089999999999999E-2</v>
      </c>
      <c r="AN21" s="63">
        <v>1.5089999999999999E-2</v>
      </c>
      <c r="AO21" s="63">
        <v>1.5089999999999999E-2</v>
      </c>
      <c r="AP21" s="63">
        <v>1.5089999999999999E-2</v>
      </c>
      <c r="AQ21" s="63">
        <v>1.5089999999999999E-2</v>
      </c>
      <c r="AR21" s="63">
        <v>1.5089999999999999E-2</v>
      </c>
      <c r="AS21" s="63">
        <v>1.5089999999999999E-2</v>
      </c>
      <c r="AT21" s="63">
        <v>1.5089999999999999E-2</v>
      </c>
      <c r="AU21" s="63">
        <v>1.5089999999999999E-2</v>
      </c>
      <c r="AV21" s="63">
        <v>1.5089999999999999E-2</v>
      </c>
      <c r="AW21" s="63">
        <v>1.5089999999999999E-2</v>
      </c>
      <c r="AX21" s="63">
        <v>1.5089999999999999E-2</v>
      </c>
      <c r="AY21" s="63">
        <v>1.5089999999999999E-2</v>
      </c>
      <c r="AZ21" s="63">
        <v>1.5089999999999999E-2</v>
      </c>
      <c r="BA21" s="63">
        <v>1.5089999999999999E-2</v>
      </c>
      <c r="BB21" s="63">
        <v>1.5089999999999999E-2</v>
      </c>
      <c r="BC21" s="63">
        <v>1.5089999999999999E-2</v>
      </c>
      <c r="BD21" s="63">
        <v>1.5089999999999999E-2</v>
      </c>
      <c r="BE21" s="63">
        <v>1.5089999999999999E-2</v>
      </c>
      <c r="BF21" s="63">
        <v>1.5089999999999999E-2</v>
      </c>
      <c r="BG21" s="63">
        <v>1.5089999999999999E-2</v>
      </c>
      <c r="BH21" s="63">
        <v>1.5089999999999999E-2</v>
      </c>
      <c r="BI21" s="63">
        <v>1.5089999999999999E-2</v>
      </c>
      <c r="BJ21" s="63">
        <v>1.5089999999999999E-2</v>
      </c>
      <c r="BK21" s="63">
        <v>1.5089999999999999E-2</v>
      </c>
      <c r="BL21" s="63">
        <v>1.5089999999999999E-2</v>
      </c>
      <c r="BM21" s="63">
        <v>1.5089999999999999E-2</v>
      </c>
      <c r="BN21" s="63">
        <v>1.5089999999999999E-2</v>
      </c>
    </row>
    <row r="22" spans="1:66" x14ac:dyDescent="0.2">
      <c r="A22" s="67">
        <v>17</v>
      </c>
      <c r="B22" s="63">
        <v>1.519E-2</v>
      </c>
      <c r="C22" s="63">
        <v>1.519E-2</v>
      </c>
      <c r="D22" s="63">
        <v>1.519E-2</v>
      </c>
      <c r="E22" s="63">
        <v>1.519E-2</v>
      </c>
      <c r="F22" s="63">
        <v>1.519E-2</v>
      </c>
      <c r="G22" s="63">
        <v>1.519E-2</v>
      </c>
      <c r="H22" s="63">
        <v>1.519E-2</v>
      </c>
      <c r="I22" s="63">
        <v>1.519E-2</v>
      </c>
      <c r="J22" s="63">
        <v>1.519E-2</v>
      </c>
      <c r="K22" s="63">
        <v>1.519E-2</v>
      </c>
      <c r="L22" s="63">
        <v>1.519E-2</v>
      </c>
      <c r="M22" s="63">
        <v>1.519E-2</v>
      </c>
      <c r="N22" s="63">
        <v>1.519E-2</v>
      </c>
      <c r="O22" s="63">
        <v>1.519E-2</v>
      </c>
      <c r="P22" s="63">
        <v>1.519E-2</v>
      </c>
      <c r="Q22" s="63">
        <v>1.519E-2</v>
      </c>
      <c r="R22" s="63">
        <v>1.519E-2</v>
      </c>
      <c r="S22" s="63">
        <v>1.519E-2</v>
      </c>
      <c r="T22" s="63">
        <v>1.519E-2</v>
      </c>
      <c r="U22" s="63">
        <v>1.519E-2</v>
      </c>
      <c r="V22" s="63">
        <v>1.519E-2</v>
      </c>
      <c r="W22" s="63">
        <v>1.519E-2</v>
      </c>
      <c r="X22" s="63">
        <v>1.519E-2</v>
      </c>
      <c r="Y22" s="63">
        <v>1.519E-2</v>
      </c>
      <c r="Z22" s="63">
        <v>1.519E-2</v>
      </c>
      <c r="AA22" s="63">
        <v>1.519E-2</v>
      </c>
      <c r="AB22" s="63">
        <v>1.519E-2</v>
      </c>
      <c r="AC22" s="63">
        <v>1.519E-2</v>
      </c>
      <c r="AD22" s="63">
        <v>1.519E-2</v>
      </c>
      <c r="AE22" s="63">
        <v>1.519E-2</v>
      </c>
      <c r="AF22" s="63">
        <v>1.519E-2</v>
      </c>
      <c r="AG22" s="63">
        <v>1.519E-2</v>
      </c>
      <c r="AH22" s="63">
        <v>1.519E-2</v>
      </c>
      <c r="AI22" s="63">
        <v>1.519E-2</v>
      </c>
      <c r="AJ22" s="63">
        <v>1.519E-2</v>
      </c>
      <c r="AK22" s="63">
        <v>1.519E-2</v>
      </c>
      <c r="AL22" s="63">
        <v>1.519E-2</v>
      </c>
      <c r="AM22" s="63">
        <v>1.519E-2</v>
      </c>
      <c r="AN22" s="63">
        <v>1.519E-2</v>
      </c>
      <c r="AO22" s="63">
        <v>1.519E-2</v>
      </c>
      <c r="AP22" s="63">
        <v>1.519E-2</v>
      </c>
      <c r="AQ22" s="63">
        <v>1.519E-2</v>
      </c>
      <c r="AR22" s="63">
        <v>1.519E-2</v>
      </c>
      <c r="AS22" s="63">
        <v>1.519E-2</v>
      </c>
      <c r="AT22" s="63">
        <v>1.519E-2</v>
      </c>
      <c r="AU22" s="63">
        <v>1.519E-2</v>
      </c>
      <c r="AV22" s="63">
        <v>1.519E-2</v>
      </c>
      <c r="AW22" s="63">
        <v>1.519E-2</v>
      </c>
      <c r="AX22" s="63">
        <v>1.519E-2</v>
      </c>
      <c r="AY22" s="63">
        <v>1.519E-2</v>
      </c>
      <c r="AZ22" s="63">
        <v>1.519E-2</v>
      </c>
      <c r="BA22" s="63">
        <v>1.519E-2</v>
      </c>
      <c r="BB22" s="63">
        <v>1.519E-2</v>
      </c>
      <c r="BC22" s="63">
        <v>1.519E-2</v>
      </c>
      <c r="BD22" s="63">
        <v>1.519E-2</v>
      </c>
      <c r="BE22" s="63">
        <v>1.519E-2</v>
      </c>
      <c r="BF22" s="63">
        <v>1.519E-2</v>
      </c>
      <c r="BG22" s="63">
        <v>1.519E-2</v>
      </c>
      <c r="BH22" s="63">
        <v>1.519E-2</v>
      </c>
      <c r="BI22" s="63">
        <v>1.519E-2</v>
      </c>
      <c r="BJ22" s="63">
        <v>1.519E-2</v>
      </c>
      <c r="BK22" s="63">
        <v>1.519E-2</v>
      </c>
      <c r="BL22" s="63">
        <v>1.519E-2</v>
      </c>
      <c r="BM22" s="63">
        <v>1.519E-2</v>
      </c>
      <c r="BN22" s="63">
        <v>1.519E-2</v>
      </c>
    </row>
    <row r="23" spans="1:66" x14ac:dyDescent="0.2">
      <c r="A23" s="67">
        <v>18</v>
      </c>
      <c r="B23" s="63">
        <v>1.529E-2</v>
      </c>
      <c r="C23" s="63">
        <v>1.529E-2</v>
      </c>
      <c r="D23" s="63">
        <v>1.529E-2</v>
      </c>
      <c r="E23" s="63">
        <v>1.529E-2</v>
      </c>
      <c r="F23" s="63">
        <v>1.529E-2</v>
      </c>
      <c r="G23" s="63">
        <v>1.529E-2</v>
      </c>
      <c r="H23" s="63">
        <v>1.529E-2</v>
      </c>
      <c r="I23" s="63">
        <v>1.529E-2</v>
      </c>
      <c r="J23" s="63">
        <v>1.529E-2</v>
      </c>
      <c r="K23" s="63">
        <v>1.529E-2</v>
      </c>
      <c r="L23" s="63">
        <v>1.529E-2</v>
      </c>
      <c r="M23" s="63">
        <v>1.529E-2</v>
      </c>
      <c r="N23" s="63">
        <v>1.529E-2</v>
      </c>
      <c r="O23" s="63">
        <v>1.529E-2</v>
      </c>
      <c r="P23" s="63">
        <v>1.529E-2</v>
      </c>
      <c r="Q23" s="63">
        <v>1.529E-2</v>
      </c>
      <c r="R23" s="63">
        <v>1.529E-2</v>
      </c>
      <c r="S23" s="63">
        <v>1.529E-2</v>
      </c>
      <c r="T23" s="63">
        <v>1.529E-2</v>
      </c>
      <c r="U23" s="63">
        <v>1.529E-2</v>
      </c>
      <c r="V23" s="63">
        <v>1.529E-2</v>
      </c>
      <c r="W23" s="63">
        <v>1.529E-2</v>
      </c>
      <c r="X23" s="63">
        <v>1.529E-2</v>
      </c>
      <c r="Y23" s="63">
        <v>1.529E-2</v>
      </c>
      <c r="Z23" s="63">
        <v>1.529E-2</v>
      </c>
      <c r="AA23" s="63">
        <v>1.529E-2</v>
      </c>
      <c r="AB23" s="63">
        <v>1.529E-2</v>
      </c>
      <c r="AC23" s="63">
        <v>1.529E-2</v>
      </c>
      <c r="AD23" s="63">
        <v>1.529E-2</v>
      </c>
      <c r="AE23" s="63">
        <v>1.529E-2</v>
      </c>
      <c r="AF23" s="63">
        <v>1.529E-2</v>
      </c>
      <c r="AG23" s="63">
        <v>1.529E-2</v>
      </c>
      <c r="AH23" s="63">
        <v>1.529E-2</v>
      </c>
      <c r="AI23" s="63">
        <v>1.529E-2</v>
      </c>
      <c r="AJ23" s="63">
        <v>1.529E-2</v>
      </c>
      <c r="AK23" s="63">
        <v>1.529E-2</v>
      </c>
      <c r="AL23" s="63">
        <v>1.529E-2</v>
      </c>
      <c r="AM23" s="63">
        <v>1.529E-2</v>
      </c>
      <c r="AN23" s="63">
        <v>1.529E-2</v>
      </c>
      <c r="AO23" s="63">
        <v>1.529E-2</v>
      </c>
      <c r="AP23" s="63">
        <v>1.529E-2</v>
      </c>
      <c r="AQ23" s="63">
        <v>1.529E-2</v>
      </c>
      <c r="AR23" s="63">
        <v>1.529E-2</v>
      </c>
      <c r="AS23" s="63">
        <v>1.529E-2</v>
      </c>
      <c r="AT23" s="63">
        <v>1.529E-2</v>
      </c>
      <c r="AU23" s="63">
        <v>1.529E-2</v>
      </c>
      <c r="AV23" s="63">
        <v>1.529E-2</v>
      </c>
      <c r="AW23" s="63">
        <v>1.529E-2</v>
      </c>
      <c r="AX23" s="63">
        <v>1.529E-2</v>
      </c>
      <c r="AY23" s="63">
        <v>1.529E-2</v>
      </c>
      <c r="AZ23" s="63">
        <v>1.529E-2</v>
      </c>
      <c r="BA23" s="63">
        <v>1.529E-2</v>
      </c>
      <c r="BB23" s="63">
        <v>1.529E-2</v>
      </c>
      <c r="BC23" s="63">
        <v>1.529E-2</v>
      </c>
      <c r="BD23" s="63">
        <v>1.529E-2</v>
      </c>
      <c r="BE23" s="63">
        <v>1.529E-2</v>
      </c>
      <c r="BF23" s="63">
        <v>1.529E-2</v>
      </c>
      <c r="BG23" s="63">
        <v>1.529E-2</v>
      </c>
      <c r="BH23" s="63">
        <v>1.529E-2</v>
      </c>
      <c r="BI23" s="63">
        <v>1.529E-2</v>
      </c>
      <c r="BJ23" s="63">
        <v>1.529E-2</v>
      </c>
      <c r="BK23" s="63">
        <v>1.529E-2</v>
      </c>
      <c r="BL23" s="63">
        <v>1.529E-2</v>
      </c>
      <c r="BM23" s="63">
        <v>1.529E-2</v>
      </c>
      <c r="BN23" s="63">
        <v>1.529E-2</v>
      </c>
    </row>
    <row r="24" spans="1:66" x14ac:dyDescent="0.2">
      <c r="A24" s="67">
        <v>19</v>
      </c>
      <c r="B24" s="63">
        <v>1.5389999999999999E-2</v>
      </c>
      <c r="C24" s="63">
        <v>1.5389999999999999E-2</v>
      </c>
      <c r="D24" s="63">
        <v>1.5389999999999999E-2</v>
      </c>
      <c r="E24" s="63">
        <v>1.5389999999999999E-2</v>
      </c>
      <c r="F24" s="63">
        <v>1.5389999999999999E-2</v>
      </c>
      <c r="G24" s="63">
        <v>1.5389999999999999E-2</v>
      </c>
      <c r="H24" s="63">
        <v>1.5389999999999999E-2</v>
      </c>
      <c r="I24" s="63">
        <v>1.5389999999999999E-2</v>
      </c>
      <c r="J24" s="63">
        <v>1.5389999999999999E-2</v>
      </c>
      <c r="K24" s="63">
        <v>1.5389999999999999E-2</v>
      </c>
      <c r="L24" s="63">
        <v>1.5389999999999999E-2</v>
      </c>
      <c r="M24" s="63">
        <v>1.5389999999999999E-2</v>
      </c>
      <c r="N24" s="63">
        <v>1.5389999999999999E-2</v>
      </c>
      <c r="O24" s="63">
        <v>1.5389999999999999E-2</v>
      </c>
      <c r="P24" s="63">
        <v>1.5389999999999999E-2</v>
      </c>
      <c r="Q24" s="63">
        <v>1.5389999999999999E-2</v>
      </c>
      <c r="R24" s="63">
        <v>1.5389999999999999E-2</v>
      </c>
      <c r="S24" s="63">
        <v>1.5389999999999999E-2</v>
      </c>
      <c r="T24" s="63">
        <v>1.5389999999999999E-2</v>
      </c>
      <c r="U24" s="63">
        <v>1.5389999999999999E-2</v>
      </c>
      <c r="V24" s="63">
        <v>1.5389999999999999E-2</v>
      </c>
      <c r="W24" s="63">
        <v>1.5389999999999999E-2</v>
      </c>
      <c r="X24" s="63">
        <v>1.5389999999999999E-2</v>
      </c>
      <c r="Y24" s="63">
        <v>1.5389999999999999E-2</v>
      </c>
      <c r="Z24" s="63">
        <v>1.5389999999999999E-2</v>
      </c>
      <c r="AA24" s="63">
        <v>1.5389999999999999E-2</v>
      </c>
      <c r="AB24" s="63">
        <v>1.5389999999999999E-2</v>
      </c>
      <c r="AC24" s="63">
        <v>1.5389999999999999E-2</v>
      </c>
      <c r="AD24" s="63">
        <v>1.5389999999999999E-2</v>
      </c>
      <c r="AE24" s="63">
        <v>1.5389999999999999E-2</v>
      </c>
      <c r="AF24" s="63">
        <v>1.5389999999999999E-2</v>
      </c>
      <c r="AG24" s="63">
        <v>1.5389999999999999E-2</v>
      </c>
      <c r="AH24" s="63">
        <v>1.5389999999999999E-2</v>
      </c>
      <c r="AI24" s="63">
        <v>1.5389999999999999E-2</v>
      </c>
      <c r="AJ24" s="63">
        <v>1.5389999999999999E-2</v>
      </c>
      <c r="AK24" s="63">
        <v>1.5389999999999999E-2</v>
      </c>
      <c r="AL24" s="63">
        <v>1.5389999999999999E-2</v>
      </c>
      <c r="AM24" s="63">
        <v>1.5389999999999999E-2</v>
      </c>
      <c r="AN24" s="63">
        <v>1.5389999999999999E-2</v>
      </c>
      <c r="AO24" s="63">
        <v>1.5389999999999999E-2</v>
      </c>
      <c r="AP24" s="63">
        <v>1.5389999999999999E-2</v>
      </c>
      <c r="AQ24" s="63">
        <v>1.5389999999999999E-2</v>
      </c>
      <c r="AR24" s="63">
        <v>1.5389999999999999E-2</v>
      </c>
      <c r="AS24" s="63">
        <v>1.5389999999999999E-2</v>
      </c>
      <c r="AT24" s="63">
        <v>1.5389999999999999E-2</v>
      </c>
      <c r="AU24" s="63">
        <v>1.5389999999999999E-2</v>
      </c>
      <c r="AV24" s="63">
        <v>1.5389999999999999E-2</v>
      </c>
      <c r="AW24" s="63">
        <v>1.5389999999999999E-2</v>
      </c>
      <c r="AX24" s="63">
        <v>1.5389999999999999E-2</v>
      </c>
      <c r="AY24" s="63">
        <v>1.5389999999999999E-2</v>
      </c>
      <c r="AZ24" s="63">
        <v>1.5389999999999999E-2</v>
      </c>
      <c r="BA24" s="63">
        <v>1.5389999999999999E-2</v>
      </c>
      <c r="BB24" s="63">
        <v>1.5389999999999999E-2</v>
      </c>
      <c r="BC24" s="63">
        <v>1.5389999999999999E-2</v>
      </c>
      <c r="BD24" s="63">
        <v>1.5389999999999999E-2</v>
      </c>
      <c r="BE24" s="63">
        <v>1.5389999999999999E-2</v>
      </c>
      <c r="BF24" s="63">
        <v>1.5389999999999999E-2</v>
      </c>
      <c r="BG24" s="63">
        <v>1.5389999999999999E-2</v>
      </c>
      <c r="BH24" s="63">
        <v>1.5389999999999999E-2</v>
      </c>
      <c r="BI24" s="63">
        <v>1.5389999999999999E-2</v>
      </c>
      <c r="BJ24" s="63">
        <v>1.5389999999999999E-2</v>
      </c>
      <c r="BK24" s="63">
        <v>1.5389999999999999E-2</v>
      </c>
      <c r="BL24" s="63">
        <v>1.5389999999999999E-2</v>
      </c>
      <c r="BM24" s="63">
        <v>1.5389999999999999E-2</v>
      </c>
      <c r="BN24" s="63">
        <v>1.5389999999999999E-2</v>
      </c>
    </row>
    <row r="25" spans="1:66" x14ac:dyDescent="0.2">
      <c r="A25" s="67">
        <v>20</v>
      </c>
      <c r="B25" s="63">
        <v>1.549E-2</v>
      </c>
      <c r="C25" s="63">
        <v>1.549E-2</v>
      </c>
      <c r="D25" s="63">
        <v>1.549E-2</v>
      </c>
      <c r="E25" s="63">
        <v>1.549E-2</v>
      </c>
      <c r="F25" s="63">
        <v>1.549E-2</v>
      </c>
      <c r="G25" s="63">
        <v>1.549E-2</v>
      </c>
      <c r="H25" s="63">
        <v>1.549E-2</v>
      </c>
      <c r="I25" s="63">
        <v>1.549E-2</v>
      </c>
      <c r="J25" s="63">
        <v>1.549E-2</v>
      </c>
      <c r="K25" s="63">
        <v>1.549E-2</v>
      </c>
      <c r="L25" s="63">
        <v>1.549E-2</v>
      </c>
      <c r="M25" s="63">
        <v>1.549E-2</v>
      </c>
      <c r="N25" s="63">
        <v>1.549E-2</v>
      </c>
      <c r="O25" s="63">
        <v>1.549E-2</v>
      </c>
      <c r="P25" s="63">
        <v>1.549E-2</v>
      </c>
      <c r="Q25" s="63">
        <v>1.549E-2</v>
      </c>
      <c r="R25" s="63">
        <v>1.549E-2</v>
      </c>
      <c r="S25" s="63">
        <v>1.549E-2</v>
      </c>
      <c r="T25" s="63">
        <v>1.549E-2</v>
      </c>
      <c r="U25" s="63">
        <v>1.549E-2</v>
      </c>
      <c r="V25" s="63">
        <v>1.549E-2</v>
      </c>
      <c r="W25" s="63">
        <v>1.549E-2</v>
      </c>
      <c r="X25" s="63">
        <v>1.549E-2</v>
      </c>
      <c r="Y25" s="63">
        <v>1.549E-2</v>
      </c>
      <c r="Z25" s="63">
        <v>1.549E-2</v>
      </c>
      <c r="AA25" s="63">
        <v>1.549E-2</v>
      </c>
      <c r="AB25" s="63">
        <v>1.549E-2</v>
      </c>
      <c r="AC25" s="63">
        <v>1.549E-2</v>
      </c>
      <c r="AD25" s="63">
        <v>1.549E-2</v>
      </c>
      <c r="AE25" s="63">
        <v>1.549E-2</v>
      </c>
      <c r="AF25" s="63">
        <v>1.549E-2</v>
      </c>
      <c r="AG25" s="63">
        <v>1.549E-2</v>
      </c>
      <c r="AH25" s="63">
        <v>1.549E-2</v>
      </c>
      <c r="AI25" s="63">
        <v>1.549E-2</v>
      </c>
      <c r="AJ25" s="63">
        <v>1.549E-2</v>
      </c>
      <c r="AK25" s="63">
        <v>1.549E-2</v>
      </c>
      <c r="AL25" s="63">
        <v>1.549E-2</v>
      </c>
      <c r="AM25" s="63">
        <v>1.549E-2</v>
      </c>
      <c r="AN25" s="63">
        <v>1.549E-2</v>
      </c>
      <c r="AO25" s="63">
        <v>1.549E-2</v>
      </c>
      <c r="AP25" s="63">
        <v>1.549E-2</v>
      </c>
      <c r="AQ25" s="63">
        <v>1.549E-2</v>
      </c>
      <c r="AR25" s="63">
        <v>1.549E-2</v>
      </c>
      <c r="AS25" s="63">
        <v>1.549E-2</v>
      </c>
      <c r="AT25" s="63">
        <v>1.549E-2</v>
      </c>
      <c r="AU25" s="63">
        <v>1.549E-2</v>
      </c>
      <c r="AV25" s="63">
        <v>1.549E-2</v>
      </c>
      <c r="AW25" s="63">
        <v>1.549E-2</v>
      </c>
      <c r="AX25" s="63">
        <v>1.549E-2</v>
      </c>
      <c r="AY25" s="63">
        <v>1.549E-2</v>
      </c>
      <c r="AZ25" s="63">
        <v>1.549E-2</v>
      </c>
      <c r="BA25" s="63">
        <v>1.549E-2</v>
      </c>
      <c r="BB25" s="63">
        <v>1.549E-2</v>
      </c>
      <c r="BC25" s="63">
        <v>1.549E-2</v>
      </c>
      <c r="BD25" s="63">
        <v>1.549E-2</v>
      </c>
      <c r="BE25" s="63">
        <v>1.549E-2</v>
      </c>
      <c r="BF25" s="63">
        <v>1.549E-2</v>
      </c>
      <c r="BG25" s="63">
        <v>1.549E-2</v>
      </c>
      <c r="BH25" s="63">
        <v>1.549E-2</v>
      </c>
      <c r="BI25" s="63">
        <v>1.549E-2</v>
      </c>
      <c r="BJ25" s="63">
        <v>1.549E-2</v>
      </c>
      <c r="BK25" s="63">
        <v>1.549E-2</v>
      </c>
      <c r="BL25" s="63">
        <v>1.549E-2</v>
      </c>
      <c r="BM25" s="63">
        <v>1.549E-2</v>
      </c>
      <c r="BN25" s="63">
        <v>1.549E-2</v>
      </c>
    </row>
    <row r="26" spans="1:66" x14ac:dyDescent="0.2">
      <c r="A26" s="67">
        <v>21</v>
      </c>
      <c r="B26" s="63">
        <v>1.559E-2</v>
      </c>
      <c r="C26" s="63">
        <v>1.559E-2</v>
      </c>
      <c r="D26" s="63">
        <v>1.559E-2</v>
      </c>
      <c r="E26" s="63">
        <v>1.559E-2</v>
      </c>
      <c r="F26" s="63">
        <v>1.559E-2</v>
      </c>
      <c r="G26" s="63">
        <v>1.559E-2</v>
      </c>
      <c r="H26" s="63">
        <v>1.559E-2</v>
      </c>
      <c r="I26" s="63">
        <v>1.559E-2</v>
      </c>
      <c r="J26" s="63">
        <v>1.559E-2</v>
      </c>
      <c r="K26" s="63">
        <v>1.559E-2</v>
      </c>
      <c r="L26" s="63">
        <v>1.559E-2</v>
      </c>
      <c r="M26" s="63">
        <v>1.559E-2</v>
      </c>
      <c r="N26" s="63">
        <v>1.559E-2</v>
      </c>
      <c r="O26" s="63">
        <v>1.559E-2</v>
      </c>
      <c r="P26" s="63">
        <v>1.559E-2</v>
      </c>
      <c r="Q26" s="63">
        <v>1.559E-2</v>
      </c>
      <c r="R26" s="63">
        <v>1.559E-2</v>
      </c>
      <c r="S26" s="63">
        <v>1.559E-2</v>
      </c>
      <c r="T26" s="63">
        <v>1.559E-2</v>
      </c>
      <c r="U26" s="63">
        <v>1.559E-2</v>
      </c>
      <c r="V26" s="63">
        <v>1.559E-2</v>
      </c>
      <c r="W26" s="63">
        <v>1.559E-2</v>
      </c>
      <c r="X26" s="63">
        <v>1.559E-2</v>
      </c>
      <c r="Y26" s="63">
        <v>1.559E-2</v>
      </c>
      <c r="Z26" s="63">
        <v>1.559E-2</v>
      </c>
      <c r="AA26" s="63">
        <v>1.559E-2</v>
      </c>
      <c r="AB26" s="63">
        <v>1.559E-2</v>
      </c>
      <c r="AC26" s="63">
        <v>1.559E-2</v>
      </c>
      <c r="AD26" s="63">
        <v>1.559E-2</v>
      </c>
      <c r="AE26" s="63">
        <v>1.559E-2</v>
      </c>
      <c r="AF26" s="63">
        <v>1.559E-2</v>
      </c>
      <c r="AG26" s="63">
        <v>1.559E-2</v>
      </c>
      <c r="AH26" s="63">
        <v>1.559E-2</v>
      </c>
      <c r="AI26" s="63">
        <v>1.559E-2</v>
      </c>
      <c r="AJ26" s="63">
        <v>1.559E-2</v>
      </c>
      <c r="AK26" s="63">
        <v>1.559E-2</v>
      </c>
      <c r="AL26" s="63">
        <v>1.559E-2</v>
      </c>
      <c r="AM26" s="63">
        <v>1.559E-2</v>
      </c>
      <c r="AN26" s="63">
        <v>1.559E-2</v>
      </c>
      <c r="AO26" s="63">
        <v>1.559E-2</v>
      </c>
      <c r="AP26" s="63">
        <v>1.559E-2</v>
      </c>
      <c r="AQ26" s="63">
        <v>1.559E-2</v>
      </c>
      <c r="AR26" s="63">
        <v>1.559E-2</v>
      </c>
      <c r="AS26" s="63">
        <v>1.559E-2</v>
      </c>
      <c r="AT26" s="63">
        <v>1.559E-2</v>
      </c>
      <c r="AU26" s="63">
        <v>1.559E-2</v>
      </c>
      <c r="AV26" s="63">
        <v>1.559E-2</v>
      </c>
      <c r="AW26" s="63">
        <v>1.559E-2</v>
      </c>
      <c r="AX26" s="63">
        <v>1.559E-2</v>
      </c>
      <c r="AY26" s="63">
        <v>1.559E-2</v>
      </c>
      <c r="AZ26" s="63">
        <v>1.559E-2</v>
      </c>
      <c r="BA26" s="63">
        <v>1.559E-2</v>
      </c>
      <c r="BB26" s="63">
        <v>1.559E-2</v>
      </c>
      <c r="BC26" s="63">
        <v>1.559E-2</v>
      </c>
      <c r="BD26" s="63">
        <v>1.559E-2</v>
      </c>
      <c r="BE26" s="63">
        <v>1.559E-2</v>
      </c>
      <c r="BF26" s="63">
        <v>1.559E-2</v>
      </c>
      <c r="BG26" s="63">
        <v>1.559E-2</v>
      </c>
      <c r="BH26" s="63">
        <v>1.559E-2</v>
      </c>
      <c r="BI26" s="63">
        <v>1.559E-2</v>
      </c>
      <c r="BJ26" s="63">
        <v>1.559E-2</v>
      </c>
      <c r="BK26" s="63">
        <v>1.559E-2</v>
      </c>
      <c r="BL26" s="63">
        <v>1.559E-2</v>
      </c>
      <c r="BM26" s="63">
        <v>1.559E-2</v>
      </c>
      <c r="BN26" s="63">
        <v>1.559E-2</v>
      </c>
    </row>
    <row r="27" spans="1:66" x14ac:dyDescent="0.2">
      <c r="A27" s="67">
        <v>22</v>
      </c>
      <c r="B27" s="63">
        <v>1.5699999999999999E-2</v>
      </c>
      <c r="C27" s="63">
        <v>1.5699999999999999E-2</v>
      </c>
      <c r="D27" s="63">
        <v>1.5699999999999999E-2</v>
      </c>
      <c r="E27" s="63">
        <v>1.5699999999999999E-2</v>
      </c>
      <c r="F27" s="63">
        <v>1.5699999999999999E-2</v>
      </c>
      <c r="G27" s="63">
        <v>1.5699999999999999E-2</v>
      </c>
      <c r="H27" s="63">
        <v>1.5699999999999999E-2</v>
      </c>
      <c r="I27" s="63">
        <v>1.5699999999999999E-2</v>
      </c>
      <c r="J27" s="63">
        <v>1.5699999999999999E-2</v>
      </c>
      <c r="K27" s="63">
        <v>1.5699999999999999E-2</v>
      </c>
      <c r="L27" s="63">
        <v>1.5699999999999999E-2</v>
      </c>
      <c r="M27" s="63">
        <v>1.5699999999999999E-2</v>
      </c>
      <c r="N27" s="63">
        <v>1.5699999999999999E-2</v>
      </c>
      <c r="O27" s="63">
        <v>1.5699999999999999E-2</v>
      </c>
      <c r="P27" s="63">
        <v>1.5699999999999999E-2</v>
      </c>
      <c r="Q27" s="63">
        <v>1.5699999999999999E-2</v>
      </c>
      <c r="R27" s="63">
        <v>1.5699999999999999E-2</v>
      </c>
      <c r="S27" s="63">
        <v>1.5699999999999999E-2</v>
      </c>
      <c r="T27" s="63">
        <v>1.5699999999999999E-2</v>
      </c>
      <c r="U27" s="63">
        <v>1.5699999999999999E-2</v>
      </c>
      <c r="V27" s="63">
        <v>1.5699999999999999E-2</v>
      </c>
      <c r="W27" s="63">
        <v>1.5699999999999999E-2</v>
      </c>
      <c r="X27" s="63">
        <v>1.5699999999999999E-2</v>
      </c>
      <c r="Y27" s="63">
        <v>1.5699999999999999E-2</v>
      </c>
      <c r="Z27" s="63">
        <v>1.5699999999999999E-2</v>
      </c>
      <c r="AA27" s="63">
        <v>1.5699999999999999E-2</v>
      </c>
      <c r="AB27" s="63">
        <v>1.5699999999999999E-2</v>
      </c>
      <c r="AC27" s="63">
        <v>1.5699999999999999E-2</v>
      </c>
      <c r="AD27" s="63">
        <v>1.5699999999999999E-2</v>
      </c>
      <c r="AE27" s="63">
        <v>1.5699999999999999E-2</v>
      </c>
      <c r="AF27" s="63">
        <v>1.5699999999999999E-2</v>
      </c>
      <c r="AG27" s="63">
        <v>1.5699999999999999E-2</v>
      </c>
      <c r="AH27" s="63">
        <v>1.5699999999999999E-2</v>
      </c>
      <c r="AI27" s="63">
        <v>1.5699999999999999E-2</v>
      </c>
      <c r="AJ27" s="63">
        <v>1.5699999999999999E-2</v>
      </c>
      <c r="AK27" s="63">
        <v>1.5699999999999999E-2</v>
      </c>
      <c r="AL27" s="63">
        <v>1.5699999999999999E-2</v>
      </c>
      <c r="AM27" s="63">
        <v>1.5699999999999999E-2</v>
      </c>
      <c r="AN27" s="63">
        <v>1.5699999999999999E-2</v>
      </c>
      <c r="AO27" s="63">
        <v>1.5699999999999999E-2</v>
      </c>
      <c r="AP27" s="63">
        <v>1.5699999999999999E-2</v>
      </c>
      <c r="AQ27" s="63">
        <v>1.5699999999999999E-2</v>
      </c>
      <c r="AR27" s="63">
        <v>1.5699999999999999E-2</v>
      </c>
      <c r="AS27" s="63">
        <v>1.5699999999999999E-2</v>
      </c>
      <c r="AT27" s="63">
        <v>1.5699999999999999E-2</v>
      </c>
      <c r="AU27" s="63">
        <v>1.5699999999999999E-2</v>
      </c>
      <c r="AV27" s="63">
        <v>1.5699999999999999E-2</v>
      </c>
      <c r="AW27" s="63">
        <v>1.5699999999999999E-2</v>
      </c>
      <c r="AX27" s="63">
        <v>1.5699999999999999E-2</v>
      </c>
      <c r="AY27" s="63">
        <v>1.5699999999999999E-2</v>
      </c>
      <c r="AZ27" s="63">
        <v>1.5699999999999999E-2</v>
      </c>
      <c r="BA27" s="63">
        <v>1.5699999999999999E-2</v>
      </c>
      <c r="BB27" s="63">
        <v>1.5699999999999999E-2</v>
      </c>
      <c r="BC27" s="63">
        <v>1.5699999999999999E-2</v>
      </c>
      <c r="BD27" s="63">
        <v>1.5699999999999999E-2</v>
      </c>
      <c r="BE27" s="63">
        <v>1.5699999999999999E-2</v>
      </c>
      <c r="BF27" s="63">
        <v>1.5699999999999999E-2</v>
      </c>
      <c r="BG27" s="63">
        <v>1.5699999999999999E-2</v>
      </c>
      <c r="BH27" s="63">
        <v>1.5699999999999999E-2</v>
      </c>
      <c r="BI27" s="63">
        <v>1.5699999999999999E-2</v>
      </c>
      <c r="BJ27" s="63">
        <v>1.5699999999999999E-2</v>
      </c>
      <c r="BK27" s="63">
        <v>1.5699999999999999E-2</v>
      </c>
      <c r="BL27" s="63">
        <v>1.5699999999999999E-2</v>
      </c>
      <c r="BM27" s="63">
        <v>1.5699999999999999E-2</v>
      </c>
      <c r="BN27" s="63">
        <v>1.5699999999999999E-2</v>
      </c>
    </row>
    <row r="28" spans="1:66" x14ac:dyDescent="0.2">
      <c r="A28" s="67">
        <v>23</v>
      </c>
      <c r="B28" s="63">
        <v>1.5800000000000002E-2</v>
      </c>
      <c r="C28" s="63">
        <v>1.5800000000000002E-2</v>
      </c>
      <c r="D28" s="63">
        <v>1.5800000000000002E-2</v>
      </c>
      <c r="E28" s="63">
        <v>1.5800000000000002E-2</v>
      </c>
      <c r="F28" s="63">
        <v>1.5800000000000002E-2</v>
      </c>
      <c r="G28" s="63">
        <v>1.5800000000000002E-2</v>
      </c>
      <c r="H28" s="63">
        <v>1.5800000000000002E-2</v>
      </c>
      <c r="I28" s="63">
        <v>1.5800000000000002E-2</v>
      </c>
      <c r="J28" s="63">
        <v>1.5800000000000002E-2</v>
      </c>
      <c r="K28" s="63">
        <v>1.5800000000000002E-2</v>
      </c>
      <c r="L28" s="63">
        <v>1.5800000000000002E-2</v>
      </c>
      <c r="M28" s="63">
        <v>1.5800000000000002E-2</v>
      </c>
      <c r="N28" s="63">
        <v>1.5800000000000002E-2</v>
      </c>
      <c r="O28" s="63">
        <v>1.5800000000000002E-2</v>
      </c>
      <c r="P28" s="63">
        <v>1.5800000000000002E-2</v>
      </c>
      <c r="Q28" s="63">
        <v>1.5800000000000002E-2</v>
      </c>
      <c r="R28" s="63">
        <v>1.5800000000000002E-2</v>
      </c>
      <c r="S28" s="63">
        <v>1.5800000000000002E-2</v>
      </c>
      <c r="T28" s="63">
        <v>1.5800000000000002E-2</v>
      </c>
      <c r="U28" s="63">
        <v>1.5800000000000002E-2</v>
      </c>
      <c r="V28" s="63">
        <v>1.5800000000000002E-2</v>
      </c>
      <c r="W28" s="63">
        <v>1.5800000000000002E-2</v>
      </c>
      <c r="X28" s="63">
        <v>1.5800000000000002E-2</v>
      </c>
      <c r="Y28" s="63">
        <v>1.5800000000000002E-2</v>
      </c>
      <c r="Z28" s="63">
        <v>1.5800000000000002E-2</v>
      </c>
      <c r="AA28" s="63">
        <v>1.5800000000000002E-2</v>
      </c>
      <c r="AB28" s="63">
        <v>1.5800000000000002E-2</v>
      </c>
      <c r="AC28" s="63">
        <v>1.5800000000000002E-2</v>
      </c>
      <c r="AD28" s="63">
        <v>1.5800000000000002E-2</v>
      </c>
      <c r="AE28" s="63">
        <v>1.5800000000000002E-2</v>
      </c>
      <c r="AF28" s="63">
        <v>1.5800000000000002E-2</v>
      </c>
      <c r="AG28" s="63">
        <v>1.5800000000000002E-2</v>
      </c>
      <c r="AH28" s="63">
        <v>1.5800000000000002E-2</v>
      </c>
      <c r="AI28" s="63">
        <v>1.5800000000000002E-2</v>
      </c>
      <c r="AJ28" s="63">
        <v>1.5800000000000002E-2</v>
      </c>
      <c r="AK28" s="63">
        <v>1.5800000000000002E-2</v>
      </c>
      <c r="AL28" s="63">
        <v>1.5800000000000002E-2</v>
      </c>
      <c r="AM28" s="63">
        <v>1.5800000000000002E-2</v>
      </c>
      <c r="AN28" s="63">
        <v>1.5800000000000002E-2</v>
      </c>
      <c r="AO28" s="63">
        <v>1.5800000000000002E-2</v>
      </c>
      <c r="AP28" s="63">
        <v>1.5800000000000002E-2</v>
      </c>
      <c r="AQ28" s="63">
        <v>1.5800000000000002E-2</v>
      </c>
      <c r="AR28" s="63">
        <v>1.5800000000000002E-2</v>
      </c>
      <c r="AS28" s="63">
        <v>1.5800000000000002E-2</v>
      </c>
      <c r="AT28" s="63">
        <v>1.5800000000000002E-2</v>
      </c>
      <c r="AU28" s="63">
        <v>1.5800000000000002E-2</v>
      </c>
      <c r="AV28" s="63">
        <v>1.5800000000000002E-2</v>
      </c>
      <c r="AW28" s="63">
        <v>1.5800000000000002E-2</v>
      </c>
      <c r="AX28" s="63">
        <v>1.5800000000000002E-2</v>
      </c>
      <c r="AY28" s="63">
        <v>1.5800000000000002E-2</v>
      </c>
      <c r="AZ28" s="63">
        <v>1.5800000000000002E-2</v>
      </c>
      <c r="BA28" s="63">
        <v>1.5800000000000002E-2</v>
      </c>
      <c r="BB28" s="63">
        <v>1.5800000000000002E-2</v>
      </c>
      <c r="BC28" s="63">
        <v>1.5800000000000002E-2</v>
      </c>
      <c r="BD28" s="63">
        <v>1.5800000000000002E-2</v>
      </c>
      <c r="BE28" s="63">
        <v>1.5800000000000002E-2</v>
      </c>
      <c r="BF28" s="63">
        <v>1.5800000000000002E-2</v>
      </c>
      <c r="BG28" s="63">
        <v>1.5800000000000002E-2</v>
      </c>
      <c r="BH28" s="63">
        <v>1.5800000000000002E-2</v>
      </c>
      <c r="BI28" s="63">
        <v>1.5800000000000002E-2</v>
      </c>
      <c r="BJ28" s="63">
        <v>1.5800000000000002E-2</v>
      </c>
      <c r="BK28" s="63">
        <v>1.5800000000000002E-2</v>
      </c>
      <c r="BL28" s="63">
        <v>1.5800000000000002E-2</v>
      </c>
      <c r="BM28" s="63">
        <v>1.5800000000000002E-2</v>
      </c>
      <c r="BN28" s="63">
        <v>1.5800000000000002E-2</v>
      </c>
    </row>
    <row r="29" spans="1:66" x14ac:dyDescent="0.2">
      <c r="A29" s="67">
        <v>24</v>
      </c>
      <c r="B29" s="63">
        <v>1.5900000000000001E-2</v>
      </c>
      <c r="C29" s="63">
        <v>1.5900000000000001E-2</v>
      </c>
      <c r="D29" s="63">
        <v>1.5900000000000001E-2</v>
      </c>
      <c r="E29" s="63">
        <v>1.5900000000000001E-2</v>
      </c>
      <c r="F29" s="63">
        <v>1.5900000000000001E-2</v>
      </c>
      <c r="G29" s="63">
        <v>1.5900000000000001E-2</v>
      </c>
      <c r="H29" s="63">
        <v>1.5900000000000001E-2</v>
      </c>
      <c r="I29" s="63">
        <v>1.5900000000000001E-2</v>
      </c>
      <c r="J29" s="63">
        <v>1.5900000000000001E-2</v>
      </c>
      <c r="K29" s="63">
        <v>1.5900000000000001E-2</v>
      </c>
      <c r="L29" s="63">
        <v>1.5900000000000001E-2</v>
      </c>
      <c r="M29" s="63">
        <v>1.5900000000000001E-2</v>
      </c>
      <c r="N29" s="63">
        <v>1.5900000000000001E-2</v>
      </c>
      <c r="O29" s="63">
        <v>1.5900000000000001E-2</v>
      </c>
      <c r="P29" s="63">
        <v>1.5900000000000001E-2</v>
      </c>
      <c r="Q29" s="63">
        <v>1.5900000000000001E-2</v>
      </c>
      <c r="R29" s="63">
        <v>1.5900000000000001E-2</v>
      </c>
      <c r="S29" s="63">
        <v>1.5900000000000001E-2</v>
      </c>
      <c r="T29" s="63">
        <v>1.5900000000000001E-2</v>
      </c>
      <c r="U29" s="63">
        <v>1.5900000000000001E-2</v>
      </c>
      <c r="V29" s="63">
        <v>1.5900000000000001E-2</v>
      </c>
      <c r="W29" s="63">
        <v>1.5900000000000001E-2</v>
      </c>
      <c r="X29" s="63">
        <v>1.5900000000000001E-2</v>
      </c>
      <c r="Y29" s="63">
        <v>1.5900000000000001E-2</v>
      </c>
      <c r="Z29" s="63">
        <v>1.5900000000000001E-2</v>
      </c>
      <c r="AA29" s="63">
        <v>1.5900000000000001E-2</v>
      </c>
      <c r="AB29" s="63">
        <v>1.5900000000000001E-2</v>
      </c>
      <c r="AC29" s="63">
        <v>1.5900000000000001E-2</v>
      </c>
      <c r="AD29" s="63">
        <v>1.5900000000000001E-2</v>
      </c>
      <c r="AE29" s="63">
        <v>1.5900000000000001E-2</v>
      </c>
      <c r="AF29" s="63">
        <v>1.5900000000000001E-2</v>
      </c>
      <c r="AG29" s="63">
        <v>1.5900000000000001E-2</v>
      </c>
      <c r="AH29" s="63">
        <v>1.5900000000000001E-2</v>
      </c>
      <c r="AI29" s="63">
        <v>1.5900000000000001E-2</v>
      </c>
      <c r="AJ29" s="63">
        <v>1.5900000000000001E-2</v>
      </c>
      <c r="AK29" s="63">
        <v>1.5900000000000001E-2</v>
      </c>
      <c r="AL29" s="63">
        <v>1.5900000000000001E-2</v>
      </c>
      <c r="AM29" s="63">
        <v>1.5900000000000001E-2</v>
      </c>
      <c r="AN29" s="63">
        <v>1.5900000000000001E-2</v>
      </c>
      <c r="AO29" s="63">
        <v>1.5900000000000001E-2</v>
      </c>
      <c r="AP29" s="63">
        <v>1.5900000000000001E-2</v>
      </c>
      <c r="AQ29" s="63">
        <v>1.5900000000000001E-2</v>
      </c>
      <c r="AR29" s="63">
        <v>1.5900000000000001E-2</v>
      </c>
      <c r="AS29" s="63">
        <v>1.5900000000000001E-2</v>
      </c>
      <c r="AT29" s="63">
        <v>1.5900000000000001E-2</v>
      </c>
      <c r="AU29" s="63">
        <v>1.5900000000000001E-2</v>
      </c>
      <c r="AV29" s="63">
        <v>1.5900000000000001E-2</v>
      </c>
      <c r="AW29" s="63">
        <v>1.5900000000000001E-2</v>
      </c>
      <c r="AX29" s="63">
        <v>1.5900000000000001E-2</v>
      </c>
      <c r="AY29" s="63">
        <v>1.5900000000000001E-2</v>
      </c>
      <c r="AZ29" s="63">
        <v>1.5900000000000001E-2</v>
      </c>
      <c r="BA29" s="63">
        <v>1.5900000000000001E-2</v>
      </c>
      <c r="BB29" s="63">
        <v>1.5900000000000001E-2</v>
      </c>
      <c r="BC29" s="63">
        <v>1.5900000000000001E-2</v>
      </c>
      <c r="BD29" s="63">
        <v>1.5900000000000001E-2</v>
      </c>
      <c r="BE29" s="63">
        <v>1.5900000000000001E-2</v>
      </c>
      <c r="BF29" s="63">
        <v>1.5900000000000001E-2</v>
      </c>
      <c r="BG29" s="63">
        <v>1.5900000000000001E-2</v>
      </c>
      <c r="BH29" s="63">
        <v>1.5900000000000001E-2</v>
      </c>
      <c r="BI29" s="63">
        <v>1.5900000000000001E-2</v>
      </c>
      <c r="BJ29" s="63">
        <v>1.5900000000000001E-2</v>
      </c>
      <c r="BK29" s="63">
        <v>1.5900000000000001E-2</v>
      </c>
      <c r="BL29" s="63">
        <v>1.5900000000000001E-2</v>
      </c>
      <c r="BM29" s="63">
        <v>1.5900000000000001E-2</v>
      </c>
      <c r="BN29" s="63">
        <v>1.5900000000000001E-2</v>
      </c>
    </row>
    <row r="30" spans="1:66" x14ac:dyDescent="0.2">
      <c r="A30" s="67">
        <v>25</v>
      </c>
      <c r="B30" s="63">
        <v>1.601E-2</v>
      </c>
      <c r="C30" s="63">
        <v>1.601E-2</v>
      </c>
      <c r="D30" s="63">
        <v>1.601E-2</v>
      </c>
      <c r="E30" s="63">
        <v>1.601E-2</v>
      </c>
      <c r="F30" s="63">
        <v>1.601E-2</v>
      </c>
      <c r="G30" s="63">
        <v>1.601E-2</v>
      </c>
      <c r="H30" s="63">
        <v>1.601E-2</v>
      </c>
      <c r="I30" s="63">
        <v>1.601E-2</v>
      </c>
      <c r="J30" s="63">
        <v>1.601E-2</v>
      </c>
      <c r="K30" s="63">
        <v>1.601E-2</v>
      </c>
      <c r="L30" s="63">
        <v>1.601E-2</v>
      </c>
      <c r="M30" s="63">
        <v>1.601E-2</v>
      </c>
      <c r="N30" s="63">
        <v>1.601E-2</v>
      </c>
      <c r="O30" s="63">
        <v>1.601E-2</v>
      </c>
      <c r="P30" s="63">
        <v>1.601E-2</v>
      </c>
      <c r="Q30" s="63">
        <v>1.601E-2</v>
      </c>
      <c r="R30" s="63">
        <v>1.601E-2</v>
      </c>
      <c r="S30" s="63">
        <v>1.601E-2</v>
      </c>
      <c r="T30" s="63">
        <v>1.601E-2</v>
      </c>
      <c r="U30" s="63">
        <v>1.601E-2</v>
      </c>
      <c r="V30" s="63">
        <v>1.601E-2</v>
      </c>
      <c r="W30" s="63">
        <v>1.601E-2</v>
      </c>
      <c r="X30" s="63">
        <v>1.601E-2</v>
      </c>
      <c r="Y30" s="63">
        <v>1.601E-2</v>
      </c>
      <c r="Z30" s="63">
        <v>1.601E-2</v>
      </c>
      <c r="AA30" s="63">
        <v>1.601E-2</v>
      </c>
      <c r="AB30" s="63">
        <v>1.601E-2</v>
      </c>
      <c r="AC30" s="63">
        <v>1.601E-2</v>
      </c>
      <c r="AD30" s="63">
        <v>1.601E-2</v>
      </c>
      <c r="AE30" s="63">
        <v>1.601E-2</v>
      </c>
      <c r="AF30" s="63">
        <v>1.601E-2</v>
      </c>
      <c r="AG30" s="63">
        <v>1.601E-2</v>
      </c>
      <c r="AH30" s="63">
        <v>1.601E-2</v>
      </c>
      <c r="AI30" s="63">
        <v>1.601E-2</v>
      </c>
      <c r="AJ30" s="63">
        <v>1.601E-2</v>
      </c>
      <c r="AK30" s="63">
        <v>1.601E-2</v>
      </c>
      <c r="AL30" s="63">
        <v>1.601E-2</v>
      </c>
      <c r="AM30" s="63">
        <v>1.601E-2</v>
      </c>
      <c r="AN30" s="63">
        <v>1.601E-2</v>
      </c>
      <c r="AO30" s="63">
        <v>1.601E-2</v>
      </c>
      <c r="AP30" s="63">
        <v>1.601E-2</v>
      </c>
      <c r="AQ30" s="63">
        <v>1.601E-2</v>
      </c>
      <c r="AR30" s="63">
        <v>1.601E-2</v>
      </c>
      <c r="AS30" s="63">
        <v>1.601E-2</v>
      </c>
      <c r="AT30" s="63">
        <v>1.601E-2</v>
      </c>
      <c r="AU30" s="63">
        <v>1.601E-2</v>
      </c>
      <c r="AV30" s="63">
        <v>1.601E-2</v>
      </c>
      <c r="AW30" s="63">
        <v>1.601E-2</v>
      </c>
      <c r="AX30" s="63">
        <v>1.601E-2</v>
      </c>
      <c r="AY30" s="63">
        <v>1.601E-2</v>
      </c>
      <c r="AZ30" s="63">
        <v>1.601E-2</v>
      </c>
      <c r="BA30" s="63">
        <v>1.601E-2</v>
      </c>
      <c r="BB30" s="63">
        <v>1.601E-2</v>
      </c>
      <c r="BC30" s="63">
        <v>1.601E-2</v>
      </c>
      <c r="BD30" s="63">
        <v>1.601E-2</v>
      </c>
      <c r="BE30" s="63">
        <v>1.601E-2</v>
      </c>
      <c r="BF30" s="63">
        <v>1.601E-2</v>
      </c>
      <c r="BG30" s="63">
        <v>1.601E-2</v>
      </c>
      <c r="BH30" s="63">
        <v>1.601E-2</v>
      </c>
      <c r="BI30" s="63">
        <v>1.601E-2</v>
      </c>
      <c r="BJ30" s="63">
        <v>1.601E-2</v>
      </c>
      <c r="BK30" s="63">
        <v>1.601E-2</v>
      </c>
      <c r="BL30" s="63">
        <v>1.601E-2</v>
      </c>
      <c r="BM30" s="63">
        <v>1.601E-2</v>
      </c>
      <c r="BN30" s="63">
        <v>1.601E-2</v>
      </c>
    </row>
    <row r="31" spans="1:66" x14ac:dyDescent="0.2">
      <c r="A31" s="67">
        <v>26</v>
      </c>
      <c r="B31" s="63">
        <v>1.6109999999999999E-2</v>
      </c>
      <c r="C31" s="63">
        <v>1.6109999999999999E-2</v>
      </c>
      <c r="D31" s="63">
        <v>1.6109999999999999E-2</v>
      </c>
      <c r="E31" s="63">
        <v>1.6109999999999999E-2</v>
      </c>
      <c r="F31" s="63">
        <v>1.6109999999999999E-2</v>
      </c>
      <c r="G31" s="63">
        <v>1.6109999999999999E-2</v>
      </c>
      <c r="H31" s="63">
        <v>1.6109999999999999E-2</v>
      </c>
      <c r="I31" s="63">
        <v>1.6109999999999999E-2</v>
      </c>
      <c r="J31" s="63">
        <v>1.6109999999999999E-2</v>
      </c>
      <c r="K31" s="63">
        <v>1.6109999999999999E-2</v>
      </c>
      <c r="L31" s="63">
        <v>1.6109999999999999E-2</v>
      </c>
      <c r="M31" s="63">
        <v>1.6109999999999999E-2</v>
      </c>
      <c r="N31" s="63">
        <v>1.6109999999999999E-2</v>
      </c>
      <c r="O31" s="63">
        <v>1.6109999999999999E-2</v>
      </c>
      <c r="P31" s="63">
        <v>1.6109999999999999E-2</v>
      </c>
      <c r="Q31" s="63">
        <v>1.6109999999999999E-2</v>
      </c>
      <c r="R31" s="63">
        <v>1.6109999999999999E-2</v>
      </c>
      <c r="S31" s="63">
        <v>1.6109999999999999E-2</v>
      </c>
      <c r="T31" s="63">
        <v>1.6109999999999999E-2</v>
      </c>
      <c r="U31" s="63">
        <v>1.6109999999999999E-2</v>
      </c>
      <c r="V31" s="63">
        <v>1.6109999999999999E-2</v>
      </c>
      <c r="W31" s="63">
        <v>1.6109999999999999E-2</v>
      </c>
      <c r="X31" s="63">
        <v>1.6109999999999999E-2</v>
      </c>
      <c r="Y31" s="63">
        <v>1.6109999999999999E-2</v>
      </c>
      <c r="Z31" s="63">
        <v>1.6109999999999999E-2</v>
      </c>
      <c r="AA31" s="63">
        <v>1.6109999999999999E-2</v>
      </c>
      <c r="AB31" s="63">
        <v>1.6109999999999999E-2</v>
      </c>
      <c r="AC31" s="63">
        <v>1.6109999999999999E-2</v>
      </c>
      <c r="AD31" s="63">
        <v>1.6109999999999999E-2</v>
      </c>
      <c r="AE31" s="63">
        <v>1.6109999999999999E-2</v>
      </c>
      <c r="AF31" s="63">
        <v>1.6109999999999999E-2</v>
      </c>
      <c r="AG31" s="63">
        <v>1.6109999999999999E-2</v>
      </c>
      <c r="AH31" s="63">
        <v>1.6109999999999999E-2</v>
      </c>
      <c r="AI31" s="63">
        <v>1.6109999999999999E-2</v>
      </c>
      <c r="AJ31" s="63">
        <v>1.6109999999999999E-2</v>
      </c>
      <c r="AK31" s="63">
        <v>1.6109999999999999E-2</v>
      </c>
      <c r="AL31" s="63">
        <v>1.6109999999999999E-2</v>
      </c>
      <c r="AM31" s="63">
        <v>1.6109999999999999E-2</v>
      </c>
      <c r="AN31" s="63">
        <v>1.6109999999999999E-2</v>
      </c>
      <c r="AO31" s="63">
        <v>1.6109999999999999E-2</v>
      </c>
      <c r="AP31" s="63">
        <v>1.6109999999999999E-2</v>
      </c>
      <c r="AQ31" s="63">
        <v>1.6109999999999999E-2</v>
      </c>
      <c r="AR31" s="63">
        <v>1.6109999999999999E-2</v>
      </c>
      <c r="AS31" s="63">
        <v>1.6109999999999999E-2</v>
      </c>
      <c r="AT31" s="63">
        <v>1.6109999999999999E-2</v>
      </c>
      <c r="AU31" s="63">
        <v>1.6109999999999999E-2</v>
      </c>
      <c r="AV31" s="63">
        <v>1.6109999999999999E-2</v>
      </c>
      <c r="AW31" s="63">
        <v>1.6109999999999999E-2</v>
      </c>
      <c r="AX31" s="63">
        <v>1.6109999999999999E-2</v>
      </c>
      <c r="AY31" s="63">
        <v>1.6109999999999999E-2</v>
      </c>
      <c r="AZ31" s="63">
        <v>1.6109999999999999E-2</v>
      </c>
      <c r="BA31" s="63">
        <v>1.6109999999999999E-2</v>
      </c>
      <c r="BB31" s="63">
        <v>1.6109999999999999E-2</v>
      </c>
      <c r="BC31" s="63">
        <v>1.6109999999999999E-2</v>
      </c>
      <c r="BD31" s="63">
        <v>1.6109999999999999E-2</v>
      </c>
      <c r="BE31" s="63">
        <v>1.6109999999999999E-2</v>
      </c>
      <c r="BF31" s="63">
        <v>1.6109999999999999E-2</v>
      </c>
      <c r="BG31" s="63">
        <v>1.6109999999999999E-2</v>
      </c>
      <c r="BH31" s="63">
        <v>1.6109999999999999E-2</v>
      </c>
      <c r="BI31" s="63">
        <v>1.6109999999999999E-2</v>
      </c>
      <c r="BJ31" s="63">
        <v>1.6109999999999999E-2</v>
      </c>
      <c r="BK31" s="63">
        <v>1.6109999999999999E-2</v>
      </c>
      <c r="BL31" s="63">
        <v>1.6109999999999999E-2</v>
      </c>
      <c r="BM31" s="63">
        <v>1.6109999999999999E-2</v>
      </c>
      <c r="BN31" s="63">
        <v>1.6109999999999999E-2</v>
      </c>
    </row>
    <row r="32" spans="1:66" x14ac:dyDescent="0.2">
      <c r="A32" s="67">
        <v>27</v>
      </c>
      <c r="B32" s="63">
        <v>1.6219999999999998E-2</v>
      </c>
      <c r="C32" s="63">
        <v>1.6219999999999998E-2</v>
      </c>
      <c r="D32" s="63">
        <v>1.6219999999999998E-2</v>
      </c>
      <c r="E32" s="63">
        <v>1.6219999999999998E-2</v>
      </c>
      <c r="F32" s="63">
        <v>1.6219999999999998E-2</v>
      </c>
      <c r="G32" s="63">
        <v>1.6219999999999998E-2</v>
      </c>
      <c r="H32" s="63">
        <v>1.6219999999999998E-2</v>
      </c>
      <c r="I32" s="63">
        <v>1.6219999999999998E-2</v>
      </c>
      <c r="J32" s="63">
        <v>1.6219999999999998E-2</v>
      </c>
      <c r="K32" s="63">
        <v>1.6219999999999998E-2</v>
      </c>
      <c r="L32" s="63">
        <v>1.6219999999999998E-2</v>
      </c>
      <c r="M32" s="63">
        <v>1.6219999999999998E-2</v>
      </c>
      <c r="N32" s="63">
        <v>1.6219999999999998E-2</v>
      </c>
      <c r="O32" s="63">
        <v>1.6219999999999998E-2</v>
      </c>
      <c r="P32" s="63">
        <v>1.6219999999999998E-2</v>
      </c>
      <c r="Q32" s="63">
        <v>1.6219999999999998E-2</v>
      </c>
      <c r="R32" s="63">
        <v>1.6219999999999998E-2</v>
      </c>
      <c r="S32" s="63">
        <v>1.6219999999999998E-2</v>
      </c>
      <c r="T32" s="63">
        <v>1.6219999999999998E-2</v>
      </c>
      <c r="U32" s="63">
        <v>1.6219999999999998E-2</v>
      </c>
      <c r="V32" s="63">
        <v>1.6219999999999998E-2</v>
      </c>
      <c r="W32" s="63">
        <v>1.6219999999999998E-2</v>
      </c>
      <c r="X32" s="63">
        <v>1.6219999999999998E-2</v>
      </c>
      <c r="Y32" s="63">
        <v>1.6219999999999998E-2</v>
      </c>
      <c r="Z32" s="63">
        <v>1.6219999999999998E-2</v>
      </c>
      <c r="AA32" s="63">
        <v>1.6219999999999998E-2</v>
      </c>
      <c r="AB32" s="63">
        <v>1.6219999999999998E-2</v>
      </c>
      <c r="AC32" s="63">
        <v>1.6219999999999998E-2</v>
      </c>
      <c r="AD32" s="63">
        <v>1.6219999999999998E-2</v>
      </c>
      <c r="AE32" s="63">
        <v>1.6219999999999998E-2</v>
      </c>
      <c r="AF32" s="63">
        <v>1.6219999999999998E-2</v>
      </c>
      <c r="AG32" s="63">
        <v>1.6219999999999998E-2</v>
      </c>
      <c r="AH32" s="63">
        <v>1.6219999999999998E-2</v>
      </c>
      <c r="AI32" s="63">
        <v>1.6219999999999998E-2</v>
      </c>
      <c r="AJ32" s="63">
        <v>1.6219999999999998E-2</v>
      </c>
      <c r="AK32" s="63">
        <v>1.6219999999999998E-2</v>
      </c>
      <c r="AL32" s="63">
        <v>1.6219999999999998E-2</v>
      </c>
      <c r="AM32" s="63">
        <v>1.6219999999999998E-2</v>
      </c>
      <c r="AN32" s="63">
        <v>1.6219999999999998E-2</v>
      </c>
      <c r="AO32" s="63">
        <v>1.6219999999999998E-2</v>
      </c>
      <c r="AP32" s="63">
        <v>1.6219999999999998E-2</v>
      </c>
      <c r="AQ32" s="63">
        <v>1.6219999999999998E-2</v>
      </c>
      <c r="AR32" s="63">
        <v>1.6219999999999998E-2</v>
      </c>
      <c r="AS32" s="63">
        <v>1.6219999999999998E-2</v>
      </c>
      <c r="AT32" s="63">
        <v>1.6219999999999998E-2</v>
      </c>
      <c r="AU32" s="63">
        <v>1.6219999999999998E-2</v>
      </c>
      <c r="AV32" s="63">
        <v>1.6219999999999998E-2</v>
      </c>
      <c r="AW32" s="63">
        <v>1.6219999999999998E-2</v>
      </c>
      <c r="AX32" s="63">
        <v>1.6219999999999998E-2</v>
      </c>
      <c r="AY32" s="63">
        <v>1.6219999999999998E-2</v>
      </c>
      <c r="AZ32" s="63">
        <v>1.6219999999999998E-2</v>
      </c>
      <c r="BA32" s="63">
        <v>1.6219999999999998E-2</v>
      </c>
      <c r="BB32" s="63">
        <v>1.6219999999999998E-2</v>
      </c>
      <c r="BC32" s="63">
        <v>1.6219999999999998E-2</v>
      </c>
      <c r="BD32" s="63">
        <v>1.6219999999999998E-2</v>
      </c>
      <c r="BE32" s="63">
        <v>1.6219999999999998E-2</v>
      </c>
      <c r="BF32" s="63">
        <v>1.6219999999999998E-2</v>
      </c>
      <c r="BG32" s="63">
        <v>1.6219999999999998E-2</v>
      </c>
      <c r="BH32" s="63">
        <v>1.6219999999999998E-2</v>
      </c>
      <c r="BI32" s="63">
        <v>1.6219999999999998E-2</v>
      </c>
      <c r="BJ32" s="63">
        <v>1.6219999999999998E-2</v>
      </c>
      <c r="BK32" s="63">
        <v>1.6219999999999998E-2</v>
      </c>
      <c r="BL32" s="63">
        <v>1.6219999999999998E-2</v>
      </c>
      <c r="BM32" s="63">
        <v>1.6219999999999998E-2</v>
      </c>
      <c r="BN32" s="63">
        <v>1.6219999999999998E-2</v>
      </c>
    </row>
    <row r="33" spans="1:66" x14ac:dyDescent="0.2">
      <c r="A33" s="67">
        <v>28</v>
      </c>
      <c r="B33" s="63">
        <v>1.6320000000000001E-2</v>
      </c>
      <c r="C33" s="63">
        <v>1.6320000000000001E-2</v>
      </c>
      <c r="D33" s="63">
        <v>1.6320000000000001E-2</v>
      </c>
      <c r="E33" s="63">
        <v>1.6320000000000001E-2</v>
      </c>
      <c r="F33" s="63">
        <v>1.6320000000000001E-2</v>
      </c>
      <c r="G33" s="63">
        <v>1.6320000000000001E-2</v>
      </c>
      <c r="H33" s="63">
        <v>1.6320000000000001E-2</v>
      </c>
      <c r="I33" s="63">
        <v>1.6320000000000001E-2</v>
      </c>
      <c r="J33" s="63">
        <v>1.6320000000000001E-2</v>
      </c>
      <c r="K33" s="63">
        <v>1.6320000000000001E-2</v>
      </c>
      <c r="L33" s="63">
        <v>1.6320000000000001E-2</v>
      </c>
      <c r="M33" s="63">
        <v>1.6320000000000001E-2</v>
      </c>
      <c r="N33" s="63">
        <v>1.6320000000000001E-2</v>
      </c>
      <c r="O33" s="63">
        <v>1.6320000000000001E-2</v>
      </c>
      <c r="P33" s="63">
        <v>1.6320000000000001E-2</v>
      </c>
      <c r="Q33" s="63">
        <v>1.6320000000000001E-2</v>
      </c>
      <c r="R33" s="63">
        <v>1.6320000000000001E-2</v>
      </c>
      <c r="S33" s="63">
        <v>1.6320000000000001E-2</v>
      </c>
      <c r="T33" s="63">
        <v>1.6320000000000001E-2</v>
      </c>
      <c r="U33" s="63">
        <v>1.6320000000000001E-2</v>
      </c>
      <c r="V33" s="63">
        <v>1.6320000000000001E-2</v>
      </c>
      <c r="W33" s="63">
        <v>1.6320000000000001E-2</v>
      </c>
      <c r="X33" s="63">
        <v>1.6320000000000001E-2</v>
      </c>
      <c r="Y33" s="63">
        <v>1.6320000000000001E-2</v>
      </c>
      <c r="Z33" s="63">
        <v>1.6320000000000001E-2</v>
      </c>
      <c r="AA33" s="63">
        <v>1.6320000000000001E-2</v>
      </c>
      <c r="AB33" s="63">
        <v>1.6320000000000001E-2</v>
      </c>
      <c r="AC33" s="63">
        <v>1.6320000000000001E-2</v>
      </c>
      <c r="AD33" s="63">
        <v>1.6320000000000001E-2</v>
      </c>
      <c r="AE33" s="63">
        <v>1.6320000000000001E-2</v>
      </c>
      <c r="AF33" s="63">
        <v>1.6320000000000001E-2</v>
      </c>
      <c r="AG33" s="63">
        <v>1.6320000000000001E-2</v>
      </c>
      <c r="AH33" s="63">
        <v>1.6320000000000001E-2</v>
      </c>
      <c r="AI33" s="63">
        <v>1.6320000000000001E-2</v>
      </c>
      <c r="AJ33" s="63">
        <v>1.6320000000000001E-2</v>
      </c>
      <c r="AK33" s="63">
        <v>1.6320000000000001E-2</v>
      </c>
      <c r="AL33" s="63">
        <v>1.6320000000000001E-2</v>
      </c>
      <c r="AM33" s="63">
        <v>1.6320000000000001E-2</v>
      </c>
      <c r="AN33" s="63">
        <v>1.6320000000000001E-2</v>
      </c>
      <c r="AO33" s="63">
        <v>1.6320000000000001E-2</v>
      </c>
      <c r="AP33" s="63">
        <v>1.6320000000000001E-2</v>
      </c>
      <c r="AQ33" s="63">
        <v>1.6320000000000001E-2</v>
      </c>
      <c r="AR33" s="63">
        <v>1.6320000000000001E-2</v>
      </c>
      <c r="AS33" s="63">
        <v>1.6320000000000001E-2</v>
      </c>
      <c r="AT33" s="63">
        <v>1.6320000000000001E-2</v>
      </c>
      <c r="AU33" s="63">
        <v>1.6320000000000001E-2</v>
      </c>
      <c r="AV33" s="63">
        <v>1.6320000000000001E-2</v>
      </c>
      <c r="AW33" s="63">
        <v>1.6320000000000001E-2</v>
      </c>
      <c r="AX33" s="63">
        <v>1.6320000000000001E-2</v>
      </c>
      <c r="AY33" s="63">
        <v>1.6320000000000001E-2</v>
      </c>
      <c r="AZ33" s="63">
        <v>1.6320000000000001E-2</v>
      </c>
      <c r="BA33" s="63">
        <v>1.6320000000000001E-2</v>
      </c>
      <c r="BB33" s="63">
        <v>1.6320000000000001E-2</v>
      </c>
      <c r="BC33" s="63">
        <v>1.6320000000000001E-2</v>
      </c>
      <c r="BD33" s="63">
        <v>1.6320000000000001E-2</v>
      </c>
      <c r="BE33" s="63">
        <v>1.6320000000000001E-2</v>
      </c>
      <c r="BF33" s="63">
        <v>1.6320000000000001E-2</v>
      </c>
      <c r="BG33" s="63">
        <v>1.6320000000000001E-2</v>
      </c>
      <c r="BH33" s="63">
        <v>1.6320000000000001E-2</v>
      </c>
      <c r="BI33" s="63">
        <v>1.6320000000000001E-2</v>
      </c>
      <c r="BJ33" s="63">
        <v>1.6320000000000001E-2</v>
      </c>
      <c r="BK33" s="63">
        <v>1.6320000000000001E-2</v>
      </c>
      <c r="BL33" s="63">
        <v>1.6320000000000001E-2</v>
      </c>
      <c r="BM33" s="63">
        <v>1.6320000000000001E-2</v>
      </c>
      <c r="BN33" s="63">
        <v>1.6320000000000001E-2</v>
      </c>
    </row>
    <row r="34" spans="1:66" x14ac:dyDescent="0.2">
      <c r="A34" s="67">
        <v>29</v>
      </c>
      <c r="B34" s="63">
        <v>1.643E-2</v>
      </c>
      <c r="C34" s="63">
        <v>1.643E-2</v>
      </c>
      <c r="D34" s="63">
        <v>1.643E-2</v>
      </c>
      <c r="E34" s="63">
        <v>1.643E-2</v>
      </c>
      <c r="F34" s="63">
        <v>1.643E-2</v>
      </c>
      <c r="G34" s="63">
        <v>1.643E-2</v>
      </c>
      <c r="H34" s="63">
        <v>1.643E-2</v>
      </c>
      <c r="I34" s="63">
        <v>1.643E-2</v>
      </c>
      <c r="J34" s="63">
        <v>1.643E-2</v>
      </c>
      <c r="K34" s="63">
        <v>1.643E-2</v>
      </c>
      <c r="L34" s="63">
        <v>1.643E-2</v>
      </c>
      <c r="M34" s="63">
        <v>1.643E-2</v>
      </c>
      <c r="N34" s="63">
        <v>1.643E-2</v>
      </c>
      <c r="O34" s="63">
        <v>1.643E-2</v>
      </c>
      <c r="P34" s="63">
        <v>1.643E-2</v>
      </c>
      <c r="Q34" s="63">
        <v>1.643E-2</v>
      </c>
      <c r="R34" s="63">
        <v>1.643E-2</v>
      </c>
      <c r="S34" s="63">
        <v>1.643E-2</v>
      </c>
      <c r="T34" s="63">
        <v>1.643E-2</v>
      </c>
      <c r="U34" s="63">
        <v>1.643E-2</v>
      </c>
      <c r="V34" s="63">
        <v>1.643E-2</v>
      </c>
      <c r="W34" s="63">
        <v>1.643E-2</v>
      </c>
      <c r="X34" s="63">
        <v>1.643E-2</v>
      </c>
      <c r="Y34" s="63">
        <v>1.643E-2</v>
      </c>
      <c r="Z34" s="63">
        <v>1.643E-2</v>
      </c>
      <c r="AA34" s="63">
        <v>1.643E-2</v>
      </c>
      <c r="AB34" s="63">
        <v>1.643E-2</v>
      </c>
      <c r="AC34" s="63">
        <v>1.643E-2</v>
      </c>
      <c r="AD34" s="63">
        <v>1.643E-2</v>
      </c>
      <c r="AE34" s="63">
        <v>1.643E-2</v>
      </c>
      <c r="AF34" s="63">
        <v>1.643E-2</v>
      </c>
      <c r="AG34" s="63">
        <v>1.643E-2</v>
      </c>
      <c r="AH34" s="63">
        <v>1.643E-2</v>
      </c>
      <c r="AI34" s="63">
        <v>1.643E-2</v>
      </c>
      <c r="AJ34" s="63">
        <v>1.643E-2</v>
      </c>
      <c r="AK34" s="63">
        <v>1.643E-2</v>
      </c>
      <c r="AL34" s="63">
        <v>1.643E-2</v>
      </c>
      <c r="AM34" s="63">
        <v>1.643E-2</v>
      </c>
      <c r="AN34" s="63">
        <v>1.643E-2</v>
      </c>
      <c r="AO34" s="63">
        <v>1.643E-2</v>
      </c>
      <c r="AP34" s="63">
        <v>1.643E-2</v>
      </c>
      <c r="AQ34" s="63">
        <v>1.643E-2</v>
      </c>
      <c r="AR34" s="63">
        <v>1.643E-2</v>
      </c>
      <c r="AS34" s="63">
        <v>1.643E-2</v>
      </c>
      <c r="AT34" s="63">
        <v>1.643E-2</v>
      </c>
      <c r="AU34" s="63">
        <v>1.643E-2</v>
      </c>
      <c r="AV34" s="63">
        <v>1.643E-2</v>
      </c>
      <c r="AW34" s="63">
        <v>1.643E-2</v>
      </c>
      <c r="AX34" s="63">
        <v>1.643E-2</v>
      </c>
      <c r="AY34" s="63">
        <v>1.643E-2</v>
      </c>
      <c r="AZ34" s="63">
        <v>1.643E-2</v>
      </c>
      <c r="BA34" s="63">
        <v>1.643E-2</v>
      </c>
      <c r="BB34" s="63">
        <v>1.643E-2</v>
      </c>
      <c r="BC34" s="63">
        <v>1.643E-2</v>
      </c>
      <c r="BD34" s="63">
        <v>1.643E-2</v>
      </c>
      <c r="BE34" s="63">
        <v>1.643E-2</v>
      </c>
      <c r="BF34" s="63">
        <v>1.643E-2</v>
      </c>
      <c r="BG34" s="63">
        <v>1.643E-2</v>
      </c>
      <c r="BH34" s="63">
        <v>1.643E-2</v>
      </c>
      <c r="BI34" s="63">
        <v>1.643E-2</v>
      </c>
      <c r="BJ34" s="63">
        <v>1.643E-2</v>
      </c>
      <c r="BK34" s="63">
        <v>1.643E-2</v>
      </c>
      <c r="BL34" s="63">
        <v>1.643E-2</v>
      </c>
      <c r="BM34" s="63">
        <v>1.643E-2</v>
      </c>
      <c r="BN34" s="63">
        <v>1.643E-2</v>
      </c>
    </row>
    <row r="35" spans="1:66" x14ac:dyDescent="0.2">
      <c r="A35" s="67">
        <v>30</v>
      </c>
      <c r="B35" s="63">
        <v>1.6539999999999999E-2</v>
      </c>
      <c r="C35" s="63">
        <v>1.6539999999999999E-2</v>
      </c>
      <c r="D35" s="63">
        <v>1.6539999999999999E-2</v>
      </c>
      <c r="E35" s="63">
        <v>1.6539999999999999E-2</v>
      </c>
      <c r="F35" s="63">
        <v>1.6539999999999999E-2</v>
      </c>
      <c r="G35" s="63">
        <v>1.6539999999999999E-2</v>
      </c>
      <c r="H35" s="63">
        <v>1.6539999999999999E-2</v>
      </c>
      <c r="I35" s="63">
        <v>1.6539999999999999E-2</v>
      </c>
      <c r="J35" s="63">
        <v>1.6539999999999999E-2</v>
      </c>
      <c r="K35" s="63">
        <v>1.6539999999999999E-2</v>
      </c>
      <c r="L35" s="63">
        <v>1.6539999999999999E-2</v>
      </c>
      <c r="M35" s="63">
        <v>1.6539999999999999E-2</v>
      </c>
      <c r="N35" s="63">
        <v>1.6539999999999999E-2</v>
      </c>
      <c r="O35" s="63">
        <v>1.6539999999999999E-2</v>
      </c>
      <c r="P35" s="63">
        <v>1.6539999999999999E-2</v>
      </c>
      <c r="Q35" s="63">
        <v>1.6539999999999999E-2</v>
      </c>
      <c r="R35" s="63">
        <v>1.6539999999999999E-2</v>
      </c>
      <c r="S35" s="63">
        <v>1.6539999999999999E-2</v>
      </c>
      <c r="T35" s="63">
        <v>1.6539999999999999E-2</v>
      </c>
      <c r="U35" s="63">
        <v>1.6539999999999999E-2</v>
      </c>
      <c r="V35" s="63">
        <v>1.6539999999999999E-2</v>
      </c>
      <c r="W35" s="63">
        <v>1.6539999999999999E-2</v>
      </c>
      <c r="X35" s="63">
        <v>1.6539999999999999E-2</v>
      </c>
      <c r="Y35" s="63">
        <v>1.6539999999999999E-2</v>
      </c>
      <c r="Z35" s="63">
        <v>1.6539999999999999E-2</v>
      </c>
      <c r="AA35" s="63">
        <v>1.6539999999999999E-2</v>
      </c>
      <c r="AB35" s="63">
        <v>1.6539999999999999E-2</v>
      </c>
      <c r="AC35" s="63">
        <v>1.6539999999999999E-2</v>
      </c>
      <c r="AD35" s="63">
        <v>1.6539999999999999E-2</v>
      </c>
      <c r="AE35" s="63">
        <v>1.6539999999999999E-2</v>
      </c>
      <c r="AF35" s="63">
        <v>1.6539999999999999E-2</v>
      </c>
      <c r="AG35" s="63">
        <v>1.6539999999999999E-2</v>
      </c>
      <c r="AH35" s="63">
        <v>1.6539999999999999E-2</v>
      </c>
      <c r="AI35" s="63">
        <v>1.6539999999999999E-2</v>
      </c>
      <c r="AJ35" s="63">
        <v>1.6539999999999999E-2</v>
      </c>
      <c r="AK35" s="63">
        <v>1.6539999999999999E-2</v>
      </c>
      <c r="AL35" s="63">
        <v>1.6539999999999999E-2</v>
      </c>
      <c r="AM35" s="63">
        <v>1.6539999999999999E-2</v>
      </c>
      <c r="AN35" s="63">
        <v>1.6539999999999999E-2</v>
      </c>
      <c r="AO35" s="63">
        <v>1.6539999999999999E-2</v>
      </c>
      <c r="AP35" s="63">
        <v>1.6539999999999999E-2</v>
      </c>
      <c r="AQ35" s="63">
        <v>1.6539999999999999E-2</v>
      </c>
      <c r="AR35" s="63">
        <v>1.6539999999999999E-2</v>
      </c>
      <c r="AS35" s="63">
        <v>1.6539999999999999E-2</v>
      </c>
      <c r="AT35" s="63">
        <v>1.6539999999999999E-2</v>
      </c>
      <c r="AU35" s="63">
        <v>1.6539999999999999E-2</v>
      </c>
      <c r="AV35" s="63">
        <v>1.6539999999999999E-2</v>
      </c>
      <c r="AW35" s="63">
        <v>1.6539999999999999E-2</v>
      </c>
      <c r="AX35" s="63">
        <v>1.6539999999999999E-2</v>
      </c>
      <c r="AY35" s="63">
        <v>1.6539999999999999E-2</v>
      </c>
      <c r="AZ35" s="63">
        <v>1.6539999999999999E-2</v>
      </c>
      <c r="BA35" s="63">
        <v>1.6539999999999999E-2</v>
      </c>
      <c r="BB35" s="63">
        <v>1.6539999999999999E-2</v>
      </c>
      <c r="BC35" s="63">
        <v>1.6539999999999999E-2</v>
      </c>
      <c r="BD35" s="63">
        <v>1.6539999999999999E-2</v>
      </c>
      <c r="BE35" s="63">
        <v>1.6539999999999999E-2</v>
      </c>
      <c r="BF35" s="63">
        <v>1.6539999999999999E-2</v>
      </c>
      <c r="BG35" s="63">
        <v>1.6539999999999999E-2</v>
      </c>
      <c r="BH35" s="63">
        <v>1.6539999999999999E-2</v>
      </c>
      <c r="BI35" s="63">
        <v>1.6539999999999999E-2</v>
      </c>
      <c r="BJ35" s="63">
        <v>1.6539999999999999E-2</v>
      </c>
      <c r="BK35" s="63">
        <v>1.6539999999999999E-2</v>
      </c>
      <c r="BL35" s="63">
        <v>1.6539999999999999E-2</v>
      </c>
      <c r="BM35" s="63">
        <v>1.6539999999999999E-2</v>
      </c>
      <c r="BN35" s="63">
        <v>1.6539999999999999E-2</v>
      </c>
    </row>
    <row r="36" spans="1:66" x14ac:dyDescent="0.2">
      <c r="A36" s="67">
        <v>31</v>
      </c>
      <c r="B36" s="63">
        <v>1.6539999999999999E-2</v>
      </c>
      <c r="C36" s="63">
        <v>1.6539999999999999E-2</v>
      </c>
      <c r="D36" s="63">
        <v>1.6539999999999999E-2</v>
      </c>
      <c r="E36" s="63">
        <v>1.6539999999999999E-2</v>
      </c>
      <c r="F36" s="63">
        <v>1.6539999999999999E-2</v>
      </c>
      <c r="G36" s="63">
        <v>1.6539999999999999E-2</v>
      </c>
      <c r="H36" s="63">
        <v>1.6539999999999999E-2</v>
      </c>
      <c r="I36" s="63">
        <v>1.6539999999999999E-2</v>
      </c>
      <c r="J36" s="63">
        <v>1.6539999999999999E-2</v>
      </c>
      <c r="K36" s="63">
        <v>1.6539999999999999E-2</v>
      </c>
      <c r="L36" s="63">
        <v>1.6539999999999999E-2</v>
      </c>
      <c r="M36" s="63">
        <v>1.6539999999999999E-2</v>
      </c>
      <c r="N36" s="63">
        <v>1.6539999999999999E-2</v>
      </c>
      <c r="O36" s="63">
        <v>1.6539999999999999E-2</v>
      </c>
      <c r="P36" s="63">
        <v>1.6539999999999999E-2</v>
      </c>
      <c r="Q36" s="63">
        <v>1.6539999999999999E-2</v>
      </c>
      <c r="R36" s="63">
        <v>1.6539999999999999E-2</v>
      </c>
      <c r="S36" s="63">
        <v>1.6539999999999999E-2</v>
      </c>
      <c r="T36" s="63">
        <v>1.6539999999999999E-2</v>
      </c>
      <c r="U36" s="63">
        <v>1.6539999999999999E-2</v>
      </c>
      <c r="V36" s="63">
        <v>1.6539999999999999E-2</v>
      </c>
      <c r="W36" s="63">
        <v>1.6539999999999999E-2</v>
      </c>
      <c r="X36" s="63">
        <v>1.6539999999999999E-2</v>
      </c>
      <c r="Y36" s="63">
        <v>1.6539999999999999E-2</v>
      </c>
      <c r="Z36" s="63">
        <v>1.6539999999999999E-2</v>
      </c>
      <c r="AA36" s="63">
        <v>1.6539999999999999E-2</v>
      </c>
      <c r="AB36" s="63">
        <v>1.6539999999999999E-2</v>
      </c>
      <c r="AC36" s="63">
        <v>1.6539999999999999E-2</v>
      </c>
      <c r="AD36" s="63">
        <v>1.6539999999999999E-2</v>
      </c>
      <c r="AE36" s="63">
        <v>1.6539999999999999E-2</v>
      </c>
      <c r="AF36" s="63">
        <v>1.6539999999999999E-2</v>
      </c>
      <c r="AG36" s="63">
        <v>1.6539999999999999E-2</v>
      </c>
      <c r="AH36" s="63">
        <v>1.6539999999999999E-2</v>
      </c>
      <c r="AI36" s="63">
        <v>1.6539999999999999E-2</v>
      </c>
      <c r="AJ36" s="63">
        <v>1.6539999999999999E-2</v>
      </c>
      <c r="AK36" s="63">
        <v>1.6539999999999999E-2</v>
      </c>
      <c r="AL36" s="63">
        <v>1.6539999999999999E-2</v>
      </c>
      <c r="AM36" s="63">
        <v>1.6539999999999999E-2</v>
      </c>
      <c r="AN36" s="63">
        <v>1.6539999999999999E-2</v>
      </c>
      <c r="AO36" s="63">
        <v>1.6539999999999999E-2</v>
      </c>
      <c r="AP36" s="63">
        <v>1.6539999999999999E-2</v>
      </c>
      <c r="AQ36" s="63">
        <v>1.6539999999999999E-2</v>
      </c>
      <c r="AR36" s="63">
        <v>1.6539999999999999E-2</v>
      </c>
      <c r="AS36" s="63">
        <v>1.6539999999999999E-2</v>
      </c>
      <c r="AT36" s="63">
        <v>1.6539999999999999E-2</v>
      </c>
      <c r="AU36" s="63">
        <v>1.6539999999999999E-2</v>
      </c>
      <c r="AV36" s="63">
        <v>1.6539999999999999E-2</v>
      </c>
      <c r="AW36" s="63">
        <v>1.6539999999999999E-2</v>
      </c>
      <c r="AX36" s="63">
        <v>1.6539999999999999E-2</v>
      </c>
      <c r="AY36" s="63">
        <v>1.6539999999999999E-2</v>
      </c>
      <c r="AZ36" s="63">
        <v>1.6539999999999999E-2</v>
      </c>
      <c r="BA36" s="63">
        <v>1.6539999999999999E-2</v>
      </c>
      <c r="BB36" s="63">
        <v>1.6539999999999999E-2</v>
      </c>
      <c r="BC36" s="63">
        <v>1.6539999999999999E-2</v>
      </c>
      <c r="BD36" s="63">
        <v>1.6539999999999999E-2</v>
      </c>
      <c r="BE36" s="63">
        <v>1.6539999999999999E-2</v>
      </c>
      <c r="BF36" s="63">
        <v>1.6539999999999999E-2</v>
      </c>
      <c r="BG36" s="63">
        <v>1.6539999999999999E-2</v>
      </c>
      <c r="BH36" s="63">
        <v>1.6539999999999999E-2</v>
      </c>
      <c r="BI36" s="63">
        <v>1.6539999999999999E-2</v>
      </c>
      <c r="BJ36" s="63">
        <v>1.6539999999999999E-2</v>
      </c>
      <c r="BK36" s="63">
        <v>1.6539999999999999E-2</v>
      </c>
      <c r="BL36" s="63">
        <v>1.6539999999999999E-2</v>
      </c>
      <c r="BM36" s="63">
        <v>1.6539999999999999E-2</v>
      </c>
      <c r="BN36" s="63">
        <v>1.6539999999999999E-2</v>
      </c>
    </row>
    <row r="37" spans="1:66" x14ac:dyDescent="0.2">
      <c r="A37" s="67">
        <v>32</v>
      </c>
      <c r="B37" s="63">
        <v>1.6539999999999999E-2</v>
      </c>
      <c r="C37" s="63">
        <v>1.6539999999999999E-2</v>
      </c>
      <c r="D37" s="63">
        <v>1.6539999999999999E-2</v>
      </c>
      <c r="E37" s="63">
        <v>1.6539999999999999E-2</v>
      </c>
      <c r="F37" s="63">
        <v>1.6539999999999999E-2</v>
      </c>
      <c r="G37" s="63">
        <v>1.6539999999999999E-2</v>
      </c>
      <c r="H37" s="63">
        <v>1.6539999999999999E-2</v>
      </c>
      <c r="I37" s="63">
        <v>1.6539999999999999E-2</v>
      </c>
      <c r="J37" s="63">
        <v>1.6539999999999999E-2</v>
      </c>
      <c r="K37" s="63">
        <v>1.6539999999999999E-2</v>
      </c>
      <c r="L37" s="63">
        <v>1.6539999999999999E-2</v>
      </c>
      <c r="M37" s="63">
        <v>1.6539999999999999E-2</v>
      </c>
      <c r="N37" s="63">
        <v>1.6539999999999999E-2</v>
      </c>
      <c r="O37" s="63">
        <v>1.6539999999999999E-2</v>
      </c>
      <c r="P37" s="63">
        <v>1.6539999999999999E-2</v>
      </c>
      <c r="Q37" s="63">
        <v>1.6539999999999999E-2</v>
      </c>
      <c r="R37" s="63">
        <v>1.6539999999999999E-2</v>
      </c>
      <c r="S37" s="63">
        <v>1.6539999999999999E-2</v>
      </c>
      <c r="T37" s="63">
        <v>1.6539999999999999E-2</v>
      </c>
      <c r="U37" s="63">
        <v>1.6539999999999999E-2</v>
      </c>
      <c r="V37" s="63">
        <v>1.6539999999999999E-2</v>
      </c>
      <c r="W37" s="63">
        <v>1.6539999999999999E-2</v>
      </c>
      <c r="X37" s="63">
        <v>1.6539999999999999E-2</v>
      </c>
      <c r="Y37" s="63">
        <v>1.6539999999999999E-2</v>
      </c>
      <c r="Z37" s="63">
        <v>1.6539999999999999E-2</v>
      </c>
      <c r="AA37" s="63">
        <v>1.6539999999999999E-2</v>
      </c>
      <c r="AB37" s="63">
        <v>1.6539999999999999E-2</v>
      </c>
      <c r="AC37" s="63">
        <v>1.6539999999999999E-2</v>
      </c>
      <c r="AD37" s="63">
        <v>1.6539999999999999E-2</v>
      </c>
      <c r="AE37" s="63">
        <v>1.6539999999999999E-2</v>
      </c>
      <c r="AF37" s="63">
        <v>1.6539999999999999E-2</v>
      </c>
      <c r="AG37" s="63">
        <v>1.6539999999999999E-2</v>
      </c>
      <c r="AH37" s="63">
        <v>1.6539999999999999E-2</v>
      </c>
      <c r="AI37" s="63">
        <v>1.6539999999999999E-2</v>
      </c>
      <c r="AJ37" s="63">
        <v>1.6539999999999999E-2</v>
      </c>
      <c r="AK37" s="63">
        <v>1.6539999999999999E-2</v>
      </c>
      <c r="AL37" s="63">
        <v>1.6539999999999999E-2</v>
      </c>
      <c r="AM37" s="63">
        <v>1.6539999999999999E-2</v>
      </c>
      <c r="AN37" s="63">
        <v>1.6539999999999999E-2</v>
      </c>
      <c r="AO37" s="63">
        <v>1.6539999999999999E-2</v>
      </c>
      <c r="AP37" s="63">
        <v>1.6539999999999999E-2</v>
      </c>
      <c r="AQ37" s="63">
        <v>1.6539999999999999E-2</v>
      </c>
      <c r="AR37" s="63">
        <v>1.6539999999999999E-2</v>
      </c>
      <c r="AS37" s="63">
        <v>1.6539999999999999E-2</v>
      </c>
      <c r="AT37" s="63">
        <v>1.6539999999999999E-2</v>
      </c>
      <c r="AU37" s="63">
        <v>1.6539999999999999E-2</v>
      </c>
      <c r="AV37" s="63">
        <v>1.6539999999999999E-2</v>
      </c>
      <c r="AW37" s="63">
        <v>1.6539999999999999E-2</v>
      </c>
      <c r="AX37" s="63">
        <v>1.6539999999999999E-2</v>
      </c>
      <c r="AY37" s="63">
        <v>1.6539999999999999E-2</v>
      </c>
      <c r="AZ37" s="63">
        <v>1.6539999999999999E-2</v>
      </c>
      <c r="BA37" s="63">
        <v>1.6539999999999999E-2</v>
      </c>
      <c r="BB37" s="63">
        <v>1.6539999999999999E-2</v>
      </c>
      <c r="BC37" s="63">
        <v>1.6539999999999999E-2</v>
      </c>
      <c r="BD37" s="63">
        <v>1.6539999999999999E-2</v>
      </c>
      <c r="BE37" s="63">
        <v>1.6539999999999999E-2</v>
      </c>
      <c r="BF37" s="63">
        <v>1.6539999999999999E-2</v>
      </c>
      <c r="BG37" s="63">
        <v>1.6539999999999999E-2</v>
      </c>
      <c r="BH37" s="63">
        <v>1.6539999999999999E-2</v>
      </c>
      <c r="BI37" s="63">
        <v>1.6539999999999999E-2</v>
      </c>
      <c r="BJ37" s="63">
        <v>1.6539999999999999E-2</v>
      </c>
      <c r="BK37" s="63">
        <v>1.6539999999999999E-2</v>
      </c>
      <c r="BL37" s="63">
        <v>1.6539999999999999E-2</v>
      </c>
      <c r="BM37" s="63">
        <v>1.6539999999999999E-2</v>
      </c>
      <c r="BN37" s="63">
        <v>1.6539999999999999E-2</v>
      </c>
    </row>
    <row r="38" spans="1:66" x14ac:dyDescent="0.2">
      <c r="A38" s="67">
        <v>33</v>
      </c>
      <c r="B38" s="63">
        <v>1.6539999999999999E-2</v>
      </c>
      <c r="C38" s="63">
        <v>1.6539999999999999E-2</v>
      </c>
      <c r="D38" s="63">
        <v>1.6539999999999999E-2</v>
      </c>
      <c r="E38" s="63">
        <v>1.6539999999999999E-2</v>
      </c>
      <c r="F38" s="63">
        <v>1.6539999999999999E-2</v>
      </c>
      <c r="G38" s="63">
        <v>1.6539999999999999E-2</v>
      </c>
      <c r="H38" s="63">
        <v>1.6539999999999999E-2</v>
      </c>
      <c r="I38" s="63">
        <v>1.6539999999999999E-2</v>
      </c>
      <c r="J38" s="63">
        <v>1.6539999999999999E-2</v>
      </c>
      <c r="K38" s="63">
        <v>1.6539999999999999E-2</v>
      </c>
      <c r="L38" s="63">
        <v>1.6539999999999999E-2</v>
      </c>
      <c r="M38" s="63">
        <v>1.6539999999999999E-2</v>
      </c>
      <c r="N38" s="63">
        <v>1.6539999999999999E-2</v>
      </c>
      <c r="O38" s="63">
        <v>1.6539999999999999E-2</v>
      </c>
      <c r="P38" s="63">
        <v>1.6539999999999999E-2</v>
      </c>
      <c r="Q38" s="63">
        <v>1.6539999999999999E-2</v>
      </c>
      <c r="R38" s="63">
        <v>1.6539999999999999E-2</v>
      </c>
      <c r="S38" s="63">
        <v>1.6539999999999999E-2</v>
      </c>
      <c r="T38" s="63">
        <v>1.6539999999999999E-2</v>
      </c>
      <c r="U38" s="63">
        <v>1.6539999999999999E-2</v>
      </c>
      <c r="V38" s="63">
        <v>1.6539999999999999E-2</v>
      </c>
      <c r="W38" s="63">
        <v>1.6539999999999999E-2</v>
      </c>
      <c r="X38" s="63">
        <v>1.6539999999999999E-2</v>
      </c>
      <c r="Y38" s="63">
        <v>1.6539999999999999E-2</v>
      </c>
      <c r="Z38" s="63">
        <v>1.6539999999999999E-2</v>
      </c>
      <c r="AA38" s="63">
        <v>1.6539999999999999E-2</v>
      </c>
      <c r="AB38" s="63">
        <v>1.6539999999999999E-2</v>
      </c>
      <c r="AC38" s="63">
        <v>1.6539999999999999E-2</v>
      </c>
      <c r="AD38" s="63">
        <v>1.6539999999999999E-2</v>
      </c>
      <c r="AE38" s="63">
        <v>1.6539999999999999E-2</v>
      </c>
      <c r="AF38" s="63">
        <v>1.6539999999999999E-2</v>
      </c>
      <c r="AG38" s="63">
        <v>1.6539999999999999E-2</v>
      </c>
      <c r="AH38" s="63">
        <v>1.6539999999999999E-2</v>
      </c>
      <c r="AI38" s="63">
        <v>1.6539999999999999E-2</v>
      </c>
      <c r="AJ38" s="63">
        <v>1.6539999999999999E-2</v>
      </c>
      <c r="AK38" s="63">
        <v>1.6539999999999999E-2</v>
      </c>
      <c r="AL38" s="63">
        <v>1.6539999999999999E-2</v>
      </c>
      <c r="AM38" s="63">
        <v>1.6539999999999999E-2</v>
      </c>
      <c r="AN38" s="63">
        <v>1.6539999999999999E-2</v>
      </c>
      <c r="AO38" s="63">
        <v>1.6539999999999999E-2</v>
      </c>
      <c r="AP38" s="63">
        <v>1.6539999999999999E-2</v>
      </c>
      <c r="AQ38" s="63">
        <v>1.6539999999999999E-2</v>
      </c>
      <c r="AR38" s="63">
        <v>1.6539999999999999E-2</v>
      </c>
      <c r="AS38" s="63">
        <v>1.6539999999999999E-2</v>
      </c>
      <c r="AT38" s="63">
        <v>1.6539999999999999E-2</v>
      </c>
      <c r="AU38" s="63">
        <v>1.6539999999999999E-2</v>
      </c>
      <c r="AV38" s="63">
        <v>1.6539999999999999E-2</v>
      </c>
      <c r="AW38" s="63">
        <v>1.6539999999999999E-2</v>
      </c>
      <c r="AX38" s="63">
        <v>1.6539999999999999E-2</v>
      </c>
      <c r="AY38" s="63">
        <v>1.6539999999999999E-2</v>
      </c>
      <c r="AZ38" s="63">
        <v>1.6539999999999999E-2</v>
      </c>
      <c r="BA38" s="63">
        <v>1.6539999999999999E-2</v>
      </c>
      <c r="BB38" s="63">
        <v>1.6539999999999999E-2</v>
      </c>
      <c r="BC38" s="63">
        <v>1.6539999999999999E-2</v>
      </c>
      <c r="BD38" s="63">
        <v>1.6539999999999999E-2</v>
      </c>
      <c r="BE38" s="63">
        <v>1.6539999999999999E-2</v>
      </c>
      <c r="BF38" s="63">
        <v>1.6539999999999999E-2</v>
      </c>
      <c r="BG38" s="63">
        <v>1.6539999999999999E-2</v>
      </c>
      <c r="BH38" s="63">
        <v>1.6539999999999999E-2</v>
      </c>
      <c r="BI38" s="63">
        <v>1.6539999999999999E-2</v>
      </c>
      <c r="BJ38" s="63">
        <v>1.6539999999999999E-2</v>
      </c>
      <c r="BK38" s="63">
        <v>1.6539999999999999E-2</v>
      </c>
      <c r="BL38" s="63">
        <v>1.6539999999999999E-2</v>
      </c>
      <c r="BM38" s="63">
        <v>1.6539999999999999E-2</v>
      </c>
      <c r="BN38" s="63">
        <v>1.6539999999999999E-2</v>
      </c>
    </row>
    <row r="39" spans="1:66" x14ac:dyDescent="0.2">
      <c r="A39" s="67">
        <v>34</v>
      </c>
      <c r="B39" s="63">
        <v>1.6539999999999999E-2</v>
      </c>
      <c r="C39" s="63">
        <v>1.6539999999999999E-2</v>
      </c>
      <c r="D39" s="63">
        <v>1.6539999999999999E-2</v>
      </c>
      <c r="E39" s="63">
        <v>1.6539999999999999E-2</v>
      </c>
      <c r="F39" s="63">
        <v>1.6539999999999999E-2</v>
      </c>
      <c r="G39" s="63">
        <v>1.6539999999999999E-2</v>
      </c>
      <c r="H39" s="63">
        <v>1.6539999999999999E-2</v>
      </c>
      <c r="I39" s="63">
        <v>1.6539999999999999E-2</v>
      </c>
      <c r="J39" s="63">
        <v>1.6539999999999999E-2</v>
      </c>
      <c r="K39" s="63">
        <v>1.6539999999999999E-2</v>
      </c>
      <c r="L39" s="63">
        <v>1.6539999999999999E-2</v>
      </c>
      <c r="M39" s="63">
        <v>1.6539999999999999E-2</v>
      </c>
      <c r="N39" s="63">
        <v>1.6539999999999999E-2</v>
      </c>
      <c r="O39" s="63">
        <v>1.6539999999999999E-2</v>
      </c>
      <c r="P39" s="63">
        <v>1.6539999999999999E-2</v>
      </c>
      <c r="Q39" s="63">
        <v>1.6539999999999999E-2</v>
      </c>
      <c r="R39" s="63">
        <v>1.6539999999999999E-2</v>
      </c>
      <c r="S39" s="63">
        <v>1.6539999999999999E-2</v>
      </c>
      <c r="T39" s="63">
        <v>1.6539999999999999E-2</v>
      </c>
      <c r="U39" s="63">
        <v>1.6539999999999999E-2</v>
      </c>
      <c r="V39" s="63">
        <v>1.6539999999999999E-2</v>
      </c>
      <c r="W39" s="63">
        <v>1.6539999999999999E-2</v>
      </c>
      <c r="X39" s="63">
        <v>1.6539999999999999E-2</v>
      </c>
      <c r="Y39" s="63">
        <v>1.6539999999999999E-2</v>
      </c>
      <c r="Z39" s="63">
        <v>1.6539999999999999E-2</v>
      </c>
      <c r="AA39" s="63">
        <v>1.6539999999999999E-2</v>
      </c>
      <c r="AB39" s="63">
        <v>1.6539999999999999E-2</v>
      </c>
      <c r="AC39" s="63">
        <v>1.6539999999999999E-2</v>
      </c>
      <c r="AD39" s="63">
        <v>1.6539999999999999E-2</v>
      </c>
      <c r="AE39" s="63">
        <v>1.6539999999999999E-2</v>
      </c>
      <c r="AF39" s="63">
        <v>1.6539999999999999E-2</v>
      </c>
      <c r="AG39" s="63">
        <v>1.6539999999999999E-2</v>
      </c>
      <c r="AH39" s="63">
        <v>1.6539999999999999E-2</v>
      </c>
      <c r="AI39" s="63">
        <v>1.6539999999999999E-2</v>
      </c>
      <c r="AJ39" s="63">
        <v>1.6539999999999999E-2</v>
      </c>
      <c r="AK39" s="63">
        <v>1.6539999999999999E-2</v>
      </c>
      <c r="AL39" s="63">
        <v>1.6539999999999999E-2</v>
      </c>
      <c r="AM39" s="63">
        <v>1.6539999999999999E-2</v>
      </c>
      <c r="AN39" s="63">
        <v>1.6539999999999999E-2</v>
      </c>
      <c r="AO39" s="63">
        <v>1.6539999999999999E-2</v>
      </c>
      <c r="AP39" s="63">
        <v>1.6539999999999999E-2</v>
      </c>
      <c r="AQ39" s="63">
        <v>1.6539999999999999E-2</v>
      </c>
      <c r="AR39" s="63">
        <v>1.6539999999999999E-2</v>
      </c>
      <c r="AS39" s="63">
        <v>1.6539999999999999E-2</v>
      </c>
      <c r="AT39" s="63">
        <v>1.6539999999999999E-2</v>
      </c>
      <c r="AU39" s="63">
        <v>1.6539999999999999E-2</v>
      </c>
      <c r="AV39" s="63">
        <v>1.6539999999999999E-2</v>
      </c>
      <c r="AW39" s="63">
        <v>1.6539999999999999E-2</v>
      </c>
      <c r="AX39" s="63">
        <v>1.6539999999999999E-2</v>
      </c>
      <c r="AY39" s="63">
        <v>1.6539999999999999E-2</v>
      </c>
      <c r="AZ39" s="63">
        <v>1.6539999999999999E-2</v>
      </c>
      <c r="BA39" s="63">
        <v>1.6539999999999999E-2</v>
      </c>
      <c r="BB39" s="63">
        <v>1.6539999999999999E-2</v>
      </c>
      <c r="BC39" s="63">
        <v>1.6539999999999999E-2</v>
      </c>
      <c r="BD39" s="63">
        <v>1.6539999999999999E-2</v>
      </c>
      <c r="BE39" s="63">
        <v>1.6539999999999999E-2</v>
      </c>
      <c r="BF39" s="63">
        <v>1.6539999999999999E-2</v>
      </c>
      <c r="BG39" s="63">
        <v>1.6539999999999999E-2</v>
      </c>
      <c r="BH39" s="63">
        <v>1.6539999999999999E-2</v>
      </c>
      <c r="BI39" s="63">
        <v>1.6539999999999999E-2</v>
      </c>
      <c r="BJ39" s="63">
        <v>1.6539999999999999E-2</v>
      </c>
      <c r="BK39" s="63">
        <v>1.6539999999999999E-2</v>
      </c>
      <c r="BL39" s="63">
        <v>1.6539999999999999E-2</v>
      </c>
      <c r="BM39" s="63">
        <v>1.6539999999999999E-2</v>
      </c>
      <c r="BN39" s="63">
        <v>1.6539999999999999E-2</v>
      </c>
    </row>
    <row r="40" spans="1:66" x14ac:dyDescent="0.2">
      <c r="A40" s="67">
        <v>35</v>
      </c>
      <c r="B40" s="63">
        <v>1.6539999999999999E-2</v>
      </c>
      <c r="C40" s="63">
        <v>1.6539999999999999E-2</v>
      </c>
      <c r="D40" s="63">
        <v>1.6539999999999999E-2</v>
      </c>
      <c r="E40" s="63">
        <v>1.6539999999999999E-2</v>
      </c>
      <c r="F40" s="63">
        <v>1.6539999999999999E-2</v>
      </c>
      <c r="G40" s="63">
        <v>1.6539999999999999E-2</v>
      </c>
      <c r="H40" s="63">
        <v>1.6539999999999999E-2</v>
      </c>
      <c r="I40" s="63">
        <v>1.6539999999999999E-2</v>
      </c>
      <c r="J40" s="63">
        <v>1.6539999999999999E-2</v>
      </c>
      <c r="K40" s="63">
        <v>1.6539999999999999E-2</v>
      </c>
      <c r="L40" s="63">
        <v>1.6539999999999999E-2</v>
      </c>
      <c r="M40" s="63">
        <v>1.6539999999999999E-2</v>
      </c>
      <c r="N40" s="63">
        <v>1.6539999999999999E-2</v>
      </c>
      <c r="O40" s="63">
        <v>1.6539999999999999E-2</v>
      </c>
      <c r="P40" s="63">
        <v>1.6539999999999999E-2</v>
      </c>
      <c r="Q40" s="63">
        <v>1.6539999999999999E-2</v>
      </c>
      <c r="R40" s="63">
        <v>1.6539999999999999E-2</v>
      </c>
      <c r="S40" s="63">
        <v>1.6539999999999999E-2</v>
      </c>
      <c r="T40" s="63">
        <v>1.6539999999999999E-2</v>
      </c>
      <c r="U40" s="63">
        <v>1.6539999999999999E-2</v>
      </c>
      <c r="V40" s="63">
        <v>1.6539999999999999E-2</v>
      </c>
      <c r="W40" s="63">
        <v>1.6539999999999999E-2</v>
      </c>
      <c r="X40" s="63">
        <v>1.6539999999999999E-2</v>
      </c>
      <c r="Y40" s="63">
        <v>1.6539999999999999E-2</v>
      </c>
      <c r="Z40" s="63">
        <v>1.6539999999999999E-2</v>
      </c>
      <c r="AA40" s="63">
        <v>1.6539999999999999E-2</v>
      </c>
      <c r="AB40" s="63">
        <v>1.6539999999999999E-2</v>
      </c>
      <c r="AC40" s="63">
        <v>1.6539999999999999E-2</v>
      </c>
      <c r="AD40" s="63">
        <v>1.6539999999999999E-2</v>
      </c>
      <c r="AE40" s="63">
        <v>1.6539999999999999E-2</v>
      </c>
      <c r="AF40" s="63">
        <v>1.6539999999999999E-2</v>
      </c>
      <c r="AG40" s="63">
        <v>1.6539999999999999E-2</v>
      </c>
      <c r="AH40" s="63">
        <v>1.6539999999999999E-2</v>
      </c>
      <c r="AI40" s="63">
        <v>1.6539999999999999E-2</v>
      </c>
      <c r="AJ40" s="63">
        <v>1.6539999999999999E-2</v>
      </c>
      <c r="AK40" s="63">
        <v>1.6539999999999999E-2</v>
      </c>
      <c r="AL40" s="63">
        <v>1.6539999999999999E-2</v>
      </c>
      <c r="AM40" s="63">
        <v>1.6539999999999999E-2</v>
      </c>
      <c r="AN40" s="63">
        <v>1.6539999999999999E-2</v>
      </c>
      <c r="AO40" s="63">
        <v>1.6539999999999999E-2</v>
      </c>
      <c r="AP40" s="63">
        <v>1.6539999999999999E-2</v>
      </c>
      <c r="AQ40" s="63">
        <v>1.6539999999999999E-2</v>
      </c>
      <c r="AR40" s="63">
        <v>1.6539999999999999E-2</v>
      </c>
      <c r="AS40" s="63">
        <v>1.6539999999999999E-2</v>
      </c>
      <c r="AT40" s="63">
        <v>1.6539999999999999E-2</v>
      </c>
      <c r="AU40" s="63">
        <v>1.6539999999999999E-2</v>
      </c>
      <c r="AV40" s="63">
        <v>1.6539999999999999E-2</v>
      </c>
      <c r="AW40" s="63">
        <v>1.6539999999999999E-2</v>
      </c>
      <c r="AX40" s="63">
        <v>1.6539999999999999E-2</v>
      </c>
      <c r="AY40" s="63">
        <v>1.6539999999999999E-2</v>
      </c>
      <c r="AZ40" s="63">
        <v>1.6539999999999999E-2</v>
      </c>
      <c r="BA40" s="63">
        <v>1.6539999999999999E-2</v>
      </c>
      <c r="BB40" s="63">
        <v>1.6539999999999999E-2</v>
      </c>
      <c r="BC40" s="63">
        <v>1.6539999999999999E-2</v>
      </c>
      <c r="BD40" s="63">
        <v>1.6539999999999999E-2</v>
      </c>
      <c r="BE40" s="63">
        <v>1.6539999999999999E-2</v>
      </c>
      <c r="BF40" s="63">
        <v>1.6539999999999999E-2</v>
      </c>
      <c r="BG40" s="63">
        <v>1.6539999999999999E-2</v>
      </c>
      <c r="BH40" s="63">
        <v>1.6539999999999999E-2</v>
      </c>
      <c r="BI40" s="63">
        <v>1.6539999999999999E-2</v>
      </c>
      <c r="BJ40" s="63">
        <v>1.6539999999999999E-2</v>
      </c>
      <c r="BK40" s="63">
        <v>1.6539999999999999E-2</v>
      </c>
      <c r="BL40" s="63">
        <v>1.6539999999999999E-2</v>
      </c>
      <c r="BM40" s="63">
        <v>1.6539999999999999E-2</v>
      </c>
      <c r="BN40" s="63">
        <v>1.6539999999999999E-2</v>
      </c>
    </row>
    <row r="41" spans="1:66" x14ac:dyDescent="0.2">
      <c r="A41" s="67">
        <v>36</v>
      </c>
      <c r="B41" s="63">
        <v>1.6539999999999999E-2</v>
      </c>
      <c r="C41" s="63">
        <v>1.6539999999999999E-2</v>
      </c>
      <c r="D41" s="63">
        <v>1.6539999999999999E-2</v>
      </c>
      <c r="E41" s="63">
        <v>1.6539999999999999E-2</v>
      </c>
      <c r="F41" s="63">
        <v>1.6539999999999999E-2</v>
      </c>
      <c r="G41" s="63">
        <v>1.6539999999999999E-2</v>
      </c>
      <c r="H41" s="63">
        <v>1.6539999999999999E-2</v>
      </c>
      <c r="I41" s="63">
        <v>1.6539999999999999E-2</v>
      </c>
      <c r="J41" s="63">
        <v>1.6539999999999999E-2</v>
      </c>
      <c r="K41" s="63">
        <v>1.6539999999999999E-2</v>
      </c>
      <c r="L41" s="63">
        <v>1.6539999999999999E-2</v>
      </c>
      <c r="M41" s="63">
        <v>1.6539999999999999E-2</v>
      </c>
      <c r="N41" s="63">
        <v>1.6539999999999999E-2</v>
      </c>
      <c r="O41" s="63">
        <v>1.6539999999999999E-2</v>
      </c>
      <c r="P41" s="63">
        <v>1.6539999999999999E-2</v>
      </c>
      <c r="Q41" s="63">
        <v>1.6539999999999999E-2</v>
      </c>
      <c r="R41" s="63">
        <v>1.6539999999999999E-2</v>
      </c>
      <c r="S41" s="63">
        <v>1.6539999999999999E-2</v>
      </c>
      <c r="T41" s="63">
        <v>1.6539999999999999E-2</v>
      </c>
      <c r="U41" s="63">
        <v>1.6539999999999999E-2</v>
      </c>
      <c r="V41" s="63">
        <v>1.6539999999999999E-2</v>
      </c>
      <c r="W41" s="63">
        <v>1.6539999999999999E-2</v>
      </c>
      <c r="X41" s="63">
        <v>1.6539999999999999E-2</v>
      </c>
      <c r="Y41" s="63">
        <v>1.6539999999999999E-2</v>
      </c>
      <c r="Z41" s="63">
        <v>1.6539999999999999E-2</v>
      </c>
      <c r="AA41" s="63">
        <v>1.6539999999999999E-2</v>
      </c>
      <c r="AB41" s="63">
        <v>1.6539999999999999E-2</v>
      </c>
      <c r="AC41" s="63">
        <v>1.6539999999999999E-2</v>
      </c>
      <c r="AD41" s="63">
        <v>1.6539999999999999E-2</v>
      </c>
      <c r="AE41" s="63">
        <v>1.6539999999999999E-2</v>
      </c>
      <c r="AF41" s="63">
        <v>1.6539999999999999E-2</v>
      </c>
      <c r="AG41" s="63">
        <v>1.6539999999999999E-2</v>
      </c>
      <c r="AH41" s="63">
        <v>1.6539999999999999E-2</v>
      </c>
      <c r="AI41" s="63">
        <v>1.6539999999999999E-2</v>
      </c>
      <c r="AJ41" s="63">
        <v>1.6539999999999999E-2</v>
      </c>
      <c r="AK41" s="63">
        <v>1.6539999999999999E-2</v>
      </c>
      <c r="AL41" s="63">
        <v>1.6539999999999999E-2</v>
      </c>
      <c r="AM41" s="63">
        <v>1.6539999999999999E-2</v>
      </c>
      <c r="AN41" s="63">
        <v>1.6539999999999999E-2</v>
      </c>
      <c r="AO41" s="63">
        <v>1.6539999999999999E-2</v>
      </c>
      <c r="AP41" s="63">
        <v>1.6539999999999999E-2</v>
      </c>
      <c r="AQ41" s="63">
        <v>1.6539999999999999E-2</v>
      </c>
      <c r="AR41" s="63">
        <v>1.6539999999999999E-2</v>
      </c>
      <c r="AS41" s="63">
        <v>1.6539999999999999E-2</v>
      </c>
      <c r="AT41" s="63">
        <v>1.6539999999999999E-2</v>
      </c>
      <c r="AU41" s="63">
        <v>1.6539999999999999E-2</v>
      </c>
      <c r="AV41" s="63">
        <v>1.6539999999999999E-2</v>
      </c>
      <c r="AW41" s="63">
        <v>1.6539999999999999E-2</v>
      </c>
      <c r="AX41" s="63">
        <v>1.6539999999999999E-2</v>
      </c>
      <c r="AY41" s="63">
        <v>1.6539999999999999E-2</v>
      </c>
      <c r="AZ41" s="63">
        <v>1.6539999999999999E-2</v>
      </c>
      <c r="BA41" s="63">
        <v>1.6539999999999999E-2</v>
      </c>
      <c r="BB41" s="63">
        <v>1.6539999999999999E-2</v>
      </c>
      <c r="BC41" s="63">
        <v>1.6539999999999999E-2</v>
      </c>
      <c r="BD41" s="63">
        <v>1.6539999999999999E-2</v>
      </c>
      <c r="BE41" s="63">
        <v>1.6539999999999999E-2</v>
      </c>
      <c r="BF41" s="63">
        <v>1.6539999999999999E-2</v>
      </c>
      <c r="BG41" s="63">
        <v>1.6539999999999999E-2</v>
      </c>
      <c r="BH41" s="63">
        <v>1.6539999999999999E-2</v>
      </c>
      <c r="BI41" s="63">
        <v>1.6539999999999999E-2</v>
      </c>
      <c r="BJ41" s="63">
        <v>1.6539999999999999E-2</v>
      </c>
      <c r="BK41" s="63">
        <v>1.6539999999999999E-2</v>
      </c>
      <c r="BL41" s="63">
        <v>1.6539999999999999E-2</v>
      </c>
      <c r="BM41" s="63">
        <v>1.6539999999999999E-2</v>
      </c>
      <c r="BN41" s="63">
        <v>1.6539999999999999E-2</v>
      </c>
    </row>
    <row r="42" spans="1:66" x14ac:dyDescent="0.2">
      <c r="A42" s="67">
        <v>37</v>
      </c>
      <c r="B42" s="63">
        <v>1.6539999999999999E-2</v>
      </c>
      <c r="C42" s="63">
        <v>1.6539999999999999E-2</v>
      </c>
      <c r="D42" s="63">
        <v>1.6539999999999999E-2</v>
      </c>
      <c r="E42" s="63">
        <v>1.6539999999999999E-2</v>
      </c>
      <c r="F42" s="63">
        <v>1.6539999999999999E-2</v>
      </c>
      <c r="G42" s="63">
        <v>1.6539999999999999E-2</v>
      </c>
      <c r="H42" s="63">
        <v>1.6539999999999999E-2</v>
      </c>
      <c r="I42" s="63">
        <v>1.6539999999999999E-2</v>
      </c>
      <c r="J42" s="63">
        <v>1.6539999999999999E-2</v>
      </c>
      <c r="K42" s="63">
        <v>1.6539999999999999E-2</v>
      </c>
      <c r="L42" s="63">
        <v>1.6539999999999999E-2</v>
      </c>
      <c r="M42" s="63">
        <v>1.6539999999999999E-2</v>
      </c>
      <c r="N42" s="63">
        <v>1.6539999999999999E-2</v>
      </c>
      <c r="O42" s="63">
        <v>1.6539999999999999E-2</v>
      </c>
      <c r="P42" s="63">
        <v>1.6539999999999999E-2</v>
      </c>
      <c r="Q42" s="63">
        <v>1.6539999999999999E-2</v>
      </c>
      <c r="R42" s="63">
        <v>1.6539999999999999E-2</v>
      </c>
      <c r="S42" s="63">
        <v>1.6539999999999999E-2</v>
      </c>
      <c r="T42" s="63">
        <v>1.6539999999999999E-2</v>
      </c>
      <c r="U42" s="63">
        <v>1.6539999999999999E-2</v>
      </c>
      <c r="V42" s="63">
        <v>1.6539999999999999E-2</v>
      </c>
      <c r="W42" s="63">
        <v>1.6539999999999999E-2</v>
      </c>
      <c r="X42" s="63">
        <v>1.6539999999999999E-2</v>
      </c>
      <c r="Y42" s="63">
        <v>1.6539999999999999E-2</v>
      </c>
      <c r="Z42" s="63">
        <v>1.6539999999999999E-2</v>
      </c>
      <c r="AA42" s="63">
        <v>1.6539999999999999E-2</v>
      </c>
      <c r="AB42" s="63">
        <v>1.6539999999999999E-2</v>
      </c>
      <c r="AC42" s="63">
        <v>1.6539999999999999E-2</v>
      </c>
      <c r="AD42" s="63">
        <v>1.6539999999999999E-2</v>
      </c>
      <c r="AE42" s="63">
        <v>1.6539999999999999E-2</v>
      </c>
      <c r="AF42" s="63">
        <v>1.6539999999999999E-2</v>
      </c>
      <c r="AG42" s="63">
        <v>1.6539999999999999E-2</v>
      </c>
      <c r="AH42" s="63">
        <v>1.6539999999999999E-2</v>
      </c>
      <c r="AI42" s="63">
        <v>1.6539999999999999E-2</v>
      </c>
      <c r="AJ42" s="63">
        <v>1.6539999999999999E-2</v>
      </c>
      <c r="AK42" s="63">
        <v>1.6539999999999999E-2</v>
      </c>
      <c r="AL42" s="63">
        <v>1.6539999999999999E-2</v>
      </c>
      <c r="AM42" s="63">
        <v>1.6539999999999999E-2</v>
      </c>
      <c r="AN42" s="63">
        <v>1.6539999999999999E-2</v>
      </c>
      <c r="AO42" s="63">
        <v>1.6539999999999999E-2</v>
      </c>
      <c r="AP42" s="63">
        <v>1.6539999999999999E-2</v>
      </c>
      <c r="AQ42" s="63">
        <v>1.6539999999999999E-2</v>
      </c>
      <c r="AR42" s="63">
        <v>1.6539999999999999E-2</v>
      </c>
      <c r="AS42" s="63">
        <v>1.6539999999999999E-2</v>
      </c>
      <c r="AT42" s="63">
        <v>1.6539999999999999E-2</v>
      </c>
      <c r="AU42" s="63">
        <v>1.6539999999999999E-2</v>
      </c>
      <c r="AV42" s="63">
        <v>1.6539999999999999E-2</v>
      </c>
      <c r="AW42" s="63">
        <v>1.6539999999999999E-2</v>
      </c>
      <c r="AX42" s="63">
        <v>1.6539999999999999E-2</v>
      </c>
      <c r="AY42" s="63">
        <v>1.6539999999999999E-2</v>
      </c>
      <c r="AZ42" s="63">
        <v>1.6539999999999999E-2</v>
      </c>
      <c r="BA42" s="63">
        <v>1.6539999999999999E-2</v>
      </c>
      <c r="BB42" s="63">
        <v>1.6539999999999999E-2</v>
      </c>
      <c r="BC42" s="63">
        <v>1.6539999999999999E-2</v>
      </c>
      <c r="BD42" s="63">
        <v>1.6539999999999999E-2</v>
      </c>
      <c r="BE42" s="63">
        <v>1.6539999999999999E-2</v>
      </c>
      <c r="BF42" s="63">
        <v>1.6539999999999999E-2</v>
      </c>
      <c r="BG42" s="63">
        <v>1.6539999999999999E-2</v>
      </c>
      <c r="BH42" s="63">
        <v>1.6539999999999999E-2</v>
      </c>
      <c r="BI42" s="63">
        <v>1.6539999999999999E-2</v>
      </c>
      <c r="BJ42" s="63">
        <v>1.6539999999999999E-2</v>
      </c>
      <c r="BK42" s="63">
        <v>1.6539999999999999E-2</v>
      </c>
      <c r="BL42" s="63">
        <v>1.6539999999999999E-2</v>
      </c>
      <c r="BM42" s="63">
        <v>1.6539999999999999E-2</v>
      </c>
      <c r="BN42" s="63">
        <v>1.6539999999999999E-2</v>
      </c>
    </row>
    <row r="43" spans="1:66" x14ac:dyDescent="0.2">
      <c r="A43" s="67">
        <v>38</v>
      </c>
      <c r="B43" s="63">
        <v>1.6539999999999999E-2</v>
      </c>
      <c r="C43" s="63">
        <v>1.6539999999999999E-2</v>
      </c>
      <c r="D43" s="63">
        <v>1.6539999999999999E-2</v>
      </c>
      <c r="E43" s="63">
        <v>1.6539999999999999E-2</v>
      </c>
      <c r="F43" s="63">
        <v>1.6539999999999999E-2</v>
      </c>
      <c r="G43" s="63">
        <v>1.6539999999999999E-2</v>
      </c>
      <c r="H43" s="63">
        <v>1.6539999999999999E-2</v>
      </c>
      <c r="I43" s="63">
        <v>1.6539999999999999E-2</v>
      </c>
      <c r="J43" s="63">
        <v>1.6539999999999999E-2</v>
      </c>
      <c r="K43" s="63">
        <v>1.6539999999999999E-2</v>
      </c>
      <c r="L43" s="63">
        <v>1.6539999999999999E-2</v>
      </c>
      <c r="M43" s="63">
        <v>1.6539999999999999E-2</v>
      </c>
      <c r="N43" s="63">
        <v>1.6539999999999999E-2</v>
      </c>
      <c r="O43" s="63">
        <v>1.6539999999999999E-2</v>
      </c>
      <c r="P43" s="63">
        <v>1.6539999999999999E-2</v>
      </c>
      <c r="Q43" s="63">
        <v>1.6539999999999999E-2</v>
      </c>
      <c r="R43" s="63">
        <v>1.6539999999999999E-2</v>
      </c>
      <c r="S43" s="63">
        <v>1.6539999999999999E-2</v>
      </c>
      <c r="T43" s="63">
        <v>1.6539999999999999E-2</v>
      </c>
      <c r="U43" s="63">
        <v>1.6539999999999999E-2</v>
      </c>
      <c r="V43" s="63">
        <v>1.6539999999999999E-2</v>
      </c>
      <c r="W43" s="63">
        <v>1.6539999999999999E-2</v>
      </c>
      <c r="X43" s="63">
        <v>1.6539999999999999E-2</v>
      </c>
      <c r="Y43" s="63">
        <v>1.6539999999999999E-2</v>
      </c>
      <c r="Z43" s="63">
        <v>1.6539999999999999E-2</v>
      </c>
      <c r="AA43" s="63">
        <v>1.6539999999999999E-2</v>
      </c>
      <c r="AB43" s="63">
        <v>1.6539999999999999E-2</v>
      </c>
      <c r="AC43" s="63">
        <v>1.6539999999999999E-2</v>
      </c>
      <c r="AD43" s="63">
        <v>1.6539999999999999E-2</v>
      </c>
      <c r="AE43" s="63">
        <v>1.6539999999999999E-2</v>
      </c>
      <c r="AF43" s="63">
        <v>1.6539999999999999E-2</v>
      </c>
      <c r="AG43" s="63">
        <v>1.6539999999999999E-2</v>
      </c>
      <c r="AH43" s="63">
        <v>1.6539999999999999E-2</v>
      </c>
      <c r="AI43" s="63">
        <v>1.6539999999999999E-2</v>
      </c>
      <c r="AJ43" s="63">
        <v>1.6539999999999999E-2</v>
      </c>
      <c r="AK43" s="63">
        <v>1.6539999999999999E-2</v>
      </c>
      <c r="AL43" s="63">
        <v>1.6539999999999999E-2</v>
      </c>
      <c r="AM43" s="63">
        <v>1.6539999999999999E-2</v>
      </c>
      <c r="AN43" s="63">
        <v>1.6539999999999999E-2</v>
      </c>
      <c r="AO43" s="63">
        <v>1.6539999999999999E-2</v>
      </c>
      <c r="AP43" s="63">
        <v>1.6539999999999999E-2</v>
      </c>
      <c r="AQ43" s="63">
        <v>1.6539999999999999E-2</v>
      </c>
      <c r="AR43" s="63">
        <v>1.6539999999999999E-2</v>
      </c>
      <c r="AS43" s="63">
        <v>1.6539999999999999E-2</v>
      </c>
      <c r="AT43" s="63">
        <v>1.6539999999999999E-2</v>
      </c>
      <c r="AU43" s="63">
        <v>1.6539999999999999E-2</v>
      </c>
      <c r="AV43" s="63">
        <v>1.6539999999999999E-2</v>
      </c>
      <c r="AW43" s="63">
        <v>1.6539999999999999E-2</v>
      </c>
      <c r="AX43" s="63">
        <v>1.6539999999999999E-2</v>
      </c>
      <c r="AY43" s="63">
        <v>1.6539999999999999E-2</v>
      </c>
      <c r="AZ43" s="63">
        <v>1.6539999999999999E-2</v>
      </c>
      <c r="BA43" s="63">
        <v>1.6539999999999999E-2</v>
      </c>
      <c r="BB43" s="63">
        <v>1.6539999999999999E-2</v>
      </c>
      <c r="BC43" s="63">
        <v>1.6539999999999999E-2</v>
      </c>
      <c r="BD43" s="63">
        <v>1.6539999999999999E-2</v>
      </c>
      <c r="BE43" s="63">
        <v>1.6539999999999999E-2</v>
      </c>
      <c r="BF43" s="63">
        <v>1.6539999999999999E-2</v>
      </c>
      <c r="BG43" s="63">
        <v>1.6539999999999999E-2</v>
      </c>
      <c r="BH43" s="63">
        <v>1.6539999999999999E-2</v>
      </c>
      <c r="BI43" s="63">
        <v>1.6539999999999999E-2</v>
      </c>
      <c r="BJ43" s="63">
        <v>1.6539999999999999E-2</v>
      </c>
      <c r="BK43" s="63">
        <v>1.6539999999999999E-2</v>
      </c>
      <c r="BL43" s="63">
        <v>1.6539999999999999E-2</v>
      </c>
      <c r="BM43" s="63">
        <v>1.6539999999999999E-2</v>
      </c>
      <c r="BN43" s="63">
        <v>1.6539999999999999E-2</v>
      </c>
    </row>
    <row r="44" spans="1:66" x14ac:dyDescent="0.2">
      <c r="A44" s="67">
        <v>39</v>
      </c>
      <c r="B44" s="63">
        <v>1.6539999999999999E-2</v>
      </c>
      <c r="C44" s="63">
        <v>1.6539999999999999E-2</v>
      </c>
      <c r="D44" s="63">
        <v>1.6539999999999999E-2</v>
      </c>
      <c r="E44" s="63">
        <v>1.6539999999999999E-2</v>
      </c>
      <c r="F44" s="63">
        <v>1.6539999999999999E-2</v>
      </c>
      <c r="G44" s="63">
        <v>1.6539999999999999E-2</v>
      </c>
      <c r="H44" s="63">
        <v>1.6539999999999999E-2</v>
      </c>
      <c r="I44" s="63">
        <v>1.6539999999999999E-2</v>
      </c>
      <c r="J44" s="63">
        <v>1.6539999999999999E-2</v>
      </c>
      <c r="K44" s="63">
        <v>1.6539999999999999E-2</v>
      </c>
      <c r="L44" s="63">
        <v>1.6539999999999999E-2</v>
      </c>
      <c r="M44" s="63">
        <v>1.6539999999999999E-2</v>
      </c>
      <c r="N44" s="63">
        <v>1.6539999999999999E-2</v>
      </c>
      <c r="O44" s="63">
        <v>1.6539999999999999E-2</v>
      </c>
      <c r="P44" s="63">
        <v>1.6539999999999999E-2</v>
      </c>
      <c r="Q44" s="63">
        <v>1.6539999999999999E-2</v>
      </c>
      <c r="R44" s="63">
        <v>1.6539999999999999E-2</v>
      </c>
      <c r="S44" s="63">
        <v>1.6539999999999999E-2</v>
      </c>
      <c r="T44" s="63">
        <v>1.6539999999999999E-2</v>
      </c>
      <c r="U44" s="63">
        <v>1.6539999999999999E-2</v>
      </c>
      <c r="V44" s="63">
        <v>1.6539999999999999E-2</v>
      </c>
      <c r="W44" s="63">
        <v>1.6539999999999999E-2</v>
      </c>
      <c r="X44" s="63">
        <v>1.6539999999999999E-2</v>
      </c>
      <c r="Y44" s="63">
        <v>1.6539999999999999E-2</v>
      </c>
      <c r="Z44" s="63">
        <v>1.6539999999999999E-2</v>
      </c>
      <c r="AA44" s="63">
        <v>1.6539999999999999E-2</v>
      </c>
      <c r="AB44" s="63">
        <v>1.6539999999999999E-2</v>
      </c>
      <c r="AC44" s="63">
        <v>1.6539999999999999E-2</v>
      </c>
      <c r="AD44" s="63">
        <v>1.6539999999999999E-2</v>
      </c>
      <c r="AE44" s="63">
        <v>1.6539999999999999E-2</v>
      </c>
      <c r="AF44" s="63">
        <v>1.6539999999999999E-2</v>
      </c>
      <c r="AG44" s="63">
        <v>1.6539999999999999E-2</v>
      </c>
      <c r="AH44" s="63">
        <v>1.6539999999999999E-2</v>
      </c>
      <c r="AI44" s="63">
        <v>1.6539999999999999E-2</v>
      </c>
      <c r="AJ44" s="63">
        <v>1.6539999999999999E-2</v>
      </c>
      <c r="AK44" s="63">
        <v>1.6539999999999999E-2</v>
      </c>
      <c r="AL44" s="63">
        <v>1.6539999999999999E-2</v>
      </c>
      <c r="AM44" s="63">
        <v>1.6539999999999999E-2</v>
      </c>
      <c r="AN44" s="63">
        <v>1.6539999999999999E-2</v>
      </c>
      <c r="AO44" s="63">
        <v>1.6539999999999999E-2</v>
      </c>
      <c r="AP44" s="63">
        <v>1.6539999999999999E-2</v>
      </c>
      <c r="AQ44" s="63">
        <v>1.6539999999999999E-2</v>
      </c>
      <c r="AR44" s="63">
        <v>1.6539999999999999E-2</v>
      </c>
      <c r="AS44" s="63">
        <v>1.6539999999999999E-2</v>
      </c>
      <c r="AT44" s="63">
        <v>1.6539999999999999E-2</v>
      </c>
      <c r="AU44" s="63">
        <v>1.6539999999999999E-2</v>
      </c>
      <c r="AV44" s="63">
        <v>1.6539999999999999E-2</v>
      </c>
      <c r="AW44" s="63">
        <v>1.6539999999999999E-2</v>
      </c>
      <c r="AX44" s="63">
        <v>1.6539999999999999E-2</v>
      </c>
      <c r="AY44" s="63">
        <v>1.6539999999999999E-2</v>
      </c>
      <c r="AZ44" s="63">
        <v>1.6539999999999999E-2</v>
      </c>
      <c r="BA44" s="63">
        <v>1.6539999999999999E-2</v>
      </c>
      <c r="BB44" s="63">
        <v>1.6539999999999999E-2</v>
      </c>
      <c r="BC44" s="63">
        <v>1.6539999999999999E-2</v>
      </c>
      <c r="BD44" s="63">
        <v>1.6539999999999999E-2</v>
      </c>
      <c r="BE44" s="63">
        <v>1.6539999999999999E-2</v>
      </c>
      <c r="BF44" s="63">
        <v>1.6539999999999999E-2</v>
      </c>
      <c r="BG44" s="63">
        <v>1.6539999999999999E-2</v>
      </c>
      <c r="BH44" s="63">
        <v>1.6539999999999999E-2</v>
      </c>
      <c r="BI44" s="63">
        <v>1.6539999999999999E-2</v>
      </c>
      <c r="BJ44" s="63">
        <v>1.6539999999999999E-2</v>
      </c>
      <c r="BK44" s="63">
        <v>1.6539999999999999E-2</v>
      </c>
      <c r="BL44" s="63">
        <v>1.6539999999999999E-2</v>
      </c>
      <c r="BM44" s="63">
        <v>1.6539999999999999E-2</v>
      </c>
      <c r="BN44" s="63">
        <v>1.6539999999999999E-2</v>
      </c>
    </row>
    <row r="45" spans="1:66" x14ac:dyDescent="0.2">
      <c r="A45" s="67">
        <v>40</v>
      </c>
      <c r="B45" s="63">
        <v>1.6539999999999999E-2</v>
      </c>
      <c r="C45" s="63">
        <v>1.6539999999999999E-2</v>
      </c>
      <c r="D45" s="63">
        <v>1.6539999999999999E-2</v>
      </c>
      <c r="E45" s="63">
        <v>1.6539999999999999E-2</v>
      </c>
      <c r="F45" s="63">
        <v>1.6539999999999999E-2</v>
      </c>
      <c r="G45" s="63">
        <v>1.6539999999999999E-2</v>
      </c>
      <c r="H45" s="63">
        <v>1.6539999999999999E-2</v>
      </c>
      <c r="I45" s="63">
        <v>1.6539999999999999E-2</v>
      </c>
      <c r="J45" s="63">
        <v>1.6539999999999999E-2</v>
      </c>
      <c r="K45" s="63">
        <v>1.6539999999999999E-2</v>
      </c>
      <c r="L45" s="63">
        <v>1.6539999999999999E-2</v>
      </c>
      <c r="M45" s="63">
        <v>1.6539999999999999E-2</v>
      </c>
      <c r="N45" s="63">
        <v>1.6539999999999999E-2</v>
      </c>
      <c r="O45" s="63">
        <v>1.6539999999999999E-2</v>
      </c>
      <c r="P45" s="63">
        <v>1.6539999999999999E-2</v>
      </c>
      <c r="Q45" s="63">
        <v>1.6539999999999999E-2</v>
      </c>
      <c r="R45" s="63">
        <v>1.6539999999999999E-2</v>
      </c>
      <c r="S45" s="63">
        <v>1.6539999999999999E-2</v>
      </c>
      <c r="T45" s="63">
        <v>1.6539999999999999E-2</v>
      </c>
      <c r="U45" s="63">
        <v>1.6539999999999999E-2</v>
      </c>
      <c r="V45" s="63">
        <v>1.6539999999999999E-2</v>
      </c>
      <c r="W45" s="63">
        <v>1.6539999999999999E-2</v>
      </c>
      <c r="X45" s="63">
        <v>1.6539999999999999E-2</v>
      </c>
      <c r="Y45" s="63">
        <v>1.6539999999999999E-2</v>
      </c>
      <c r="Z45" s="63">
        <v>1.6539999999999999E-2</v>
      </c>
      <c r="AA45" s="63">
        <v>1.6539999999999999E-2</v>
      </c>
      <c r="AB45" s="63">
        <v>1.6539999999999999E-2</v>
      </c>
      <c r="AC45" s="63">
        <v>1.6539999999999999E-2</v>
      </c>
      <c r="AD45" s="63">
        <v>1.6539999999999999E-2</v>
      </c>
      <c r="AE45" s="63">
        <v>1.6539999999999999E-2</v>
      </c>
      <c r="AF45" s="63">
        <v>1.6539999999999999E-2</v>
      </c>
      <c r="AG45" s="63">
        <v>1.6539999999999999E-2</v>
      </c>
      <c r="AH45" s="63">
        <v>1.6539999999999999E-2</v>
      </c>
      <c r="AI45" s="63">
        <v>1.6539999999999999E-2</v>
      </c>
      <c r="AJ45" s="63">
        <v>1.6539999999999999E-2</v>
      </c>
      <c r="AK45" s="63">
        <v>1.6539999999999999E-2</v>
      </c>
      <c r="AL45" s="63">
        <v>1.6539999999999999E-2</v>
      </c>
      <c r="AM45" s="63">
        <v>1.6539999999999999E-2</v>
      </c>
      <c r="AN45" s="63">
        <v>1.6539999999999999E-2</v>
      </c>
      <c r="AO45" s="63">
        <v>1.6539999999999999E-2</v>
      </c>
      <c r="AP45" s="63">
        <v>1.6539999999999999E-2</v>
      </c>
      <c r="AQ45" s="63">
        <v>1.6539999999999999E-2</v>
      </c>
      <c r="AR45" s="63">
        <v>1.6539999999999999E-2</v>
      </c>
      <c r="AS45" s="63">
        <v>1.6539999999999999E-2</v>
      </c>
      <c r="AT45" s="63">
        <v>1.6539999999999999E-2</v>
      </c>
      <c r="AU45" s="63">
        <v>1.6539999999999999E-2</v>
      </c>
      <c r="AV45" s="63">
        <v>1.6539999999999999E-2</v>
      </c>
      <c r="AW45" s="63">
        <v>1.6539999999999999E-2</v>
      </c>
      <c r="AX45" s="63">
        <v>1.6539999999999999E-2</v>
      </c>
      <c r="AY45" s="63">
        <v>1.6539999999999999E-2</v>
      </c>
      <c r="AZ45" s="63">
        <v>1.6539999999999999E-2</v>
      </c>
      <c r="BA45" s="63">
        <v>1.6539999999999999E-2</v>
      </c>
      <c r="BB45" s="63">
        <v>1.6539999999999999E-2</v>
      </c>
      <c r="BC45" s="63">
        <v>1.6539999999999999E-2</v>
      </c>
      <c r="BD45" s="63">
        <v>1.6539999999999999E-2</v>
      </c>
      <c r="BE45" s="63">
        <v>1.6539999999999999E-2</v>
      </c>
      <c r="BF45" s="63">
        <v>1.6539999999999999E-2</v>
      </c>
      <c r="BG45" s="63">
        <v>1.6539999999999999E-2</v>
      </c>
      <c r="BH45" s="63">
        <v>1.6539999999999999E-2</v>
      </c>
      <c r="BI45" s="63">
        <v>1.6539999999999999E-2</v>
      </c>
      <c r="BJ45" s="63">
        <v>1.6539999999999999E-2</v>
      </c>
      <c r="BK45" s="63">
        <v>1.6539999999999999E-2</v>
      </c>
      <c r="BL45" s="63">
        <v>1.6539999999999999E-2</v>
      </c>
      <c r="BM45" s="63">
        <v>1.6539999999999999E-2</v>
      </c>
      <c r="BN45" s="63">
        <v>1.6539999999999999E-2</v>
      </c>
    </row>
    <row r="46" spans="1:66" x14ac:dyDescent="0.2">
      <c r="A46" s="67">
        <v>41</v>
      </c>
      <c r="B46" s="63">
        <v>1.6539999999999999E-2</v>
      </c>
      <c r="C46" s="63">
        <v>1.6539999999999999E-2</v>
      </c>
      <c r="D46" s="63">
        <v>1.6539999999999999E-2</v>
      </c>
      <c r="E46" s="63">
        <v>1.6539999999999999E-2</v>
      </c>
      <c r="F46" s="63">
        <v>1.6539999999999999E-2</v>
      </c>
      <c r="G46" s="63">
        <v>1.6539999999999999E-2</v>
      </c>
      <c r="H46" s="63">
        <v>1.6539999999999999E-2</v>
      </c>
      <c r="I46" s="63">
        <v>1.6539999999999999E-2</v>
      </c>
      <c r="J46" s="63">
        <v>1.6539999999999999E-2</v>
      </c>
      <c r="K46" s="63">
        <v>1.6539999999999999E-2</v>
      </c>
      <c r="L46" s="63">
        <v>1.6539999999999999E-2</v>
      </c>
      <c r="M46" s="63">
        <v>1.6539999999999999E-2</v>
      </c>
      <c r="N46" s="63">
        <v>1.6539999999999999E-2</v>
      </c>
      <c r="O46" s="63">
        <v>1.6539999999999999E-2</v>
      </c>
      <c r="P46" s="63">
        <v>1.6539999999999999E-2</v>
      </c>
      <c r="Q46" s="63">
        <v>1.6539999999999999E-2</v>
      </c>
      <c r="R46" s="63">
        <v>1.6539999999999999E-2</v>
      </c>
      <c r="S46" s="63">
        <v>1.6539999999999999E-2</v>
      </c>
      <c r="T46" s="63">
        <v>1.6539999999999999E-2</v>
      </c>
      <c r="U46" s="63">
        <v>1.6539999999999999E-2</v>
      </c>
      <c r="V46" s="63">
        <v>1.6539999999999999E-2</v>
      </c>
      <c r="W46" s="63">
        <v>1.6539999999999999E-2</v>
      </c>
      <c r="X46" s="63">
        <v>1.6539999999999999E-2</v>
      </c>
      <c r="Y46" s="63">
        <v>1.6539999999999999E-2</v>
      </c>
      <c r="Z46" s="63">
        <v>1.6539999999999999E-2</v>
      </c>
      <c r="AA46" s="63">
        <v>1.6539999999999999E-2</v>
      </c>
      <c r="AB46" s="63">
        <v>1.6539999999999999E-2</v>
      </c>
      <c r="AC46" s="63">
        <v>1.6539999999999999E-2</v>
      </c>
      <c r="AD46" s="63">
        <v>1.6539999999999999E-2</v>
      </c>
      <c r="AE46" s="63">
        <v>1.6539999999999999E-2</v>
      </c>
      <c r="AF46" s="63">
        <v>1.6539999999999999E-2</v>
      </c>
      <c r="AG46" s="63">
        <v>1.6539999999999999E-2</v>
      </c>
      <c r="AH46" s="63">
        <v>1.6539999999999999E-2</v>
      </c>
      <c r="AI46" s="63">
        <v>1.6539999999999999E-2</v>
      </c>
      <c r="AJ46" s="63">
        <v>1.6539999999999999E-2</v>
      </c>
      <c r="AK46" s="63">
        <v>1.6539999999999999E-2</v>
      </c>
      <c r="AL46" s="63">
        <v>1.6539999999999999E-2</v>
      </c>
      <c r="AM46" s="63">
        <v>1.6539999999999999E-2</v>
      </c>
      <c r="AN46" s="63">
        <v>1.6539999999999999E-2</v>
      </c>
      <c r="AO46" s="63">
        <v>1.6539999999999999E-2</v>
      </c>
      <c r="AP46" s="63">
        <v>1.6539999999999999E-2</v>
      </c>
      <c r="AQ46" s="63">
        <v>1.6539999999999999E-2</v>
      </c>
      <c r="AR46" s="63">
        <v>1.6539999999999999E-2</v>
      </c>
      <c r="AS46" s="63">
        <v>1.6539999999999999E-2</v>
      </c>
      <c r="AT46" s="63">
        <v>1.6539999999999999E-2</v>
      </c>
      <c r="AU46" s="63">
        <v>1.6539999999999999E-2</v>
      </c>
      <c r="AV46" s="63">
        <v>1.6539999999999999E-2</v>
      </c>
      <c r="AW46" s="63">
        <v>1.6539999999999999E-2</v>
      </c>
      <c r="AX46" s="63">
        <v>1.6539999999999999E-2</v>
      </c>
      <c r="AY46" s="63">
        <v>1.6539999999999999E-2</v>
      </c>
      <c r="AZ46" s="63">
        <v>1.6539999999999999E-2</v>
      </c>
      <c r="BA46" s="63">
        <v>1.6539999999999999E-2</v>
      </c>
      <c r="BB46" s="63">
        <v>1.6539999999999999E-2</v>
      </c>
      <c r="BC46" s="63">
        <v>1.6539999999999999E-2</v>
      </c>
      <c r="BD46" s="63">
        <v>1.6539999999999999E-2</v>
      </c>
      <c r="BE46" s="63">
        <v>1.6539999999999999E-2</v>
      </c>
      <c r="BF46" s="63">
        <v>1.6539999999999999E-2</v>
      </c>
      <c r="BG46" s="63">
        <v>1.6539999999999999E-2</v>
      </c>
      <c r="BH46" s="63">
        <v>1.6539999999999999E-2</v>
      </c>
      <c r="BI46" s="63">
        <v>1.6539999999999999E-2</v>
      </c>
      <c r="BJ46" s="63">
        <v>1.6539999999999999E-2</v>
      </c>
      <c r="BK46" s="63">
        <v>1.6539999999999999E-2</v>
      </c>
      <c r="BL46" s="63">
        <v>1.6539999999999999E-2</v>
      </c>
      <c r="BM46" s="63">
        <v>1.6539999999999999E-2</v>
      </c>
      <c r="BN46" s="63">
        <v>1.6539999999999999E-2</v>
      </c>
    </row>
    <row r="47" spans="1:66" x14ac:dyDescent="0.2">
      <c r="A47" s="67">
        <v>42</v>
      </c>
      <c r="B47" s="63">
        <v>1.6539999999999999E-2</v>
      </c>
      <c r="C47" s="63">
        <v>1.6539999999999999E-2</v>
      </c>
      <c r="D47" s="63">
        <v>1.6539999999999999E-2</v>
      </c>
      <c r="E47" s="63">
        <v>1.6539999999999999E-2</v>
      </c>
      <c r="F47" s="63">
        <v>1.6539999999999999E-2</v>
      </c>
      <c r="G47" s="63">
        <v>1.6539999999999999E-2</v>
      </c>
      <c r="H47" s="63">
        <v>1.6539999999999999E-2</v>
      </c>
      <c r="I47" s="63">
        <v>1.6539999999999999E-2</v>
      </c>
      <c r="J47" s="63">
        <v>1.6539999999999999E-2</v>
      </c>
      <c r="K47" s="63">
        <v>1.6539999999999999E-2</v>
      </c>
      <c r="L47" s="63">
        <v>1.6539999999999999E-2</v>
      </c>
      <c r="M47" s="63">
        <v>1.6539999999999999E-2</v>
      </c>
      <c r="N47" s="63">
        <v>1.6539999999999999E-2</v>
      </c>
      <c r="O47" s="63">
        <v>1.6539999999999999E-2</v>
      </c>
      <c r="P47" s="63">
        <v>1.6539999999999999E-2</v>
      </c>
      <c r="Q47" s="63">
        <v>1.6539999999999999E-2</v>
      </c>
      <c r="R47" s="63">
        <v>1.6539999999999999E-2</v>
      </c>
      <c r="S47" s="63">
        <v>1.6539999999999999E-2</v>
      </c>
      <c r="T47" s="63">
        <v>1.6539999999999999E-2</v>
      </c>
      <c r="U47" s="63">
        <v>1.6539999999999999E-2</v>
      </c>
      <c r="V47" s="63">
        <v>1.6539999999999999E-2</v>
      </c>
      <c r="W47" s="63">
        <v>1.6539999999999999E-2</v>
      </c>
      <c r="X47" s="63">
        <v>1.6539999999999999E-2</v>
      </c>
      <c r="Y47" s="63">
        <v>1.6539999999999999E-2</v>
      </c>
      <c r="Z47" s="63">
        <v>1.6539999999999999E-2</v>
      </c>
      <c r="AA47" s="63">
        <v>1.6539999999999999E-2</v>
      </c>
      <c r="AB47" s="63">
        <v>1.6539999999999999E-2</v>
      </c>
      <c r="AC47" s="63">
        <v>1.6539999999999999E-2</v>
      </c>
      <c r="AD47" s="63">
        <v>1.6539999999999999E-2</v>
      </c>
      <c r="AE47" s="63">
        <v>1.6539999999999999E-2</v>
      </c>
      <c r="AF47" s="63">
        <v>1.6539999999999999E-2</v>
      </c>
      <c r="AG47" s="63">
        <v>1.6539999999999999E-2</v>
      </c>
      <c r="AH47" s="63">
        <v>1.6539999999999999E-2</v>
      </c>
      <c r="AI47" s="63">
        <v>1.6539999999999999E-2</v>
      </c>
      <c r="AJ47" s="63">
        <v>1.6539999999999999E-2</v>
      </c>
      <c r="AK47" s="63">
        <v>1.6539999999999999E-2</v>
      </c>
      <c r="AL47" s="63">
        <v>1.6539999999999999E-2</v>
      </c>
      <c r="AM47" s="63">
        <v>1.6539999999999999E-2</v>
      </c>
      <c r="AN47" s="63">
        <v>1.6539999999999999E-2</v>
      </c>
      <c r="AO47" s="63">
        <v>1.6539999999999999E-2</v>
      </c>
      <c r="AP47" s="63">
        <v>1.6539999999999999E-2</v>
      </c>
      <c r="AQ47" s="63">
        <v>1.6539999999999999E-2</v>
      </c>
      <c r="AR47" s="63">
        <v>1.6539999999999999E-2</v>
      </c>
      <c r="AS47" s="63">
        <v>1.6539999999999999E-2</v>
      </c>
      <c r="AT47" s="63">
        <v>1.6539999999999999E-2</v>
      </c>
      <c r="AU47" s="63">
        <v>1.6539999999999999E-2</v>
      </c>
      <c r="AV47" s="63">
        <v>1.6539999999999999E-2</v>
      </c>
      <c r="AW47" s="63">
        <v>1.6539999999999999E-2</v>
      </c>
      <c r="AX47" s="63">
        <v>1.6539999999999999E-2</v>
      </c>
      <c r="AY47" s="63">
        <v>1.6539999999999999E-2</v>
      </c>
      <c r="AZ47" s="63">
        <v>1.6539999999999999E-2</v>
      </c>
      <c r="BA47" s="63">
        <v>1.6539999999999999E-2</v>
      </c>
      <c r="BB47" s="63">
        <v>1.6539999999999999E-2</v>
      </c>
      <c r="BC47" s="63">
        <v>1.6539999999999999E-2</v>
      </c>
      <c r="BD47" s="63">
        <v>1.6539999999999999E-2</v>
      </c>
      <c r="BE47" s="63">
        <v>1.6539999999999999E-2</v>
      </c>
      <c r="BF47" s="63">
        <v>1.6539999999999999E-2</v>
      </c>
      <c r="BG47" s="63">
        <v>1.6539999999999999E-2</v>
      </c>
      <c r="BH47" s="63">
        <v>1.6539999999999999E-2</v>
      </c>
      <c r="BI47" s="63">
        <v>1.6539999999999999E-2</v>
      </c>
      <c r="BJ47" s="63">
        <v>1.6539999999999999E-2</v>
      </c>
      <c r="BK47" s="63">
        <v>1.6539999999999999E-2</v>
      </c>
      <c r="BL47" s="63">
        <v>1.6539999999999999E-2</v>
      </c>
      <c r="BM47" s="63">
        <v>1.6539999999999999E-2</v>
      </c>
      <c r="BN47" s="63">
        <v>1.6539999999999999E-2</v>
      </c>
    </row>
    <row r="48" spans="1:66" x14ac:dyDescent="0.2">
      <c r="A48" s="67">
        <v>43</v>
      </c>
      <c r="B48" s="63">
        <v>1.6539999999999999E-2</v>
      </c>
      <c r="C48" s="63">
        <v>1.6539999999999999E-2</v>
      </c>
      <c r="D48" s="63">
        <v>1.6539999999999999E-2</v>
      </c>
      <c r="E48" s="63">
        <v>1.6539999999999999E-2</v>
      </c>
      <c r="F48" s="63">
        <v>1.6539999999999999E-2</v>
      </c>
      <c r="G48" s="63">
        <v>1.6539999999999999E-2</v>
      </c>
      <c r="H48" s="63">
        <v>1.6539999999999999E-2</v>
      </c>
      <c r="I48" s="63">
        <v>1.6539999999999999E-2</v>
      </c>
      <c r="J48" s="63">
        <v>1.6539999999999999E-2</v>
      </c>
      <c r="K48" s="63">
        <v>1.6539999999999999E-2</v>
      </c>
      <c r="L48" s="63">
        <v>1.6539999999999999E-2</v>
      </c>
      <c r="M48" s="63">
        <v>1.6539999999999999E-2</v>
      </c>
      <c r="N48" s="63">
        <v>1.6539999999999999E-2</v>
      </c>
      <c r="O48" s="63">
        <v>1.6539999999999999E-2</v>
      </c>
      <c r="P48" s="63">
        <v>1.6539999999999999E-2</v>
      </c>
      <c r="Q48" s="63">
        <v>1.6539999999999999E-2</v>
      </c>
      <c r="R48" s="63">
        <v>1.6539999999999999E-2</v>
      </c>
      <c r="S48" s="63">
        <v>1.6539999999999999E-2</v>
      </c>
      <c r="T48" s="63">
        <v>1.6539999999999999E-2</v>
      </c>
      <c r="U48" s="63">
        <v>1.6539999999999999E-2</v>
      </c>
      <c r="V48" s="63">
        <v>1.6539999999999999E-2</v>
      </c>
      <c r="W48" s="63">
        <v>1.6539999999999999E-2</v>
      </c>
      <c r="X48" s="63">
        <v>1.6539999999999999E-2</v>
      </c>
      <c r="Y48" s="63">
        <v>1.6539999999999999E-2</v>
      </c>
      <c r="Z48" s="63">
        <v>1.6539999999999999E-2</v>
      </c>
      <c r="AA48" s="63">
        <v>1.6539999999999999E-2</v>
      </c>
      <c r="AB48" s="63">
        <v>1.6539999999999999E-2</v>
      </c>
      <c r="AC48" s="63">
        <v>1.6539999999999999E-2</v>
      </c>
      <c r="AD48" s="63">
        <v>1.6539999999999999E-2</v>
      </c>
      <c r="AE48" s="63">
        <v>1.6539999999999999E-2</v>
      </c>
      <c r="AF48" s="63">
        <v>1.6539999999999999E-2</v>
      </c>
      <c r="AG48" s="63">
        <v>1.6539999999999999E-2</v>
      </c>
      <c r="AH48" s="63">
        <v>1.6539999999999999E-2</v>
      </c>
      <c r="AI48" s="63">
        <v>1.6539999999999999E-2</v>
      </c>
      <c r="AJ48" s="63">
        <v>1.6539999999999999E-2</v>
      </c>
      <c r="AK48" s="63">
        <v>1.6539999999999999E-2</v>
      </c>
      <c r="AL48" s="63">
        <v>1.6539999999999999E-2</v>
      </c>
      <c r="AM48" s="63">
        <v>1.6539999999999999E-2</v>
      </c>
      <c r="AN48" s="63">
        <v>1.6539999999999999E-2</v>
      </c>
      <c r="AO48" s="63">
        <v>1.6539999999999999E-2</v>
      </c>
      <c r="AP48" s="63">
        <v>1.6539999999999999E-2</v>
      </c>
      <c r="AQ48" s="63">
        <v>1.6539999999999999E-2</v>
      </c>
      <c r="AR48" s="63">
        <v>1.6539999999999999E-2</v>
      </c>
      <c r="AS48" s="63">
        <v>1.6539999999999999E-2</v>
      </c>
      <c r="AT48" s="63">
        <v>1.6539999999999999E-2</v>
      </c>
      <c r="AU48" s="63">
        <v>1.6539999999999999E-2</v>
      </c>
      <c r="AV48" s="63">
        <v>1.6539999999999999E-2</v>
      </c>
      <c r="AW48" s="63">
        <v>1.6539999999999999E-2</v>
      </c>
      <c r="AX48" s="63">
        <v>1.6539999999999999E-2</v>
      </c>
      <c r="AY48" s="63">
        <v>1.6539999999999999E-2</v>
      </c>
      <c r="AZ48" s="63">
        <v>1.6539999999999999E-2</v>
      </c>
      <c r="BA48" s="63">
        <v>1.6539999999999999E-2</v>
      </c>
      <c r="BB48" s="63">
        <v>1.6539999999999999E-2</v>
      </c>
      <c r="BC48" s="63">
        <v>1.6539999999999999E-2</v>
      </c>
      <c r="BD48" s="63">
        <v>1.6539999999999999E-2</v>
      </c>
      <c r="BE48" s="63">
        <v>1.6539999999999999E-2</v>
      </c>
      <c r="BF48" s="63">
        <v>1.6539999999999999E-2</v>
      </c>
      <c r="BG48" s="63">
        <v>1.6539999999999999E-2</v>
      </c>
      <c r="BH48" s="63">
        <v>1.6539999999999999E-2</v>
      </c>
      <c r="BI48" s="63">
        <v>1.6539999999999999E-2</v>
      </c>
      <c r="BJ48" s="63">
        <v>1.6539999999999999E-2</v>
      </c>
      <c r="BK48" s="63">
        <v>1.6539999999999999E-2</v>
      </c>
      <c r="BL48" s="63">
        <v>1.6539999999999999E-2</v>
      </c>
      <c r="BM48" s="63">
        <v>1.6539999999999999E-2</v>
      </c>
      <c r="BN48" s="63">
        <v>1.6539999999999999E-2</v>
      </c>
    </row>
    <row r="49" spans="1:66" x14ac:dyDescent="0.2">
      <c r="A49" s="67">
        <v>44</v>
      </c>
      <c r="B49" s="63">
        <v>1.6539999999999999E-2</v>
      </c>
      <c r="C49" s="63">
        <v>1.6539999999999999E-2</v>
      </c>
      <c r="D49" s="63">
        <v>1.6539999999999999E-2</v>
      </c>
      <c r="E49" s="63">
        <v>1.6539999999999999E-2</v>
      </c>
      <c r="F49" s="63">
        <v>1.6539999999999999E-2</v>
      </c>
      <c r="G49" s="63">
        <v>1.6539999999999999E-2</v>
      </c>
      <c r="H49" s="63">
        <v>1.6539999999999999E-2</v>
      </c>
      <c r="I49" s="63">
        <v>1.6539999999999999E-2</v>
      </c>
      <c r="J49" s="63">
        <v>1.6539999999999999E-2</v>
      </c>
      <c r="K49" s="63">
        <v>1.6539999999999999E-2</v>
      </c>
      <c r="L49" s="63">
        <v>1.6539999999999999E-2</v>
      </c>
      <c r="M49" s="63">
        <v>1.6539999999999999E-2</v>
      </c>
      <c r="N49" s="63">
        <v>1.6539999999999999E-2</v>
      </c>
      <c r="O49" s="63">
        <v>1.6539999999999999E-2</v>
      </c>
      <c r="P49" s="63">
        <v>1.6539999999999999E-2</v>
      </c>
      <c r="Q49" s="63">
        <v>1.6539999999999999E-2</v>
      </c>
      <c r="R49" s="63">
        <v>1.6539999999999999E-2</v>
      </c>
      <c r="S49" s="63">
        <v>1.6539999999999999E-2</v>
      </c>
      <c r="T49" s="63">
        <v>1.6539999999999999E-2</v>
      </c>
      <c r="U49" s="63">
        <v>1.6539999999999999E-2</v>
      </c>
      <c r="V49" s="63">
        <v>1.6539999999999999E-2</v>
      </c>
      <c r="W49" s="63">
        <v>1.6539999999999999E-2</v>
      </c>
      <c r="X49" s="63">
        <v>1.6539999999999999E-2</v>
      </c>
      <c r="Y49" s="63">
        <v>1.6539999999999999E-2</v>
      </c>
      <c r="Z49" s="63">
        <v>1.6539999999999999E-2</v>
      </c>
      <c r="AA49" s="63">
        <v>1.6539999999999999E-2</v>
      </c>
      <c r="AB49" s="63">
        <v>1.6539999999999999E-2</v>
      </c>
      <c r="AC49" s="63">
        <v>1.6539999999999999E-2</v>
      </c>
      <c r="AD49" s="63">
        <v>1.6539999999999999E-2</v>
      </c>
      <c r="AE49" s="63">
        <v>1.6539999999999999E-2</v>
      </c>
      <c r="AF49" s="63">
        <v>1.6539999999999999E-2</v>
      </c>
      <c r="AG49" s="63">
        <v>1.6539999999999999E-2</v>
      </c>
      <c r="AH49" s="63">
        <v>1.6539999999999999E-2</v>
      </c>
      <c r="AI49" s="63">
        <v>1.6539999999999999E-2</v>
      </c>
      <c r="AJ49" s="63">
        <v>1.6539999999999999E-2</v>
      </c>
      <c r="AK49" s="63">
        <v>1.6539999999999999E-2</v>
      </c>
      <c r="AL49" s="63">
        <v>1.6539999999999999E-2</v>
      </c>
      <c r="AM49" s="63">
        <v>1.6539999999999999E-2</v>
      </c>
      <c r="AN49" s="63">
        <v>1.6539999999999999E-2</v>
      </c>
      <c r="AO49" s="63">
        <v>1.6539999999999999E-2</v>
      </c>
      <c r="AP49" s="63">
        <v>1.6539999999999999E-2</v>
      </c>
      <c r="AQ49" s="63">
        <v>1.6539999999999999E-2</v>
      </c>
      <c r="AR49" s="63">
        <v>1.6539999999999999E-2</v>
      </c>
      <c r="AS49" s="63">
        <v>1.6539999999999999E-2</v>
      </c>
      <c r="AT49" s="63">
        <v>1.6539999999999999E-2</v>
      </c>
      <c r="AU49" s="63">
        <v>1.6539999999999999E-2</v>
      </c>
      <c r="AV49" s="63">
        <v>1.6539999999999999E-2</v>
      </c>
      <c r="AW49" s="63">
        <v>1.6539999999999999E-2</v>
      </c>
      <c r="AX49" s="63">
        <v>1.6539999999999999E-2</v>
      </c>
      <c r="AY49" s="63">
        <v>1.6539999999999999E-2</v>
      </c>
      <c r="AZ49" s="63">
        <v>1.6539999999999999E-2</v>
      </c>
      <c r="BA49" s="63">
        <v>1.6539999999999999E-2</v>
      </c>
      <c r="BB49" s="63">
        <v>1.6539999999999999E-2</v>
      </c>
      <c r="BC49" s="63">
        <v>1.6539999999999999E-2</v>
      </c>
      <c r="BD49" s="63">
        <v>1.6539999999999999E-2</v>
      </c>
      <c r="BE49" s="63">
        <v>1.6539999999999999E-2</v>
      </c>
      <c r="BF49" s="63">
        <v>1.6539999999999999E-2</v>
      </c>
      <c r="BG49" s="63">
        <v>1.6539999999999999E-2</v>
      </c>
      <c r="BH49" s="63">
        <v>1.6539999999999999E-2</v>
      </c>
      <c r="BI49" s="63">
        <v>1.6539999999999999E-2</v>
      </c>
      <c r="BJ49" s="63">
        <v>1.6539999999999999E-2</v>
      </c>
      <c r="BK49" s="63">
        <v>1.6539999999999999E-2</v>
      </c>
      <c r="BL49" s="63">
        <v>1.6539999999999999E-2</v>
      </c>
      <c r="BM49" s="63">
        <v>1.6539999999999999E-2</v>
      </c>
      <c r="BN49" s="63">
        <v>1.6539999999999999E-2</v>
      </c>
    </row>
    <row r="50" spans="1:66" x14ac:dyDescent="0.2">
      <c r="A50" s="67">
        <v>45</v>
      </c>
      <c r="B50" s="63">
        <v>1.6539999999999999E-2</v>
      </c>
      <c r="C50" s="63">
        <v>1.6539999999999999E-2</v>
      </c>
      <c r="D50" s="63">
        <v>1.6539999999999999E-2</v>
      </c>
      <c r="E50" s="63">
        <v>1.6539999999999999E-2</v>
      </c>
      <c r="F50" s="63">
        <v>1.6539999999999999E-2</v>
      </c>
      <c r="G50" s="63">
        <v>1.6539999999999999E-2</v>
      </c>
      <c r="H50" s="63">
        <v>1.6539999999999999E-2</v>
      </c>
      <c r="I50" s="63">
        <v>1.6539999999999999E-2</v>
      </c>
      <c r="J50" s="63">
        <v>1.6539999999999999E-2</v>
      </c>
      <c r="K50" s="63">
        <v>1.6539999999999999E-2</v>
      </c>
      <c r="L50" s="63">
        <v>1.6539999999999999E-2</v>
      </c>
      <c r="M50" s="63">
        <v>1.6539999999999999E-2</v>
      </c>
      <c r="N50" s="63">
        <v>1.6539999999999999E-2</v>
      </c>
      <c r="O50" s="63">
        <v>1.6539999999999999E-2</v>
      </c>
      <c r="P50" s="63">
        <v>1.6539999999999999E-2</v>
      </c>
      <c r="Q50" s="63">
        <v>1.6539999999999999E-2</v>
      </c>
      <c r="R50" s="63">
        <v>1.6539999999999999E-2</v>
      </c>
      <c r="S50" s="63">
        <v>1.6539999999999999E-2</v>
      </c>
      <c r="T50" s="63">
        <v>1.6539999999999999E-2</v>
      </c>
      <c r="U50" s="63">
        <v>1.6539999999999999E-2</v>
      </c>
      <c r="V50" s="63">
        <v>1.6539999999999999E-2</v>
      </c>
      <c r="W50" s="63">
        <v>1.6539999999999999E-2</v>
      </c>
      <c r="X50" s="63">
        <v>1.6539999999999999E-2</v>
      </c>
      <c r="Y50" s="63">
        <v>1.6539999999999999E-2</v>
      </c>
      <c r="Z50" s="63">
        <v>1.6539999999999999E-2</v>
      </c>
      <c r="AA50" s="63">
        <v>1.6539999999999999E-2</v>
      </c>
      <c r="AB50" s="63">
        <v>1.6539999999999999E-2</v>
      </c>
      <c r="AC50" s="63">
        <v>1.6539999999999999E-2</v>
      </c>
      <c r="AD50" s="63">
        <v>1.6539999999999999E-2</v>
      </c>
      <c r="AE50" s="63">
        <v>1.6539999999999999E-2</v>
      </c>
      <c r="AF50" s="63">
        <v>1.6539999999999999E-2</v>
      </c>
      <c r="AG50" s="63">
        <v>1.6539999999999999E-2</v>
      </c>
      <c r="AH50" s="63">
        <v>1.6539999999999999E-2</v>
      </c>
      <c r="AI50" s="63">
        <v>1.6539999999999999E-2</v>
      </c>
      <c r="AJ50" s="63">
        <v>1.6539999999999999E-2</v>
      </c>
      <c r="AK50" s="63">
        <v>1.6539999999999999E-2</v>
      </c>
      <c r="AL50" s="63">
        <v>1.6539999999999999E-2</v>
      </c>
      <c r="AM50" s="63">
        <v>1.6539999999999999E-2</v>
      </c>
      <c r="AN50" s="63">
        <v>1.6539999999999999E-2</v>
      </c>
      <c r="AO50" s="63">
        <v>1.6539999999999999E-2</v>
      </c>
      <c r="AP50" s="63">
        <v>1.6539999999999999E-2</v>
      </c>
      <c r="AQ50" s="63">
        <v>1.6539999999999999E-2</v>
      </c>
      <c r="AR50" s="63">
        <v>1.6539999999999999E-2</v>
      </c>
      <c r="AS50" s="63">
        <v>1.6539999999999999E-2</v>
      </c>
      <c r="AT50" s="63">
        <v>1.6539999999999999E-2</v>
      </c>
      <c r="AU50" s="63">
        <v>1.6539999999999999E-2</v>
      </c>
      <c r="AV50" s="63">
        <v>1.6539999999999999E-2</v>
      </c>
      <c r="AW50" s="63">
        <v>1.6539999999999999E-2</v>
      </c>
      <c r="AX50" s="63">
        <v>1.6539999999999999E-2</v>
      </c>
      <c r="AY50" s="63">
        <v>1.6539999999999999E-2</v>
      </c>
      <c r="AZ50" s="63">
        <v>1.6539999999999999E-2</v>
      </c>
      <c r="BA50" s="63">
        <v>1.6539999999999999E-2</v>
      </c>
      <c r="BB50" s="63">
        <v>1.6539999999999999E-2</v>
      </c>
      <c r="BC50" s="63">
        <v>1.6539999999999999E-2</v>
      </c>
      <c r="BD50" s="63">
        <v>1.6539999999999999E-2</v>
      </c>
      <c r="BE50" s="63">
        <v>1.6539999999999999E-2</v>
      </c>
      <c r="BF50" s="63">
        <v>1.6539999999999999E-2</v>
      </c>
      <c r="BG50" s="63">
        <v>1.6539999999999999E-2</v>
      </c>
      <c r="BH50" s="63">
        <v>1.6539999999999999E-2</v>
      </c>
      <c r="BI50" s="63">
        <v>1.6539999999999999E-2</v>
      </c>
      <c r="BJ50" s="63">
        <v>1.6539999999999999E-2</v>
      </c>
      <c r="BK50" s="63">
        <v>1.6539999999999999E-2</v>
      </c>
      <c r="BL50" s="63">
        <v>1.6539999999999999E-2</v>
      </c>
      <c r="BM50" s="63">
        <v>1.6539999999999999E-2</v>
      </c>
      <c r="BN50" s="63">
        <v>1.6539999999999999E-2</v>
      </c>
    </row>
    <row r="51" spans="1:66" x14ac:dyDescent="0.2">
      <c r="A51" s="67">
        <v>46</v>
      </c>
      <c r="B51" s="63">
        <v>1.6539999999999999E-2</v>
      </c>
      <c r="C51" s="63">
        <v>1.6539999999999999E-2</v>
      </c>
      <c r="D51" s="63">
        <v>1.6539999999999999E-2</v>
      </c>
      <c r="E51" s="63">
        <v>1.6539999999999999E-2</v>
      </c>
      <c r="F51" s="63">
        <v>1.6539999999999999E-2</v>
      </c>
      <c r="G51" s="63">
        <v>1.6539999999999999E-2</v>
      </c>
      <c r="H51" s="63">
        <v>1.6539999999999999E-2</v>
      </c>
      <c r="I51" s="63">
        <v>1.6539999999999999E-2</v>
      </c>
      <c r="J51" s="63">
        <v>1.6539999999999999E-2</v>
      </c>
      <c r="K51" s="63">
        <v>1.6539999999999999E-2</v>
      </c>
      <c r="L51" s="63">
        <v>1.6539999999999999E-2</v>
      </c>
      <c r="M51" s="63">
        <v>1.6539999999999999E-2</v>
      </c>
      <c r="N51" s="63">
        <v>1.6539999999999999E-2</v>
      </c>
      <c r="O51" s="63">
        <v>1.6539999999999999E-2</v>
      </c>
      <c r="P51" s="63">
        <v>1.6539999999999999E-2</v>
      </c>
      <c r="Q51" s="63">
        <v>1.6539999999999999E-2</v>
      </c>
      <c r="R51" s="63">
        <v>1.6539999999999999E-2</v>
      </c>
      <c r="S51" s="63">
        <v>1.6539999999999999E-2</v>
      </c>
      <c r="T51" s="63">
        <v>1.6539999999999999E-2</v>
      </c>
      <c r="U51" s="63">
        <v>1.6539999999999999E-2</v>
      </c>
      <c r="V51" s="63">
        <v>1.6539999999999999E-2</v>
      </c>
      <c r="W51" s="63">
        <v>1.6539999999999999E-2</v>
      </c>
      <c r="X51" s="63">
        <v>1.6539999999999999E-2</v>
      </c>
      <c r="Y51" s="63">
        <v>1.6539999999999999E-2</v>
      </c>
      <c r="Z51" s="63">
        <v>1.6539999999999999E-2</v>
      </c>
      <c r="AA51" s="63">
        <v>1.6539999999999999E-2</v>
      </c>
      <c r="AB51" s="63">
        <v>1.6539999999999999E-2</v>
      </c>
      <c r="AC51" s="63">
        <v>1.6539999999999999E-2</v>
      </c>
      <c r="AD51" s="63">
        <v>1.6539999999999999E-2</v>
      </c>
      <c r="AE51" s="63">
        <v>1.6539999999999999E-2</v>
      </c>
      <c r="AF51" s="63">
        <v>1.6539999999999999E-2</v>
      </c>
      <c r="AG51" s="63">
        <v>1.6539999999999999E-2</v>
      </c>
      <c r="AH51" s="63">
        <v>1.6539999999999999E-2</v>
      </c>
      <c r="AI51" s="63">
        <v>1.6539999999999999E-2</v>
      </c>
      <c r="AJ51" s="63">
        <v>1.6539999999999999E-2</v>
      </c>
      <c r="AK51" s="63">
        <v>1.6539999999999999E-2</v>
      </c>
      <c r="AL51" s="63">
        <v>1.6539999999999999E-2</v>
      </c>
      <c r="AM51" s="63">
        <v>1.6539999999999999E-2</v>
      </c>
      <c r="AN51" s="63">
        <v>1.6539999999999999E-2</v>
      </c>
      <c r="AO51" s="63">
        <v>1.6539999999999999E-2</v>
      </c>
      <c r="AP51" s="63">
        <v>1.6539999999999999E-2</v>
      </c>
      <c r="AQ51" s="63">
        <v>1.6539999999999999E-2</v>
      </c>
      <c r="AR51" s="63">
        <v>1.6539999999999999E-2</v>
      </c>
      <c r="AS51" s="63">
        <v>1.6539999999999999E-2</v>
      </c>
      <c r="AT51" s="63">
        <v>1.6539999999999999E-2</v>
      </c>
      <c r="AU51" s="63">
        <v>1.6539999999999999E-2</v>
      </c>
      <c r="AV51" s="63">
        <v>1.6539999999999999E-2</v>
      </c>
      <c r="AW51" s="63">
        <v>1.6539999999999999E-2</v>
      </c>
      <c r="AX51" s="63">
        <v>1.6539999999999999E-2</v>
      </c>
      <c r="AY51" s="63">
        <v>1.6539999999999999E-2</v>
      </c>
      <c r="AZ51" s="63">
        <v>1.6539999999999999E-2</v>
      </c>
      <c r="BA51" s="63">
        <v>1.6539999999999999E-2</v>
      </c>
      <c r="BB51" s="63">
        <v>1.6539999999999999E-2</v>
      </c>
      <c r="BC51" s="63">
        <v>1.6539999999999999E-2</v>
      </c>
      <c r="BD51" s="63">
        <v>1.6539999999999999E-2</v>
      </c>
      <c r="BE51" s="63">
        <v>1.6539999999999999E-2</v>
      </c>
      <c r="BF51" s="63">
        <v>1.6539999999999999E-2</v>
      </c>
      <c r="BG51" s="63">
        <v>1.6539999999999999E-2</v>
      </c>
      <c r="BH51" s="63">
        <v>1.6539999999999999E-2</v>
      </c>
      <c r="BI51" s="63">
        <v>1.6539999999999999E-2</v>
      </c>
      <c r="BJ51" s="63">
        <v>1.6539999999999999E-2</v>
      </c>
      <c r="BK51" s="63">
        <v>1.6539999999999999E-2</v>
      </c>
      <c r="BL51" s="63">
        <v>1.6539999999999999E-2</v>
      </c>
      <c r="BM51" s="63">
        <v>1.6539999999999999E-2</v>
      </c>
      <c r="BN51" s="63">
        <v>1.6539999999999999E-2</v>
      </c>
    </row>
    <row r="52" spans="1:66" x14ac:dyDescent="0.2">
      <c r="A52" s="67">
        <v>47</v>
      </c>
      <c r="B52" s="63">
        <v>1.6539999999999999E-2</v>
      </c>
      <c r="C52" s="63">
        <v>1.6539999999999999E-2</v>
      </c>
      <c r="D52" s="63">
        <v>1.6539999999999999E-2</v>
      </c>
      <c r="E52" s="63">
        <v>1.6539999999999999E-2</v>
      </c>
      <c r="F52" s="63">
        <v>1.6539999999999999E-2</v>
      </c>
      <c r="G52" s="63">
        <v>1.6539999999999999E-2</v>
      </c>
      <c r="H52" s="63">
        <v>1.6539999999999999E-2</v>
      </c>
      <c r="I52" s="63">
        <v>1.6539999999999999E-2</v>
      </c>
      <c r="J52" s="63">
        <v>1.6539999999999999E-2</v>
      </c>
      <c r="K52" s="63">
        <v>1.6539999999999999E-2</v>
      </c>
      <c r="L52" s="63">
        <v>1.6539999999999999E-2</v>
      </c>
      <c r="M52" s="63">
        <v>1.6539999999999999E-2</v>
      </c>
      <c r="N52" s="63">
        <v>1.6539999999999999E-2</v>
      </c>
      <c r="O52" s="63">
        <v>1.6539999999999999E-2</v>
      </c>
      <c r="P52" s="63">
        <v>1.6539999999999999E-2</v>
      </c>
      <c r="Q52" s="63">
        <v>1.6539999999999999E-2</v>
      </c>
      <c r="R52" s="63">
        <v>1.6539999999999999E-2</v>
      </c>
      <c r="S52" s="63">
        <v>1.6539999999999999E-2</v>
      </c>
      <c r="T52" s="63">
        <v>1.6539999999999999E-2</v>
      </c>
      <c r="U52" s="63">
        <v>1.6539999999999999E-2</v>
      </c>
      <c r="V52" s="63">
        <v>1.6539999999999999E-2</v>
      </c>
      <c r="W52" s="63">
        <v>1.6539999999999999E-2</v>
      </c>
      <c r="X52" s="63">
        <v>1.6539999999999999E-2</v>
      </c>
      <c r="Y52" s="63">
        <v>1.6539999999999999E-2</v>
      </c>
      <c r="Z52" s="63">
        <v>1.6539999999999999E-2</v>
      </c>
      <c r="AA52" s="63">
        <v>1.6539999999999999E-2</v>
      </c>
      <c r="AB52" s="63">
        <v>1.6539999999999999E-2</v>
      </c>
      <c r="AC52" s="63">
        <v>1.6539999999999999E-2</v>
      </c>
      <c r="AD52" s="63">
        <v>1.6539999999999999E-2</v>
      </c>
      <c r="AE52" s="63">
        <v>1.6539999999999999E-2</v>
      </c>
      <c r="AF52" s="63">
        <v>1.6539999999999999E-2</v>
      </c>
      <c r="AG52" s="63">
        <v>1.6539999999999999E-2</v>
      </c>
      <c r="AH52" s="63">
        <v>1.6539999999999999E-2</v>
      </c>
      <c r="AI52" s="63">
        <v>1.6539999999999999E-2</v>
      </c>
      <c r="AJ52" s="63">
        <v>1.6539999999999999E-2</v>
      </c>
      <c r="AK52" s="63">
        <v>1.6539999999999999E-2</v>
      </c>
      <c r="AL52" s="63">
        <v>1.6539999999999999E-2</v>
      </c>
      <c r="AM52" s="63">
        <v>1.6539999999999999E-2</v>
      </c>
      <c r="AN52" s="63">
        <v>1.6539999999999999E-2</v>
      </c>
      <c r="AO52" s="63">
        <v>1.6539999999999999E-2</v>
      </c>
      <c r="AP52" s="63">
        <v>1.6539999999999999E-2</v>
      </c>
      <c r="AQ52" s="63">
        <v>1.6539999999999999E-2</v>
      </c>
      <c r="AR52" s="63">
        <v>1.6539999999999999E-2</v>
      </c>
      <c r="AS52" s="63">
        <v>1.6539999999999999E-2</v>
      </c>
      <c r="AT52" s="63">
        <v>1.6539999999999999E-2</v>
      </c>
      <c r="AU52" s="63">
        <v>1.6539999999999999E-2</v>
      </c>
      <c r="AV52" s="63">
        <v>1.6539999999999999E-2</v>
      </c>
      <c r="AW52" s="63">
        <v>1.6539999999999999E-2</v>
      </c>
      <c r="AX52" s="63">
        <v>1.6539999999999999E-2</v>
      </c>
      <c r="AY52" s="63">
        <v>1.6539999999999999E-2</v>
      </c>
      <c r="AZ52" s="63">
        <v>1.6539999999999999E-2</v>
      </c>
      <c r="BA52" s="63">
        <v>1.6539999999999999E-2</v>
      </c>
      <c r="BB52" s="63">
        <v>1.6539999999999999E-2</v>
      </c>
      <c r="BC52" s="63">
        <v>1.6539999999999999E-2</v>
      </c>
      <c r="BD52" s="63">
        <v>1.6539999999999999E-2</v>
      </c>
      <c r="BE52" s="63">
        <v>1.6539999999999999E-2</v>
      </c>
      <c r="BF52" s="63">
        <v>1.6539999999999999E-2</v>
      </c>
      <c r="BG52" s="63">
        <v>1.6539999999999999E-2</v>
      </c>
      <c r="BH52" s="63">
        <v>1.6539999999999999E-2</v>
      </c>
      <c r="BI52" s="63">
        <v>1.6539999999999999E-2</v>
      </c>
      <c r="BJ52" s="63">
        <v>1.6539999999999999E-2</v>
      </c>
      <c r="BK52" s="63">
        <v>1.6539999999999999E-2</v>
      </c>
      <c r="BL52" s="63">
        <v>1.6539999999999999E-2</v>
      </c>
      <c r="BM52" s="63">
        <v>1.6539999999999999E-2</v>
      </c>
      <c r="BN52" s="63">
        <v>1.6539999999999999E-2</v>
      </c>
    </row>
    <row r="53" spans="1:66" x14ac:dyDescent="0.2">
      <c r="A53" s="67">
        <v>48</v>
      </c>
      <c r="B53" s="63">
        <v>1.6539999999999999E-2</v>
      </c>
      <c r="C53" s="63">
        <v>1.6539999999999999E-2</v>
      </c>
      <c r="D53" s="63">
        <v>1.6539999999999999E-2</v>
      </c>
      <c r="E53" s="63">
        <v>1.6539999999999999E-2</v>
      </c>
      <c r="F53" s="63">
        <v>1.6539999999999999E-2</v>
      </c>
      <c r="G53" s="63">
        <v>1.6539999999999999E-2</v>
      </c>
      <c r="H53" s="63">
        <v>1.6539999999999999E-2</v>
      </c>
      <c r="I53" s="63">
        <v>1.6539999999999999E-2</v>
      </c>
      <c r="J53" s="63">
        <v>1.6539999999999999E-2</v>
      </c>
      <c r="K53" s="63">
        <v>1.6539999999999999E-2</v>
      </c>
      <c r="L53" s="63">
        <v>1.6539999999999999E-2</v>
      </c>
      <c r="M53" s="63">
        <v>1.6539999999999999E-2</v>
      </c>
      <c r="N53" s="63">
        <v>1.6539999999999999E-2</v>
      </c>
      <c r="O53" s="63">
        <v>1.6539999999999999E-2</v>
      </c>
      <c r="P53" s="63">
        <v>1.6539999999999999E-2</v>
      </c>
      <c r="Q53" s="63">
        <v>1.6539999999999999E-2</v>
      </c>
      <c r="R53" s="63">
        <v>1.6539999999999999E-2</v>
      </c>
      <c r="S53" s="63">
        <v>1.6539999999999999E-2</v>
      </c>
      <c r="T53" s="63">
        <v>1.6539999999999999E-2</v>
      </c>
      <c r="U53" s="63">
        <v>1.6539999999999999E-2</v>
      </c>
      <c r="V53" s="63">
        <v>1.6539999999999999E-2</v>
      </c>
      <c r="W53" s="63">
        <v>1.6539999999999999E-2</v>
      </c>
      <c r="X53" s="63">
        <v>1.6539999999999999E-2</v>
      </c>
      <c r="Y53" s="63">
        <v>1.6539999999999999E-2</v>
      </c>
      <c r="Z53" s="63">
        <v>1.6539999999999999E-2</v>
      </c>
      <c r="AA53" s="63">
        <v>1.6539999999999999E-2</v>
      </c>
      <c r="AB53" s="63">
        <v>1.6539999999999999E-2</v>
      </c>
      <c r="AC53" s="63">
        <v>1.6539999999999999E-2</v>
      </c>
      <c r="AD53" s="63">
        <v>1.6539999999999999E-2</v>
      </c>
      <c r="AE53" s="63">
        <v>1.6539999999999999E-2</v>
      </c>
      <c r="AF53" s="63">
        <v>1.6539999999999999E-2</v>
      </c>
      <c r="AG53" s="63">
        <v>1.6539999999999999E-2</v>
      </c>
      <c r="AH53" s="63">
        <v>1.6539999999999999E-2</v>
      </c>
      <c r="AI53" s="63">
        <v>1.6539999999999999E-2</v>
      </c>
      <c r="AJ53" s="63">
        <v>1.6539999999999999E-2</v>
      </c>
      <c r="AK53" s="63">
        <v>1.6539999999999999E-2</v>
      </c>
      <c r="AL53" s="63">
        <v>1.6539999999999999E-2</v>
      </c>
      <c r="AM53" s="63">
        <v>1.6539999999999999E-2</v>
      </c>
      <c r="AN53" s="63">
        <v>1.6539999999999999E-2</v>
      </c>
      <c r="AO53" s="63">
        <v>1.6539999999999999E-2</v>
      </c>
      <c r="AP53" s="63">
        <v>1.6539999999999999E-2</v>
      </c>
      <c r="AQ53" s="63">
        <v>1.6539999999999999E-2</v>
      </c>
      <c r="AR53" s="63">
        <v>1.6539999999999999E-2</v>
      </c>
      <c r="AS53" s="63">
        <v>1.6539999999999999E-2</v>
      </c>
      <c r="AT53" s="63">
        <v>1.6539999999999999E-2</v>
      </c>
      <c r="AU53" s="63">
        <v>1.6539999999999999E-2</v>
      </c>
      <c r="AV53" s="63">
        <v>1.6539999999999999E-2</v>
      </c>
      <c r="AW53" s="63">
        <v>1.6539999999999999E-2</v>
      </c>
      <c r="AX53" s="63">
        <v>1.6539999999999999E-2</v>
      </c>
      <c r="AY53" s="63">
        <v>1.6539999999999999E-2</v>
      </c>
      <c r="AZ53" s="63">
        <v>1.6539999999999999E-2</v>
      </c>
      <c r="BA53" s="63">
        <v>1.6539999999999999E-2</v>
      </c>
      <c r="BB53" s="63">
        <v>1.6539999999999999E-2</v>
      </c>
      <c r="BC53" s="63">
        <v>1.6539999999999999E-2</v>
      </c>
      <c r="BD53" s="63">
        <v>1.6539999999999999E-2</v>
      </c>
      <c r="BE53" s="63">
        <v>1.6539999999999999E-2</v>
      </c>
      <c r="BF53" s="63">
        <v>1.6539999999999999E-2</v>
      </c>
      <c r="BG53" s="63">
        <v>1.6539999999999999E-2</v>
      </c>
      <c r="BH53" s="63">
        <v>1.6539999999999999E-2</v>
      </c>
      <c r="BI53" s="63">
        <v>1.6539999999999999E-2</v>
      </c>
      <c r="BJ53" s="63">
        <v>1.6539999999999999E-2</v>
      </c>
      <c r="BK53" s="63">
        <v>1.6539999999999999E-2</v>
      </c>
      <c r="BL53" s="63">
        <v>1.6539999999999999E-2</v>
      </c>
      <c r="BM53" s="63">
        <v>1.6539999999999999E-2</v>
      </c>
      <c r="BN53" s="63">
        <v>1.6539999999999999E-2</v>
      </c>
    </row>
    <row r="54" spans="1:66" x14ac:dyDescent="0.2">
      <c r="A54" s="67">
        <v>49</v>
      </c>
      <c r="B54" s="63">
        <v>1.6539999999999999E-2</v>
      </c>
      <c r="C54" s="63">
        <v>1.6539999999999999E-2</v>
      </c>
      <c r="D54" s="63">
        <v>1.6539999999999999E-2</v>
      </c>
      <c r="E54" s="63">
        <v>1.6539999999999999E-2</v>
      </c>
      <c r="F54" s="63">
        <v>1.6539999999999999E-2</v>
      </c>
      <c r="G54" s="63">
        <v>1.6539999999999999E-2</v>
      </c>
      <c r="H54" s="63">
        <v>1.6539999999999999E-2</v>
      </c>
      <c r="I54" s="63">
        <v>1.6539999999999999E-2</v>
      </c>
      <c r="J54" s="63">
        <v>1.6539999999999999E-2</v>
      </c>
      <c r="K54" s="63">
        <v>1.6539999999999999E-2</v>
      </c>
      <c r="L54" s="63">
        <v>1.6539999999999999E-2</v>
      </c>
      <c r="M54" s="63">
        <v>1.6539999999999999E-2</v>
      </c>
      <c r="N54" s="63">
        <v>1.6539999999999999E-2</v>
      </c>
      <c r="O54" s="63">
        <v>1.6539999999999999E-2</v>
      </c>
      <c r="P54" s="63">
        <v>1.6539999999999999E-2</v>
      </c>
      <c r="Q54" s="63">
        <v>1.6539999999999999E-2</v>
      </c>
      <c r="R54" s="63">
        <v>1.6539999999999999E-2</v>
      </c>
      <c r="S54" s="63">
        <v>1.6539999999999999E-2</v>
      </c>
      <c r="T54" s="63">
        <v>1.6539999999999999E-2</v>
      </c>
      <c r="U54" s="63">
        <v>1.6539999999999999E-2</v>
      </c>
      <c r="V54" s="63">
        <v>1.6539999999999999E-2</v>
      </c>
      <c r="W54" s="63">
        <v>1.6539999999999999E-2</v>
      </c>
      <c r="X54" s="63">
        <v>1.6539999999999999E-2</v>
      </c>
      <c r="Y54" s="63">
        <v>1.6539999999999999E-2</v>
      </c>
      <c r="Z54" s="63">
        <v>1.6539999999999999E-2</v>
      </c>
      <c r="AA54" s="63">
        <v>1.6539999999999999E-2</v>
      </c>
      <c r="AB54" s="63">
        <v>1.6539999999999999E-2</v>
      </c>
      <c r="AC54" s="63">
        <v>1.6539999999999999E-2</v>
      </c>
      <c r="AD54" s="63">
        <v>1.6539999999999999E-2</v>
      </c>
      <c r="AE54" s="63">
        <v>1.6539999999999999E-2</v>
      </c>
      <c r="AF54" s="63">
        <v>1.6539999999999999E-2</v>
      </c>
      <c r="AG54" s="63">
        <v>1.6539999999999999E-2</v>
      </c>
      <c r="AH54" s="63">
        <v>1.6539999999999999E-2</v>
      </c>
      <c r="AI54" s="63">
        <v>1.6539999999999999E-2</v>
      </c>
      <c r="AJ54" s="63">
        <v>1.6539999999999999E-2</v>
      </c>
      <c r="AK54" s="63">
        <v>1.6539999999999999E-2</v>
      </c>
      <c r="AL54" s="63">
        <v>1.6539999999999999E-2</v>
      </c>
      <c r="AM54" s="63">
        <v>1.6539999999999999E-2</v>
      </c>
      <c r="AN54" s="63">
        <v>1.6539999999999999E-2</v>
      </c>
      <c r="AO54" s="63">
        <v>1.6539999999999999E-2</v>
      </c>
      <c r="AP54" s="63">
        <v>1.6539999999999999E-2</v>
      </c>
      <c r="AQ54" s="63">
        <v>1.6539999999999999E-2</v>
      </c>
      <c r="AR54" s="63">
        <v>1.6539999999999999E-2</v>
      </c>
      <c r="AS54" s="63">
        <v>1.6539999999999999E-2</v>
      </c>
      <c r="AT54" s="63">
        <v>1.6539999999999999E-2</v>
      </c>
      <c r="AU54" s="63">
        <v>1.6539999999999999E-2</v>
      </c>
      <c r="AV54" s="63">
        <v>1.6539999999999999E-2</v>
      </c>
      <c r="AW54" s="63">
        <v>1.6539999999999999E-2</v>
      </c>
      <c r="AX54" s="63">
        <v>1.6539999999999999E-2</v>
      </c>
      <c r="AY54" s="63">
        <v>1.6539999999999999E-2</v>
      </c>
      <c r="AZ54" s="63">
        <v>1.6539999999999999E-2</v>
      </c>
      <c r="BA54" s="63">
        <v>1.6539999999999999E-2</v>
      </c>
      <c r="BB54" s="63">
        <v>1.6539999999999999E-2</v>
      </c>
      <c r="BC54" s="63">
        <v>1.6539999999999999E-2</v>
      </c>
      <c r="BD54" s="63">
        <v>1.6539999999999999E-2</v>
      </c>
      <c r="BE54" s="63">
        <v>1.6539999999999999E-2</v>
      </c>
      <c r="BF54" s="63">
        <v>1.6539999999999999E-2</v>
      </c>
      <c r="BG54" s="63">
        <v>1.6539999999999999E-2</v>
      </c>
      <c r="BH54" s="63">
        <v>1.6539999999999999E-2</v>
      </c>
      <c r="BI54" s="63">
        <v>1.6539999999999999E-2</v>
      </c>
      <c r="BJ54" s="63">
        <v>1.6539999999999999E-2</v>
      </c>
      <c r="BK54" s="63">
        <v>1.6539999999999999E-2</v>
      </c>
      <c r="BL54" s="63">
        <v>1.6539999999999999E-2</v>
      </c>
      <c r="BM54" s="63">
        <v>1.6539999999999999E-2</v>
      </c>
      <c r="BN54" s="63">
        <v>1.6539999999999999E-2</v>
      </c>
    </row>
    <row r="55" spans="1:66" ht="13.5" thickBot="1" x14ac:dyDescent="0.25">
      <c r="A55" s="67">
        <v>50</v>
      </c>
      <c r="B55" s="64">
        <v>1.6539999999999999E-2</v>
      </c>
      <c r="C55" s="64">
        <v>1.6539999999999999E-2</v>
      </c>
      <c r="D55" s="64">
        <v>1.6539999999999999E-2</v>
      </c>
      <c r="E55" s="64">
        <v>1.6539999999999999E-2</v>
      </c>
      <c r="F55" s="64">
        <v>1.6539999999999999E-2</v>
      </c>
      <c r="G55" s="64">
        <v>1.6539999999999999E-2</v>
      </c>
      <c r="H55" s="64">
        <v>1.6539999999999999E-2</v>
      </c>
      <c r="I55" s="64">
        <v>1.6539999999999999E-2</v>
      </c>
      <c r="J55" s="64">
        <v>1.6539999999999999E-2</v>
      </c>
      <c r="K55" s="64">
        <v>1.6539999999999999E-2</v>
      </c>
      <c r="L55" s="64">
        <v>1.6539999999999999E-2</v>
      </c>
      <c r="M55" s="64">
        <v>1.6539999999999999E-2</v>
      </c>
      <c r="N55" s="64">
        <v>1.6539999999999999E-2</v>
      </c>
      <c r="O55" s="64">
        <v>1.6539999999999999E-2</v>
      </c>
      <c r="P55" s="64">
        <v>1.6539999999999999E-2</v>
      </c>
      <c r="Q55" s="64">
        <v>1.6539999999999999E-2</v>
      </c>
      <c r="R55" s="64">
        <v>1.6539999999999999E-2</v>
      </c>
      <c r="S55" s="64">
        <v>1.6539999999999999E-2</v>
      </c>
      <c r="T55" s="64">
        <v>1.6539999999999999E-2</v>
      </c>
      <c r="U55" s="64">
        <v>1.6539999999999999E-2</v>
      </c>
      <c r="V55" s="64">
        <v>1.6539999999999999E-2</v>
      </c>
      <c r="W55" s="64">
        <v>1.6539999999999999E-2</v>
      </c>
      <c r="X55" s="64">
        <v>1.6539999999999999E-2</v>
      </c>
      <c r="Y55" s="64">
        <v>1.6539999999999999E-2</v>
      </c>
      <c r="Z55" s="64">
        <v>1.6539999999999999E-2</v>
      </c>
      <c r="AA55" s="64">
        <v>1.6539999999999999E-2</v>
      </c>
      <c r="AB55" s="64">
        <v>1.6539999999999999E-2</v>
      </c>
      <c r="AC55" s="64">
        <v>1.6539999999999999E-2</v>
      </c>
      <c r="AD55" s="64">
        <v>1.6539999999999999E-2</v>
      </c>
      <c r="AE55" s="64">
        <v>1.6539999999999999E-2</v>
      </c>
      <c r="AF55" s="64">
        <v>1.6539999999999999E-2</v>
      </c>
      <c r="AG55" s="64">
        <v>1.6539999999999999E-2</v>
      </c>
      <c r="AH55" s="64">
        <v>1.6539999999999999E-2</v>
      </c>
      <c r="AI55" s="64">
        <v>1.6539999999999999E-2</v>
      </c>
      <c r="AJ55" s="64">
        <v>1.6539999999999999E-2</v>
      </c>
      <c r="AK55" s="64">
        <v>1.6539999999999999E-2</v>
      </c>
      <c r="AL55" s="64">
        <v>1.6539999999999999E-2</v>
      </c>
      <c r="AM55" s="64">
        <v>1.6539999999999999E-2</v>
      </c>
      <c r="AN55" s="64">
        <v>1.6539999999999999E-2</v>
      </c>
      <c r="AO55" s="64">
        <v>1.6539999999999999E-2</v>
      </c>
      <c r="AP55" s="64">
        <v>1.6539999999999999E-2</v>
      </c>
      <c r="AQ55" s="64">
        <v>1.6539999999999999E-2</v>
      </c>
      <c r="AR55" s="64">
        <v>1.6539999999999999E-2</v>
      </c>
      <c r="AS55" s="64">
        <v>1.6539999999999999E-2</v>
      </c>
      <c r="AT55" s="64">
        <v>1.6539999999999999E-2</v>
      </c>
      <c r="AU55" s="64">
        <v>1.6539999999999999E-2</v>
      </c>
      <c r="AV55" s="64">
        <v>1.6539999999999999E-2</v>
      </c>
      <c r="AW55" s="64">
        <v>1.6539999999999999E-2</v>
      </c>
      <c r="AX55" s="64">
        <v>1.6539999999999999E-2</v>
      </c>
      <c r="AY55" s="64">
        <v>1.6539999999999999E-2</v>
      </c>
      <c r="AZ55" s="64">
        <v>1.6539999999999999E-2</v>
      </c>
      <c r="BA55" s="64">
        <v>1.6539999999999999E-2</v>
      </c>
      <c r="BB55" s="64">
        <v>1.6539999999999999E-2</v>
      </c>
      <c r="BC55" s="64">
        <v>1.6539999999999999E-2</v>
      </c>
      <c r="BD55" s="64">
        <v>1.6539999999999999E-2</v>
      </c>
      <c r="BE55" s="64">
        <v>1.6539999999999999E-2</v>
      </c>
      <c r="BF55" s="64">
        <v>1.6539999999999999E-2</v>
      </c>
      <c r="BG55" s="64">
        <v>1.6539999999999999E-2</v>
      </c>
      <c r="BH55" s="64">
        <v>1.6539999999999999E-2</v>
      </c>
      <c r="BI55" s="64">
        <v>1.6539999999999999E-2</v>
      </c>
      <c r="BJ55" s="64">
        <v>1.6539999999999999E-2</v>
      </c>
      <c r="BK55" s="64">
        <v>1.6539999999999999E-2</v>
      </c>
      <c r="BL55" s="64">
        <v>1.6539999999999999E-2</v>
      </c>
      <c r="BM55" s="64">
        <v>1.6539999999999999E-2</v>
      </c>
      <c r="BN55" s="64">
        <v>1.6539999999999999E-2</v>
      </c>
    </row>
    <row r="56" spans="1:66" x14ac:dyDescent="0.2">
      <c r="B56" t="s">
        <v>15</v>
      </c>
    </row>
  </sheetData>
  <phoneticPr fontId="5" type="noConversion"/>
  <pageMargins left="0.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1048575" man="1"/>
    <brk id="47" max="1048575" man="1"/>
  </colBreaks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0"/>
  <dimension ref="A1:BR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6" sqref="B6"/>
    </sheetView>
  </sheetViews>
  <sheetFormatPr defaultRowHeight="12.75" x14ac:dyDescent="0.2"/>
  <cols>
    <col min="1" max="1" width="7.140625" customWidth="1"/>
  </cols>
  <sheetData>
    <row r="1" spans="1:70" ht="15.75" x14ac:dyDescent="0.25">
      <c r="A1" s="59"/>
      <c r="B1" s="16" t="s">
        <v>72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72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6"/>
      <c r="AU1" s="16"/>
      <c r="AV1" s="16" t="s">
        <v>72</v>
      </c>
      <c r="AW1" s="16"/>
      <c r="AX1" s="16"/>
      <c r="AY1" s="16"/>
      <c r="AZ1" s="16"/>
      <c r="BA1" s="16"/>
      <c r="BB1" s="16"/>
      <c r="BC1" s="16"/>
      <c r="BD1" s="16"/>
      <c r="BE1" s="16"/>
      <c r="BF1" s="16"/>
      <c r="BG1" s="16"/>
      <c r="BH1" s="16"/>
      <c r="BI1" s="16"/>
      <c r="BJ1" s="16"/>
      <c r="BK1" s="16"/>
      <c r="BL1" s="16"/>
      <c r="BM1" s="16"/>
      <c r="BN1" s="16"/>
      <c r="BO1" s="16"/>
      <c r="BP1" s="16"/>
      <c r="BQ1" s="16"/>
      <c r="BR1" s="16"/>
    </row>
    <row r="2" spans="1:70" x14ac:dyDescent="0.2">
      <c r="B2" s="18" t="s">
        <v>82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82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  <c r="AV2" s="18" t="s">
        <v>82</v>
      </c>
      <c r="AW2" s="18"/>
      <c r="AX2" s="18"/>
      <c r="AY2" s="18"/>
      <c r="AZ2" s="18"/>
      <c r="BA2" s="18"/>
      <c r="BB2" s="18"/>
      <c r="BC2" s="18"/>
      <c r="BD2" s="18"/>
      <c r="BE2" s="18"/>
      <c r="BF2" s="18"/>
      <c r="BG2" s="18"/>
      <c r="BH2" s="18"/>
      <c r="BI2" s="18"/>
      <c r="BJ2" s="18"/>
      <c r="BK2" s="18"/>
      <c r="BL2" s="18"/>
      <c r="BM2" s="18"/>
      <c r="BN2" s="18"/>
      <c r="BO2" s="18"/>
      <c r="BP2" s="18"/>
      <c r="BQ2" s="18"/>
      <c r="BR2" s="18"/>
    </row>
    <row r="3" spans="1:70" ht="13.5" thickBot="1" x14ac:dyDescent="0.25">
      <c r="B3" s="20" t="s">
        <v>24</v>
      </c>
      <c r="Y3" t="s">
        <v>24</v>
      </c>
      <c r="AV3" t="s">
        <v>24</v>
      </c>
    </row>
    <row r="4" spans="1:70" ht="13.5" thickBot="1" x14ac:dyDescent="0.25">
      <c r="A4" s="67" t="s">
        <v>17</v>
      </c>
      <c r="B4" s="32">
        <v>15</v>
      </c>
      <c r="C4" s="32">
        <v>16</v>
      </c>
      <c r="D4" s="32">
        <v>17</v>
      </c>
      <c r="E4" s="32">
        <v>18</v>
      </c>
      <c r="F4" s="32">
        <v>19</v>
      </c>
      <c r="G4" s="32">
        <v>20</v>
      </c>
      <c r="H4" s="32">
        <v>21</v>
      </c>
      <c r="I4" s="32">
        <v>22</v>
      </c>
      <c r="J4" s="32">
        <v>23</v>
      </c>
      <c r="K4" s="32">
        <v>24</v>
      </c>
      <c r="L4" s="32">
        <v>25</v>
      </c>
      <c r="M4" s="32">
        <v>26</v>
      </c>
      <c r="N4" s="32">
        <v>27</v>
      </c>
      <c r="O4" s="32">
        <v>28</v>
      </c>
      <c r="P4" s="32">
        <v>29</v>
      </c>
      <c r="Q4" s="32">
        <v>30</v>
      </c>
      <c r="R4" s="32">
        <v>31</v>
      </c>
      <c r="S4" s="32">
        <v>32</v>
      </c>
      <c r="T4" s="32">
        <v>33</v>
      </c>
      <c r="U4" s="32">
        <v>34</v>
      </c>
      <c r="V4" s="32">
        <v>35</v>
      </c>
      <c r="W4" s="32">
        <v>36</v>
      </c>
      <c r="X4" s="32">
        <v>37</v>
      </c>
      <c r="Y4" s="32">
        <v>38</v>
      </c>
      <c r="Z4" s="32">
        <v>39</v>
      </c>
      <c r="AA4" s="32">
        <v>40</v>
      </c>
      <c r="AB4" s="32">
        <v>41</v>
      </c>
      <c r="AC4" s="32">
        <v>42</v>
      </c>
      <c r="AD4" s="32">
        <v>43</v>
      </c>
      <c r="AE4" s="32">
        <v>44</v>
      </c>
      <c r="AF4" s="32">
        <v>45</v>
      </c>
      <c r="AG4" s="32">
        <v>46</v>
      </c>
      <c r="AH4" s="32">
        <v>47</v>
      </c>
      <c r="AI4" s="32">
        <v>48</v>
      </c>
      <c r="AJ4" s="32">
        <v>49</v>
      </c>
      <c r="AK4" s="32">
        <v>50</v>
      </c>
      <c r="AL4" s="32">
        <v>51</v>
      </c>
      <c r="AM4" s="32">
        <v>52</v>
      </c>
      <c r="AN4" s="32">
        <v>53</v>
      </c>
      <c r="AO4" s="32">
        <v>54</v>
      </c>
      <c r="AP4" s="32">
        <v>55</v>
      </c>
      <c r="AQ4" s="32">
        <v>56</v>
      </c>
      <c r="AR4" s="32">
        <v>57</v>
      </c>
      <c r="AS4" s="32">
        <v>58</v>
      </c>
      <c r="AT4" s="32">
        <v>59</v>
      </c>
      <c r="AU4" s="32">
        <v>60</v>
      </c>
      <c r="AV4" s="32">
        <v>61</v>
      </c>
      <c r="AW4" s="32">
        <v>62</v>
      </c>
      <c r="AX4" s="32">
        <v>63</v>
      </c>
      <c r="AY4" s="32">
        <v>64</v>
      </c>
      <c r="AZ4" s="32">
        <v>65</v>
      </c>
      <c r="BA4" s="32">
        <v>66</v>
      </c>
      <c r="BB4" s="32">
        <v>67</v>
      </c>
      <c r="BC4" s="32">
        <v>68</v>
      </c>
      <c r="BD4" s="32">
        <v>69</v>
      </c>
      <c r="BE4" s="32">
        <v>70</v>
      </c>
      <c r="BF4" s="32">
        <v>71</v>
      </c>
      <c r="BG4" s="32">
        <v>72</v>
      </c>
      <c r="BH4" s="32">
        <v>73</v>
      </c>
      <c r="BI4" s="32">
        <v>74</v>
      </c>
      <c r="BJ4" s="32">
        <v>75</v>
      </c>
      <c r="BK4" s="32">
        <v>76</v>
      </c>
      <c r="BL4" s="32">
        <v>77</v>
      </c>
      <c r="BM4" s="32">
        <v>78</v>
      </c>
      <c r="BN4" s="32">
        <v>79</v>
      </c>
    </row>
    <row r="5" spans="1:70" ht="12.6" customHeight="1" x14ac:dyDescent="0.2">
      <c r="A5" s="67">
        <v>0</v>
      </c>
      <c r="B5" s="12">
        <v>0.13200000000000001</v>
      </c>
      <c r="C5" s="12">
        <v>0.13200000000000001</v>
      </c>
      <c r="D5" s="12">
        <v>0.13200000000000001</v>
      </c>
      <c r="E5" s="12">
        <v>0.13200000000000001</v>
      </c>
      <c r="F5" s="12">
        <v>0.13200000000000001</v>
      </c>
      <c r="G5" s="12">
        <v>0.13200000000000001</v>
      </c>
      <c r="H5" s="12">
        <v>0.13200000000000001</v>
      </c>
      <c r="I5" s="12">
        <v>0.13200000000000001</v>
      </c>
      <c r="J5" s="12">
        <v>0.13200000000000001</v>
      </c>
      <c r="K5" s="12">
        <v>0.13200000000000001</v>
      </c>
      <c r="L5" s="12">
        <v>0.13200000000000001</v>
      </c>
      <c r="M5" s="12">
        <v>0.13200000000000001</v>
      </c>
      <c r="N5" s="12">
        <v>0.13200000000000001</v>
      </c>
      <c r="O5" s="12">
        <v>0.13200000000000001</v>
      </c>
      <c r="P5" s="12">
        <v>0.13200000000000001</v>
      </c>
      <c r="Q5" s="12">
        <v>0.13200000000000001</v>
      </c>
      <c r="R5" s="12">
        <v>0.13200000000000001</v>
      </c>
      <c r="S5" s="12">
        <v>0.13200000000000001</v>
      </c>
      <c r="T5" s="12">
        <v>0.13200000000000001</v>
      </c>
      <c r="U5" s="12">
        <v>0.13200000000000001</v>
      </c>
      <c r="V5" s="12">
        <v>0.13200000000000001</v>
      </c>
      <c r="W5" s="12">
        <v>0.13200000000000001</v>
      </c>
      <c r="X5" s="12">
        <v>0.13200000000000001</v>
      </c>
      <c r="Y5" s="12">
        <v>0.13200000000000001</v>
      </c>
      <c r="Z5" s="12">
        <v>0.13200000000000001</v>
      </c>
      <c r="AA5" s="12">
        <v>0.13200000000000001</v>
      </c>
      <c r="AB5" s="12">
        <v>0.13200000000000001</v>
      </c>
      <c r="AC5" s="12">
        <v>0.13200000000000001</v>
      </c>
      <c r="AD5" s="12">
        <v>0.13200000000000001</v>
      </c>
      <c r="AE5" s="12">
        <v>0.13200000000000001</v>
      </c>
      <c r="AF5" s="12">
        <v>0.13200000000000001</v>
      </c>
      <c r="AG5" s="12">
        <v>0.13200000000000001</v>
      </c>
      <c r="AH5" s="12">
        <v>0.13200000000000001</v>
      </c>
      <c r="AI5" s="12">
        <v>0.13200000000000001</v>
      </c>
      <c r="AJ5" s="12">
        <v>0.13200000000000001</v>
      </c>
      <c r="AK5" s="12">
        <v>0.13200000000000001</v>
      </c>
      <c r="AL5" s="12">
        <v>0.13200000000000001</v>
      </c>
      <c r="AM5" s="12">
        <v>0.13200000000000001</v>
      </c>
      <c r="AN5" s="12">
        <v>0.13200000000000001</v>
      </c>
      <c r="AO5" s="12">
        <v>0.13200000000000001</v>
      </c>
      <c r="AP5" s="12">
        <v>0.13200000000000001</v>
      </c>
      <c r="AQ5" s="12">
        <v>0.13200000000000001</v>
      </c>
      <c r="AR5" s="12">
        <v>0.13200000000000001</v>
      </c>
      <c r="AS5" s="12">
        <v>0.13200000000000001</v>
      </c>
      <c r="AT5" s="12">
        <v>0.13200000000000001</v>
      </c>
      <c r="AU5" s="12">
        <v>0.13200000000000001</v>
      </c>
      <c r="AV5" s="12">
        <v>0.13200000000000001</v>
      </c>
      <c r="AW5" s="12">
        <v>0.13200000000000001</v>
      </c>
      <c r="AX5" s="12">
        <v>0.13200000000000001</v>
      </c>
      <c r="AY5" s="12">
        <v>0.13200000000000001</v>
      </c>
      <c r="AZ5" s="12">
        <v>0.13200000000000001</v>
      </c>
      <c r="BA5" s="12">
        <v>0.13200000000000001</v>
      </c>
      <c r="BB5" s="12">
        <v>0.13200000000000001</v>
      </c>
      <c r="BC5" s="12">
        <v>0.13200000000000001</v>
      </c>
      <c r="BD5" s="12">
        <v>0.13200000000000001</v>
      </c>
      <c r="BE5" s="12">
        <v>0.13200000000000001</v>
      </c>
      <c r="BF5" s="12">
        <v>0.13200000000000001</v>
      </c>
      <c r="BG5" s="12">
        <v>0.13200000000000001</v>
      </c>
      <c r="BH5" s="12">
        <v>0.13200000000000001</v>
      </c>
      <c r="BI5" s="12">
        <v>0.13200000000000001</v>
      </c>
      <c r="BJ5" s="12">
        <v>0.13200000000000001</v>
      </c>
      <c r="BK5" s="12">
        <v>0.13200000000000001</v>
      </c>
      <c r="BL5" s="12">
        <v>0.13200000000000001</v>
      </c>
      <c r="BM5" s="12">
        <v>0.13200000000000001</v>
      </c>
      <c r="BN5" s="12">
        <v>0.13200000000000001</v>
      </c>
    </row>
    <row r="6" spans="1:70" x14ac:dyDescent="0.2">
      <c r="A6" s="67">
        <v>1</v>
      </c>
      <c r="B6" s="12">
        <v>9.6000000000000002E-2</v>
      </c>
      <c r="C6" s="12">
        <v>9.6000000000000002E-2</v>
      </c>
      <c r="D6" s="12">
        <v>9.6000000000000002E-2</v>
      </c>
      <c r="E6" s="12">
        <v>9.6000000000000002E-2</v>
      </c>
      <c r="F6" s="12">
        <v>9.6000000000000002E-2</v>
      </c>
      <c r="G6" s="12">
        <v>9.6000000000000002E-2</v>
      </c>
      <c r="H6" s="12">
        <v>9.6000000000000002E-2</v>
      </c>
      <c r="I6" s="12">
        <v>9.6000000000000002E-2</v>
      </c>
      <c r="J6" s="12">
        <v>9.6000000000000002E-2</v>
      </c>
      <c r="K6" s="12">
        <v>9.6000000000000002E-2</v>
      </c>
      <c r="L6" s="12">
        <v>9.6000000000000002E-2</v>
      </c>
      <c r="M6" s="12">
        <v>9.6000000000000002E-2</v>
      </c>
      <c r="N6" s="12">
        <v>9.6000000000000002E-2</v>
      </c>
      <c r="O6" s="12">
        <v>9.6000000000000002E-2</v>
      </c>
      <c r="P6" s="12">
        <v>9.6000000000000002E-2</v>
      </c>
      <c r="Q6" s="12">
        <v>9.6000000000000002E-2</v>
      </c>
      <c r="R6" s="12">
        <v>9.6000000000000002E-2</v>
      </c>
      <c r="S6" s="12">
        <v>9.6000000000000002E-2</v>
      </c>
      <c r="T6" s="12">
        <v>9.6000000000000002E-2</v>
      </c>
      <c r="U6" s="12">
        <v>9.6000000000000002E-2</v>
      </c>
      <c r="V6" s="12">
        <v>9.6000000000000002E-2</v>
      </c>
      <c r="W6" s="12">
        <v>9.6000000000000002E-2</v>
      </c>
      <c r="X6" s="12">
        <v>9.6000000000000002E-2</v>
      </c>
      <c r="Y6" s="12">
        <v>9.6000000000000002E-2</v>
      </c>
      <c r="Z6" s="12">
        <v>9.6000000000000002E-2</v>
      </c>
      <c r="AA6" s="12">
        <v>9.6000000000000002E-2</v>
      </c>
      <c r="AB6" s="12">
        <v>9.6000000000000002E-2</v>
      </c>
      <c r="AC6" s="12">
        <v>9.6000000000000002E-2</v>
      </c>
      <c r="AD6" s="12">
        <v>9.6000000000000002E-2</v>
      </c>
      <c r="AE6" s="12">
        <v>9.6000000000000002E-2</v>
      </c>
      <c r="AF6" s="12">
        <v>9.6000000000000002E-2</v>
      </c>
      <c r="AG6" s="12">
        <v>9.6000000000000002E-2</v>
      </c>
      <c r="AH6" s="12">
        <v>9.6000000000000002E-2</v>
      </c>
      <c r="AI6" s="12">
        <v>9.6000000000000002E-2</v>
      </c>
      <c r="AJ6" s="12">
        <v>9.6000000000000002E-2</v>
      </c>
      <c r="AK6" s="12">
        <v>9.6000000000000002E-2</v>
      </c>
      <c r="AL6" s="12">
        <v>9.6000000000000002E-2</v>
      </c>
      <c r="AM6" s="12">
        <v>9.6000000000000002E-2</v>
      </c>
      <c r="AN6" s="12">
        <v>9.6000000000000002E-2</v>
      </c>
      <c r="AO6" s="12">
        <v>9.6000000000000002E-2</v>
      </c>
      <c r="AP6" s="12">
        <v>9.6000000000000002E-2</v>
      </c>
      <c r="AQ6" s="12">
        <v>9.6000000000000002E-2</v>
      </c>
      <c r="AR6" s="12">
        <v>9.6000000000000002E-2</v>
      </c>
      <c r="AS6" s="12">
        <v>9.6000000000000002E-2</v>
      </c>
      <c r="AT6" s="12">
        <v>9.6000000000000002E-2</v>
      </c>
      <c r="AU6" s="12">
        <v>9.6000000000000002E-2</v>
      </c>
      <c r="AV6" s="12">
        <v>9.6000000000000002E-2</v>
      </c>
      <c r="AW6" s="12">
        <v>9.6000000000000002E-2</v>
      </c>
      <c r="AX6" s="12">
        <v>9.6000000000000002E-2</v>
      </c>
      <c r="AY6" s="12">
        <v>9.6000000000000002E-2</v>
      </c>
      <c r="AZ6" s="12">
        <v>9.6000000000000002E-2</v>
      </c>
      <c r="BA6" s="12">
        <v>9.6000000000000002E-2</v>
      </c>
      <c r="BB6" s="12">
        <v>9.6000000000000002E-2</v>
      </c>
      <c r="BC6" s="12">
        <v>9.6000000000000002E-2</v>
      </c>
      <c r="BD6" s="12">
        <v>9.6000000000000002E-2</v>
      </c>
      <c r="BE6" s="12">
        <v>9.6000000000000002E-2</v>
      </c>
      <c r="BF6" s="12">
        <v>9.6000000000000002E-2</v>
      </c>
      <c r="BG6" s="12">
        <v>9.6000000000000002E-2</v>
      </c>
      <c r="BH6" s="12">
        <v>9.6000000000000002E-2</v>
      </c>
      <c r="BI6" s="12">
        <v>9.6000000000000002E-2</v>
      </c>
      <c r="BJ6" s="12">
        <v>9.6000000000000002E-2</v>
      </c>
      <c r="BK6" s="12">
        <v>9.6000000000000002E-2</v>
      </c>
      <c r="BL6" s="12">
        <v>9.6000000000000002E-2</v>
      </c>
      <c r="BM6" s="12">
        <v>9.6000000000000002E-2</v>
      </c>
      <c r="BN6" s="12">
        <v>9.6000000000000002E-2</v>
      </c>
    </row>
    <row r="7" spans="1:70" x14ac:dyDescent="0.2">
      <c r="A7" s="67">
        <v>2</v>
      </c>
      <c r="B7" s="12">
        <v>6.5699999999999995E-2</v>
      </c>
      <c r="C7" s="12">
        <v>6.5699999999999995E-2</v>
      </c>
      <c r="D7" s="12">
        <v>6.5699999999999995E-2</v>
      </c>
      <c r="E7" s="12">
        <v>6.5699999999999995E-2</v>
      </c>
      <c r="F7" s="12">
        <v>6.5699999999999995E-2</v>
      </c>
      <c r="G7" s="12">
        <v>6.5699999999999995E-2</v>
      </c>
      <c r="H7" s="12">
        <v>6.5699999999999995E-2</v>
      </c>
      <c r="I7" s="12">
        <v>6.5699999999999995E-2</v>
      </c>
      <c r="J7" s="12">
        <v>6.5699999999999995E-2</v>
      </c>
      <c r="K7" s="12">
        <v>6.5699999999999995E-2</v>
      </c>
      <c r="L7" s="12">
        <v>6.5699999999999995E-2</v>
      </c>
      <c r="M7" s="12">
        <v>6.5699999999999995E-2</v>
      </c>
      <c r="N7" s="12">
        <v>6.5699999999999995E-2</v>
      </c>
      <c r="O7" s="12">
        <v>6.5699999999999995E-2</v>
      </c>
      <c r="P7" s="12">
        <v>6.5699999999999995E-2</v>
      </c>
      <c r="Q7" s="12">
        <v>6.5699999999999995E-2</v>
      </c>
      <c r="R7" s="12">
        <v>6.5699999999999995E-2</v>
      </c>
      <c r="S7" s="12">
        <v>6.5699999999999995E-2</v>
      </c>
      <c r="T7" s="12">
        <v>6.5699999999999995E-2</v>
      </c>
      <c r="U7" s="12">
        <v>6.5699999999999995E-2</v>
      </c>
      <c r="V7" s="12">
        <v>6.5699999999999995E-2</v>
      </c>
      <c r="W7" s="12">
        <v>6.5699999999999995E-2</v>
      </c>
      <c r="X7" s="12">
        <v>6.5699999999999995E-2</v>
      </c>
      <c r="Y7" s="12">
        <v>6.5699999999999995E-2</v>
      </c>
      <c r="Z7" s="12">
        <v>6.5699999999999995E-2</v>
      </c>
      <c r="AA7" s="12">
        <v>6.5699999999999995E-2</v>
      </c>
      <c r="AB7" s="12">
        <v>6.5699999999999995E-2</v>
      </c>
      <c r="AC7" s="12">
        <v>6.5699999999999995E-2</v>
      </c>
      <c r="AD7" s="12">
        <v>6.5699999999999995E-2</v>
      </c>
      <c r="AE7" s="12">
        <v>6.5699999999999995E-2</v>
      </c>
      <c r="AF7" s="12">
        <v>6.5699999999999995E-2</v>
      </c>
      <c r="AG7" s="12">
        <v>6.5699999999999995E-2</v>
      </c>
      <c r="AH7" s="12">
        <v>6.5699999999999995E-2</v>
      </c>
      <c r="AI7" s="12">
        <v>6.5699999999999995E-2</v>
      </c>
      <c r="AJ7" s="12">
        <v>6.5699999999999995E-2</v>
      </c>
      <c r="AK7" s="12">
        <v>6.5699999999999995E-2</v>
      </c>
      <c r="AL7" s="12">
        <v>6.5699999999999995E-2</v>
      </c>
      <c r="AM7" s="12">
        <v>6.5699999999999995E-2</v>
      </c>
      <c r="AN7" s="12">
        <v>6.5699999999999995E-2</v>
      </c>
      <c r="AO7" s="12">
        <v>6.5699999999999995E-2</v>
      </c>
      <c r="AP7" s="12">
        <v>6.5699999999999995E-2</v>
      </c>
      <c r="AQ7" s="12">
        <v>6.5699999999999995E-2</v>
      </c>
      <c r="AR7" s="12">
        <v>6.5699999999999995E-2</v>
      </c>
      <c r="AS7" s="12">
        <v>6.5699999999999995E-2</v>
      </c>
      <c r="AT7" s="12">
        <v>6.5699999999999995E-2</v>
      </c>
      <c r="AU7" s="12">
        <v>6.5699999999999995E-2</v>
      </c>
      <c r="AV7" s="12">
        <v>6.5699999999999995E-2</v>
      </c>
      <c r="AW7" s="12">
        <v>6.5699999999999995E-2</v>
      </c>
      <c r="AX7" s="12">
        <v>6.5699999999999995E-2</v>
      </c>
      <c r="AY7" s="12">
        <v>6.5699999999999995E-2</v>
      </c>
      <c r="AZ7" s="12">
        <v>6.5699999999999995E-2</v>
      </c>
      <c r="BA7" s="12">
        <v>6.5699999999999995E-2</v>
      </c>
      <c r="BB7" s="12">
        <v>6.5699999999999995E-2</v>
      </c>
      <c r="BC7" s="12">
        <v>6.5699999999999995E-2</v>
      </c>
      <c r="BD7" s="12">
        <v>6.5699999999999995E-2</v>
      </c>
      <c r="BE7" s="12">
        <v>6.5699999999999995E-2</v>
      </c>
      <c r="BF7" s="12">
        <v>6.5699999999999995E-2</v>
      </c>
      <c r="BG7" s="12">
        <v>6.5699999999999995E-2</v>
      </c>
      <c r="BH7" s="12">
        <v>6.5699999999999995E-2</v>
      </c>
      <c r="BI7" s="12">
        <v>6.5699999999999995E-2</v>
      </c>
      <c r="BJ7" s="12">
        <v>6.5699999999999995E-2</v>
      </c>
      <c r="BK7" s="12">
        <v>6.5699999999999995E-2</v>
      </c>
      <c r="BL7" s="12">
        <v>6.5699999999999995E-2</v>
      </c>
      <c r="BM7" s="12">
        <v>6.5699999999999995E-2</v>
      </c>
      <c r="BN7" s="12">
        <v>6.5699999999999995E-2</v>
      </c>
    </row>
    <row r="8" spans="1:70" x14ac:dyDescent="0.2">
      <c r="A8" s="67">
        <v>3</v>
      </c>
      <c r="B8" s="12">
        <v>5.2499999999999998E-2</v>
      </c>
      <c r="C8" s="12">
        <v>5.2499999999999998E-2</v>
      </c>
      <c r="D8" s="12">
        <v>5.2499999999999998E-2</v>
      </c>
      <c r="E8" s="12">
        <v>5.2499999999999998E-2</v>
      </c>
      <c r="F8" s="12">
        <v>5.2499999999999998E-2</v>
      </c>
      <c r="G8" s="12">
        <v>5.2499999999999998E-2</v>
      </c>
      <c r="H8" s="12">
        <v>5.2499999999999998E-2</v>
      </c>
      <c r="I8" s="12">
        <v>5.2499999999999998E-2</v>
      </c>
      <c r="J8" s="12">
        <v>5.2499999999999998E-2</v>
      </c>
      <c r="K8" s="12">
        <v>5.2499999999999998E-2</v>
      </c>
      <c r="L8" s="12">
        <v>5.2499999999999998E-2</v>
      </c>
      <c r="M8" s="12">
        <v>5.2499999999999998E-2</v>
      </c>
      <c r="N8" s="12">
        <v>5.2499999999999998E-2</v>
      </c>
      <c r="O8" s="12">
        <v>5.2499999999999998E-2</v>
      </c>
      <c r="P8" s="12">
        <v>5.2499999999999998E-2</v>
      </c>
      <c r="Q8" s="12">
        <v>5.2499999999999998E-2</v>
      </c>
      <c r="R8" s="12">
        <v>5.2499999999999998E-2</v>
      </c>
      <c r="S8" s="12">
        <v>5.2499999999999998E-2</v>
      </c>
      <c r="T8" s="12">
        <v>5.2499999999999998E-2</v>
      </c>
      <c r="U8" s="12">
        <v>5.2499999999999998E-2</v>
      </c>
      <c r="V8" s="12">
        <v>5.2499999999999998E-2</v>
      </c>
      <c r="W8" s="12">
        <v>5.2499999999999998E-2</v>
      </c>
      <c r="X8" s="12">
        <v>5.2499999999999998E-2</v>
      </c>
      <c r="Y8" s="12">
        <v>5.2499999999999998E-2</v>
      </c>
      <c r="Z8" s="12">
        <v>5.2499999999999998E-2</v>
      </c>
      <c r="AA8" s="12">
        <v>5.2499999999999998E-2</v>
      </c>
      <c r="AB8" s="12">
        <v>5.2499999999999998E-2</v>
      </c>
      <c r="AC8" s="12">
        <v>5.2499999999999998E-2</v>
      </c>
      <c r="AD8" s="12">
        <v>5.2499999999999998E-2</v>
      </c>
      <c r="AE8" s="12">
        <v>5.2499999999999998E-2</v>
      </c>
      <c r="AF8" s="12">
        <v>5.2499999999999998E-2</v>
      </c>
      <c r="AG8" s="12">
        <v>5.2499999999999998E-2</v>
      </c>
      <c r="AH8" s="12">
        <v>5.2499999999999998E-2</v>
      </c>
      <c r="AI8" s="12">
        <v>5.2499999999999998E-2</v>
      </c>
      <c r="AJ8" s="12">
        <v>5.2499999999999998E-2</v>
      </c>
      <c r="AK8" s="12">
        <v>5.2499999999999998E-2</v>
      </c>
      <c r="AL8" s="12">
        <v>5.2499999999999998E-2</v>
      </c>
      <c r="AM8" s="12">
        <v>5.2499999999999998E-2</v>
      </c>
      <c r="AN8" s="12">
        <v>5.2499999999999998E-2</v>
      </c>
      <c r="AO8" s="12">
        <v>5.2499999999999998E-2</v>
      </c>
      <c r="AP8" s="12">
        <v>5.2499999999999998E-2</v>
      </c>
      <c r="AQ8" s="12">
        <v>5.2499999999999998E-2</v>
      </c>
      <c r="AR8" s="12">
        <v>5.2499999999999998E-2</v>
      </c>
      <c r="AS8" s="12">
        <v>5.2499999999999998E-2</v>
      </c>
      <c r="AT8" s="12">
        <v>5.2499999999999998E-2</v>
      </c>
      <c r="AU8" s="12">
        <v>5.2499999999999998E-2</v>
      </c>
      <c r="AV8" s="12">
        <v>5.2499999999999998E-2</v>
      </c>
      <c r="AW8" s="12">
        <v>5.2499999999999998E-2</v>
      </c>
      <c r="AX8" s="12">
        <v>5.2499999999999998E-2</v>
      </c>
      <c r="AY8" s="12">
        <v>5.2499999999999998E-2</v>
      </c>
      <c r="AZ8" s="12">
        <v>5.2499999999999998E-2</v>
      </c>
      <c r="BA8" s="12">
        <v>5.2499999999999998E-2</v>
      </c>
      <c r="BB8" s="12">
        <v>5.2499999999999998E-2</v>
      </c>
      <c r="BC8" s="12">
        <v>5.2499999999999998E-2</v>
      </c>
      <c r="BD8" s="12">
        <v>5.2499999999999998E-2</v>
      </c>
      <c r="BE8" s="12">
        <v>5.2499999999999998E-2</v>
      </c>
      <c r="BF8" s="12">
        <v>5.2499999999999998E-2</v>
      </c>
      <c r="BG8" s="12">
        <v>5.2499999999999998E-2</v>
      </c>
      <c r="BH8" s="12">
        <v>5.2499999999999998E-2</v>
      </c>
      <c r="BI8" s="12">
        <v>5.2499999999999998E-2</v>
      </c>
      <c r="BJ8" s="12">
        <v>5.2499999999999998E-2</v>
      </c>
      <c r="BK8" s="12">
        <v>5.2499999999999998E-2</v>
      </c>
      <c r="BL8" s="12">
        <v>5.2499999999999998E-2</v>
      </c>
      <c r="BM8" s="12">
        <v>5.2499999999999998E-2</v>
      </c>
      <c r="BN8" s="12">
        <v>5.2499999999999998E-2</v>
      </c>
    </row>
    <row r="9" spans="1:70" x14ac:dyDescent="0.2">
      <c r="A9" s="67">
        <v>4</v>
      </c>
      <c r="B9" s="12">
        <v>4.19E-2</v>
      </c>
      <c r="C9" s="12">
        <v>4.19E-2</v>
      </c>
      <c r="D9" s="12">
        <v>4.19E-2</v>
      </c>
      <c r="E9" s="12">
        <v>4.19E-2</v>
      </c>
      <c r="F9" s="12">
        <v>4.19E-2</v>
      </c>
      <c r="G9" s="12">
        <v>4.19E-2</v>
      </c>
      <c r="H9" s="12">
        <v>4.19E-2</v>
      </c>
      <c r="I9" s="12">
        <v>4.19E-2</v>
      </c>
      <c r="J9" s="12">
        <v>4.19E-2</v>
      </c>
      <c r="K9" s="12">
        <v>4.19E-2</v>
      </c>
      <c r="L9" s="12">
        <v>4.19E-2</v>
      </c>
      <c r="M9" s="12">
        <v>4.19E-2</v>
      </c>
      <c r="N9" s="12">
        <v>4.19E-2</v>
      </c>
      <c r="O9" s="12">
        <v>4.19E-2</v>
      </c>
      <c r="P9" s="12">
        <v>4.19E-2</v>
      </c>
      <c r="Q9" s="12">
        <v>4.19E-2</v>
      </c>
      <c r="R9" s="12">
        <v>4.19E-2</v>
      </c>
      <c r="S9" s="12">
        <v>4.19E-2</v>
      </c>
      <c r="T9" s="12">
        <v>4.19E-2</v>
      </c>
      <c r="U9" s="12">
        <v>4.19E-2</v>
      </c>
      <c r="V9" s="12">
        <v>4.19E-2</v>
      </c>
      <c r="W9" s="12">
        <v>4.19E-2</v>
      </c>
      <c r="X9" s="12">
        <v>4.19E-2</v>
      </c>
      <c r="Y9" s="12">
        <v>4.19E-2</v>
      </c>
      <c r="Z9" s="12">
        <v>4.19E-2</v>
      </c>
      <c r="AA9" s="12">
        <v>4.19E-2</v>
      </c>
      <c r="AB9" s="12">
        <v>4.19E-2</v>
      </c>
      <c r="AC9" s="12">
        <v>4.19E-2</v>
      </c>
      <c r="AD9" s="12">
        <v>4.19E-2</v>
      </c>
      <c r="AE9" s="12">
        <v>4.19E-2</v>
      </c>
      <c r="AF9" s="12">
        <v>4.19E-2</v>
      </c>
      <c r="AG9" s="12">
        <v>4.19E-2</v>
      </c>
      <c r="AH9" s="12">
        <v>4.19E-2</v>
      </c>
      <c r="AI9" s="12">
        <v>4.19E-2</v>
      </c>
      <c r="AJ9" s="12">
        <v>4.19E-2</v>
      </c>
      <c r="AK9" s="12">
        <v>4.19E-2</v>
      </c>
      <c r="AL9" s="12">
        <v>4.19E-2</v>
      </c>
      <c r="AM9" s="12">
        <v>4.19E-2</v>
      </c>
      <c r="AN9" s="12">
        <v>4.19E-2</v>
      </c>
      <c r="AO9" s="12">
        <v>4.19E-2</v>
      </c>
      <c r="AP9" s="12">
        <v>4.19E-2</v>
      </c>
      <c r="AQ9" s="12">
        <v>4.19E-2</v>
      </c>
      <c r="AR9" s="12">
        <v>4.19E-2</v>
      </c>
      <c r="AS9" s="12">
        <v>4.19E-2</v>
      </c>
      <c r="AT9" s="12">
        <v>4.19E-2</v>
      </c>
      <c r="AU9" s="12">
        <v>4.19E-2</v>
      </c>
      <c r="AV9" s="12">
        <v>4.19E-2</v>
      </c>
      <c r="AW9" s="12">
        <v>4.19E-2</v>
      </c>
      <c r="AX9" s="12">
        <v>4.19E-2</v>
      </c>
      <c r="AY9" s="12">
        <v>4.19E-2</v>
      </c>
      <c r="AZ9" s="12">
        <v>4.19E-2</v>
      </c>
      <c r="BA9" s="12">
        <v>4.19E-2</v>
      </c>
      <c r="BB9" s="12">
        <v>4.19E-2</v>
      </c>
      <c r="BC9" s="12">
        <v>4.19E-2</v>
      </c>
      <c r="BD9" s="12">
        <v>4.19E-2</v>
      </c>
      <c r="BE9" s="12">
        <v>4.19E-2</v>
      </c>
      <c r="BF9" s="12">
        <v>4.19E-2</v>
      </c>
      <c r="BG9" s="12">
        <v>4.19E-2</v>
      </c>
      <c r="BH9" s="12">
        <v>4.19E-2</v>
      </c>
      <c r="BI9" s="12">
        <v>4.19E-2</v>
      </c>
      <c r="BJ9" s="12">
        <v>4.19E-2</v>
      </c>
      <c r="BK9" s="12">
        <v>4.19E-2</v>
      </c>
      <c r="BL9" s="12">
        <v>4.19E-2</v>
      </c>
      <c r="BM9" s="12">
        <v>4.19E-2</v>
      </c>
      <c r="BN9" s="12">
        <v>4.19E-2</v>
      </c>
    </row>
    <row r="10" spans="1:70" x14ac:dyDescent="0.2">
      <c r="A10" s="67">
        <v>5</v>
      </c>
      <c r="B10" s="12">
        <v>3.3500000000000002E-2</v>
      </c>
      <c r="C10" s="12">
        <v>3.3500000000000002E-2</v>
      </c>
      <c r="D10" s="12">
        <v>3.3500000000000002E-2</v>
      </c>
      <c r="E10" s="12">
        <v>3.3500000000000002E-2</v>
      </c>
      <c r="F10" s="12">
        <v>3.3500000000000002E-2</v>
      </c>
      <c r="G10" s="12">
        <v>3.3500000000000002E-2</v>
      </c>
      <c r="H10" s="12">
        <v>3.3500000000000002E-2</v>
      </c>
      <c r="I10" s="12">
        <v>3.3500000000000002E-2</v>
      </c>
      <c r="J10" s="12">
        <v>3.3500000000000002E-2</v>
      </c>
      <c r="K10" s="12">
        <v>3.3500000000000002E-2</v>
      </c>
      <c r="L10" s="12">
        <v>3.3500000000000002E-2</v>
      </c>
      <c r="M10" s="12">
        <v>3.3500000000000002E-2</v>
      </c>
      <c r="N10" s="12">
        <v>3.3500000000000002E-2</v>
      </c>
      <c r="O10" s="12">
        <v>3.3500000000000002E-2</v>
      </c>
      <c r="P10" s="12">
        <v>3.3500000000000002E-2</v>
      </c>
      <c r="Q10" s="12">
        <v>3.3500000000000002E-2</v>
      </c>
      <c r="R10" s="12">
        <v>3.3500000000000002E-2</v>
      </c>
      <c r="S10" s="12">
        <v>3.3500000000000002E-2</v>
      </c>
      <c r="T10" s="12">
        <v>3.3500000000000002E-2</v>
      </c>
      <c r="U10" s="12">
        <v>3.3500000000000002E-2</v>
      </c>
      <c r="V10" s="12">
        <v>3.3500000000000002E-2</v>
      </c>
      <c r="W10" s="12">
        <v>3.3500000000000002E-2</v>
      </c>
      <c r="X10" s="12">
        <v>3.3500000000000002E-2</v>
      </c>
      <c r="Y10" s="12">
        <v>3.3500000000000002E-2</v>
      </c>
      <c r="Z10" s="12">
        <v>3.3500000000000002E-2</v>
      </c>
      <c r="AA10" s="12">
        <v>3.3500000000000002E-2</v>
      </c>
      <c r="AB10" s="12">
        <v>3.3500000000000002E-2</v>
      </c>
      <c r="AC10" s="12">
        <v>3.3500000000000002E-2</v>
      </c>
      <c r="AD10" s="12">
        <v>3.3500000000000002E-2</v>
      </c>
      <c r="AE10" s="12">
        <v>3.3500000000000002E-2</v>
      </c>
      <c r="AF10" s="12">
        <v>3.3500000000000002E-2</v>
      </c>
      <c r="AG10" s="12">
        <v>3.3500000000000002E-2</v>
      </c>
      <c r="AH10" s="12">
        <v>3.3500000000000002E-2</v>
      </c>
      <c r="AI10" s="12">
        <v>3.3500000000000002E-2</v>
      </c>
      <c r="AJ10" s="12">
        <v>3.3500000000000002E-2</v>
      </c>
      <c r="AK10" s="12">
        <v>3.3500000000000002E-2</v>
      </c>
      <c r="AL10" s="12">
        <v>3.3500000000000002E-2</v>
      </c>
      <c r="AM10" s="12">
        <v>3.3500000000000002E-2</v>
      </c>
      <c r="AN10" s="12">
        <v>3.3500000000000002E-2</v>
      </c>
      <c r="AO10" s="12">
        <v>3.3500000000000002E-2</v>
      </c>
      <c r="AP10" s="12">
        <v>3.3500000000000002E-2</v>
      </c>
      <c r="AQ10" s="12">
        <v>3.3500000000000002E-2</v>
      </c>
      <c r="AR10" s="12">
        <v>3.3500000000000002E-2</v>
      </c>
      <c r="AS10" s="12">
        <v>3.3500000000000002E-2</v>
      </c>
      <c r="AT10" s="12">
        <v>3.3500000000000002E-2</v>
      </c>
      <c r="AU10" s="12">
        <v>3.3500000000000002E-2</v>
      </c>
      <c r="AV10" s="12">
        <v>3.3500000000000002E-2</v>
      </c>
      <c r="AW10" s="12">
        <v>3.3500000000000002E-2</v>
      </c>
      <c r="AX10" s="12">
        <v>3.3500000000000002E-2</v>
      </c>
      <c r="AY10" s="12">
        <v>3.3500000000000002E-2</v>
      </c>
      <c r="AZ10" s="12">
        <v>3.3500000000000002E-2</v>
      </c>
      <c r="BA10" s="12">
        <v>3.3500000000000002E-2</v>
      </c>
      <c r="BB10" s="12">
        <v>3.3500000000000002E-2</v>
      </c>
      <c r="BC10" s="12">
        <v>3.3500000000000002E-2</v>
      </c>
      <c r="BD10" s="12">
        <v>3.3500000000000002E-2</v>
      </c>
      <c r="BE10" s="12">
        <v>3.3500000000000002E-2</v>
      </c>
      <c r="BF10" s="12">
        <v>3.3500000000000002E-2</v>
      </c>
      <c r="BG10" s="12">
        <v>3.3500000000000002E-2</v>
      </c>
      <c r="BH10" s="12">
        <v>3.3500000000000002E-2</v>
      </c>
      <c r="BI10" s="12">
        <v>3.3500000000000002E-2</v>
      </c>
      <c r="BJ10" s="12">
        <v>3.3500000000000002E-2</v>
      </c>
      <c r="BK10" s="12">
        <v>3.3500000000000002E-2</v>
      </c>
      <c r="BL10" s="12">
        <v>3.3500000000000002E-2</v>
      </c>
      <c r="BM10" s="12">
        <v>3.3500000000000002E-2</v>
      </c>
      <c r="BN10" s="12">
        <v>3.3500000000000002E-2</v>
      </c>
    </row>
    <row r="11" spans="1:70" x14ac:dyDescent="0.2">
      <c r="A11" s="67">
        <v>6</v>
      </c>
      <c r="B11" s="12">
        <v>2.6800000000000001E-2</v>
      </c>
      <c r="C11" s="12">
        <v>2.6800000000000001E-2</v>
      </c>
      <c r="D11" s="12">
        <v>2.6800000000000001E-2</v>
      </c>
      <c r="E11" s="12">
        <v>2.6800000000000001E-2</v>
      </c>
      <c r="F11" s="12">
        <v>2.6800000000000001E-2</v>
      </c>
      <c r="G11" s="12">
        <v>2.6800000000000001E-2</v>
      </c>
      <c r="H11" s="12">
        <v>2.6800000000000001E-2</v>
      </c>
      <c r="I11" s="12">
        <v>2.6800000000000001E-2</v>
      </c>
      <c r="J11" s="12">
        <v>2.6800000000000001E-2</v>
      </c>
      <c r="K11" s="12">
        <v>2.6800000000000001E-2</v>
      </c>
      <c r="L11" s="12">
        <v>2.6800000000000001E-2</v>
      </c>
      <c r="M11" s="12">
        <v>2.6800000000000001E-2</v>
      </c>
      <c r="N11" s="12">
        <v>2.6800000000000001E-2</v>
      </c>
      <c r="O11" s="12">
        <v>2.6800000000000001E-2</v>
      </c>
      <c r="P11" s="12">
        <v>2.6800000000000001E-2</v>
      </c>
      <c r="Q11" s="12">
        <v>2.6800000000000001E-2</v>
      </c>
      <c r="R11" s="12">
        <v>2.6800000000000001E-2</v>
      </c>
      <c r="S11" s="12">
        <v>2.6800000000000001E-2</v>
      </c>
      <c r="T11" s="12">
        <v>2.6800000000000001E-2</v>
      </c>
      <c r="U11" s="12">
        <v>2.6800000000000001E-2</v>
      </c>
      <c r="V11" s="12">
        <v>2.6800000000000001E-2</v>
      </c>
      <c r="W11" s="12">
        <v>2.6800000000000001E-2</v>
      </c>
      <c r="X11" s="12">
        <v>2.6800000000000001E-2</v>
      </c>
      <c r="Y11" s="12">
        <v>2.6800000000000001E-2</v>
      </c>
      <c r="Z11" s="12">
        <v>2.6800000000000001E-2</v>
      </c>
      <c r="AA11" s="12">
        <v>2.6800000000000001E-2</v>
      </c>
      <c r="AB11" s="12">
        <v>2.6800000000000001E-2</v>
      </c>
      <c r="AC11" s="12">
        <v>2.6800000000000001E-2</v>
      </c>
      <c r="AD11" s="12">
        <v>2.6800000000000001E-2</v>
      </c>
      <c r="AE11" s="12">
        <v>2.6800000000000001E-2</v>
      </c>
      <c r="AF11" s="12">
        <v>2.6800000000000001E-2</v>
      </c>
      <c r="AG11" s="12">
        <v>2.6800000000000001E-2</v>
      </c>
      <c r="AH11" s="12">
        <v>2.6800000000000001E-2</v>
      </c>
      <c r="AI11" s="12">
        <v>2.6800000000000001E-2</v>
      </c>
      <c r="AJ11" s="12">
        <v>2.6800000000000001E-2</v>
      </c>
      <c r="AK11" s="12">
        <v>2.6800000000000001E-2</v>
      </c>
      <c r="AL11" s="12">
        <v>2.6800000000000001E-2</v>
      </c>
      <c r="AM11" s="12">
        <v>2.6800000000000001E-2</v>
      </c>
      <c r="AN11" s="12">
        <v>2.6800000000000001E-2</v>
      </c>
      <c r="AO11" s="12">
        <v>2.6800000000000001E-2</v>
      </c>
      <c r="AP11" s="12">
        <v>2.6800000000000001E-2</v>
      </c>
      <c r="AQ11" s="12">
        <v>2.6800000000000001E-2</v>
      </c>
      <c r="AR11" s="12">
        <v>2.6800000000000001E-2</v>
      </c>
      <c r="AS11" s="12">
        <v>2.6800000000000001E-2</v>
      </c>
      <c r="AT11" s="12">
        <v>2.6800000000000001E-2</v>
      </c>
      <c r="AU11" s="12">
        <v>2.6800000000000001E-2</v>
      </c>
      <c r="AV11" s="12">
        <v>2.6800000000000001E-2</v>
      </c>
      <c r="AW11" s="12">
        <v>2.6800000000000001E-2</v>
      </c>
      <c r="AX11" s="12">
        <v>2.6800000000000001E-2</v>
      </c>
      <c r="AY11" s="12">
        <v>2.6800000000000001E-2</v>
      </c>
      <c r="AZ11" s="12">
        <v>2.6800000000000001E-2</v>
      </c>
      <c r="BA11" s="12">
        <v>2.6800000000000001E-2</v>
      </c>
      <c r="BB11" s="12">
        <v>2.6800000000000001E-2</v>
      </c>
      <c r="BC11" s="12">
        <v>2.6800000000000001E-2</v>
      </c>
      <c r="BD11" s="12">
        <v>2.6800000000000001E-2</v>
      </c>
      <c r="BE11" s="12">
        <v>2.6800000000000001E-2</v>
      </c>
      <c r="BF11" s="12">
        <v>2.6800000000000001E-2</v>
      </c>
      <c r="BG11" s="12">
        <v>2.6800000000000001E-2</v>
      </c>
      <c r="BH11" s="12">
        <v>2.6800000000000001E-2</v>
      </c>
      <c r="BI11" s="12">
        <v>2.6800000000000001E-2</v>
      </c>
      <c r="BJ11" s="12">
        <v>2.6800000000000001E-2</v>
      </c>
      <c r="BK11" s="12">
        <v>2.6800000000000001E-2</v>
      </c>
      <c r="BL11" s="12">
        <v>2.6800000000000001E-2</v>
      </c>
      <c r="BM11" s="12">
        <v>2.6800000000000001E-2</v>
      </c>
      <c r="BN11" s="12">
        <v>2.6800000000000001E-2</v>
      </c>
    </row>
    <row r="12" spans="1:70" x14ac:dyDescent="0.2">
      <c r="A12" s="67">
        <v>7</v>
      </c>
      <c r="B12" s="12">
        <v>2.1399999999999999E-2</v>
      </c>
      <c r="C12" s="12">
        <v>2.1399999999999999E-2</v>
      </c>
      <c r="D12" s="12">
        <v>2.1399999999999999E-2</v>
      </c>
      <c r="E12" s="12">
        <v>2.1399999999999999E-2</v>
      </c>
      <c r="F12" s="12">
        <v>2.1399999999999999E-2</v>
      </c>
      <c r="G12" s="12">
        <v>2.1399999999999999E-2</v>
      </c>
      <c r="H12" s="12">
        <v>2.1399999999999999E-2</v>
      </c>
      <c r="I12" s="12">
        <v>2.1399999999999999E-2</v>
      </c>
      <c r="J12" s="12">
        <v>2.1399999999999999E-2</v>
      </c>
      <c r="K12" s="12">
        <v>2.1399999999999999E-2</v>
      </c>
      <c r="L12" s="12">
        <v>2.1399999999999999E-2</v>
      </c>
      <c r="M12" s="12">
        <v>2.1399999999999999E-2</v>
      </c>
      <c r="N12" s="12">
        <v>2.1399999999999999E-2</v>
      </c>
      <c r="O12" s="12">
        <v>2.1399999999999999E-2</v>
      </c>
      <c r="P12" s="12">
        <v>2.1399999999999999E-2</v>
      </c>
      <c r="Q12" s="12">
        <v>2.1399999999999999E-2</v>
      </c>
      <c r="R12" s="12">
        <v>2.1399999999999999E-2</v>
      </c>
      <c r="S12" s="12">
        <v>2.1399999999999999E-2</v>
      </c>
      <c r="T12" s="12">
        <v>2.1399999999999999E-2</v>
      </c>
      <c r="U12" s="12">
        <v>2.1399999999999999E-2</v>
      </c>
      <c r="V12" s="12">
        <v>2.1399999999999999E-2</v>
      </c>
      <c r="W12" s="12">
        <v>2.1399999999999999E-2</v>
      </c>
      <c r="X12" s="12">
        <v>2.1399999999999999E-2</v>
      </c>
      <c r="Y12" s="12">
        <v>2.1399999999999999E-2</v>
      </c>
      <c r="Z12" s="12">
        <v>2.1399999999999999E-2</v>
      </c>
      <c r="AA12" s="12">
        <v>2.1399999999999999E-2</v>
      </c>
      <c r="AB12" s="12">
        <v>2.1399999999999999E-2</v>
      </c>
      <c r="AC12" s="12">
        <v>2.1399999999999999E-2</v>
      </c>
      <c r="AD12" s="12">
        <v>2.1399999999999999E-2</v>
      </c>
      <c r="AE12" s="12">
        <v>2.1399999999999999E-2</v>
      </c>
      <c r="AF12" s="12">
        <v>2.1399999999999999E-2</v>
      </c>
      <c r="AG12" s="12">
        <v>2.1399999999999999E-2</v>
      </c>
      <c r="AH12" s="12">
        <v>2.1399999999999999E-2</v>
      </c>
      <c r="AI12" s="12">
        <v>2.1399999999999999E-2</v>
      </c>
      <c r="AJ12" s="12">
        <v>2.1399999999999999E-2</v>
      </c>
      <c r="AK12" s="12">
        <v>2.1399999999999999E-2</v>
      </c>
      <c r="AL12" s="12">
        <v>2.1399999999999999E-2</v>
      </c>
      <c r="AM12" s="12">
        <v>2.1399999999999999E-2</v>
      </c>
      <c r="AN12" s="12">
        <v>2.1399999999999999E-2</v>
      </c>
      <c r="AO12" s="12">
        <v>2.1399999999999999E-2</v>
      </c>
      <c r="AP12" s="12">
        <v>2.1399999999999999E-2</v>
      </c>
      <c r="AQ12" s="12">
        <v>2.1399999999999999E-2</v>
      </c>
      <c r="AR12" s="12">
        <v>2.1399999999999999E-2</v>
      </c>
      <c r="AS12" s="12">
        <v>2.1399999999999999E-2</v>
      </c>
      <c r="AT12" s="12">
        <v>2.1399999999999999E-2</v>
      </c>
      <c r="AU12" s="12">
        <v>2.1399999999999999E-2</v>
      </c>
      <c r="AV12" s="12">
        <v>2.1399999999999999E-2</v>
      </c>
      <c r="AW12" s="12">
        <v>2.1399999999999999E-2</v>
      </c>
      <c r="AX12" s="12">
        <v>2.1399999999999999E-2</v>
      </c>
      <c r="AY12" s="12">
        <v>2.1399999999999999E-2</v>
      </c>
      <c r="AZ12" s="12">
        <v>2.1399999999999999E-2</v>
      </c>
      <c r="BA12" s="12">
        <v>2.1399999999999999E-2</v>
      </c>
      <c r="BB12" s="12">
        <v>2.1399999999999999E-2</v>
      </c>
      <c r="BC12" s="12">
        <v>2.1399999999999999E-2</v>
      </c>
      <c r="BD12" s="12">
        <v>2.1399999999999999E-2</v>
      </c>
      <c r="BE12" s="12">
        <v>2.1399999999999999E-2</v>
      </c>
      <c r="BF12" s="12">
        <v>2.1399999999999999E-2</v>
      </c>
      <c r="BG12" s="12">
        <v>2.1399999999999999E-2</v>
      </c>
      <c r="BH12" s="12">
        <v>2.1399999999999999E-2</v>
      </c>
      <c r="BI12" s="12">
        <v>2.1399999999999999E-2</v>
      </c>
      <c r="BJ12" s="12">
        <v>2.1399999999999999E-2</v>
      </c>
      <c r="BK12" s="12">
        <v>2.1399999999999999E-2</v>
      </c>
      <c r="BL12" s="12">
        <v>2.1399999999999999E-2</v>
      </c>
      <c r="BM12" s="12">
        <v>2.1399999999999999E-2</v>
      </c>
      <c r="BN12" s="12">
        <v>2.1399999999999999E-2</v>
      </c>
    </row>
    <row r="13" spans="1:70" x14ac:dyDescent="0.2">
      <c r="A13" s="67">
        <v>8</v>
      </c>
      <c r="B13" s="12">
        <v>1.7100000000000001E-2</v>
      </c>
      <c r="C13" s="12">
        <v>1.7100000000000001E-2</v>
      </c>
      <c r="D13" s="12">
        <v>1.7100000000000001E-2</v>
      </c>
      <c r="E13" s="12">
        <v>1.7100000000000001E-2</v>
      </c>
      <c r="F13" s="12">
        <v>1.7100000000000001E-2</v>
      </c>
      <c r="G13" s="12">
        <v>1.7100000000000001E-2</v>
      </c>
      <c r="H13" s="12">
        <v>1.7100000000000001E-2</v>
      </c>
      <c r="I13" s="12">
        <v>1.7100000000000001E-2</v>
      </c>
      <c r="J13" s="12">
        <v>1.7100000000000001E-2</v>
      </c>
      <c r="K13" s="12">
        <v>1.7100000000000001E-2</v>
      </c>
      <c r="L13" s="12">
        <v>1.7100000000000001E-2</v>
      </c>
      <c r="M13" s="12">
        <v>1.7100000000000001E-2</v>
      </c>
      <c r="N13" s="12">
        <v>1.7100000000000001E-2</v>
      </c>
      <c r="O13" s="12">
        <v>1.7100000000000001E-2</v>
      </c>
      <c r="P13" s="12">
        <v>1.7100000000000001E-2</v>
      </c>
      <c r="Q13" s="12">
        <v>1.7100000000000001E-2</v>
      </c>
      <c r="R13" s="12">
        <v>1.7100000000000001E-2</v>
      </c>
      <c r="S13" s="12">
        <v>1.7100000000000001E-2</v>
      </c>
      <c r="T13" s="12">
        <v>1.7100000000000001E-2</v>
      </c>
      <c r="U13" s="12">
        <v>1.7100000000000001E-2</v>
      </c>
      <c r="V13" s="12">
        <v>1.7100000000000001E-2</v>
      </c>
      <c r="W13" s="12">
        <v>1.7100000000000001E-2</v>
      </c>
      <c r="X13" s="12">
        <v>1.7100000000000001E-2</v>
      </c>
      <c r="Y13" s="12">
        <v>1.7100000000000001E-2</v>
      </c>
      <c r="Z13" s="12">
        <v>1.7100000000000001E-2</v>
      </c>
      <c r="AA13" s="12">
        <v>1.7100000000000001E-2</v>
      </c>
      <c r="AB13" s="12">
        <v>1.7100000000000001E-2</v>
      </c>
      <c r="AC13" s="12">
        <v>1.7100000000000001E-2</v>
      </c>
      <c r="AD13" s="12">
        <v>1.7100000000000001E-2</v>
      </c>
      <c r="AE13" s="12">
        <v>1.7100000000000001E-2</v>
      </c>
      <c r="AF13" s="12">
        <v>1.7100000000000001E-2</v>
      </c>
      <c r="AG13" s="12">
        <v>1.7100000000000001E-2</v>
      </c>
      <c r="AH13" s="12">
        <v>1.7100000000000001E-2</v>
      </c>
      <c r="AI13" s="12">
        <v>1.7100000000000001E-2</v>
      </c>
      <c r="AJ13" s="12">
        <v>1.7100000000000001E-2</v>
      </c>
      <c r="AK13" s="12">
        <v>1.7100000000000001E-2</v>
      </c>
      <c r="AL13" s="12">
        <v>1.7100000000000001E-2</v>
      </c>
      <c r="AM13" s="12">
        <v>1.7100000000000001E-2</v>
      </c>
      <c r="AN13" s="12">
        <v>1.7100000000000001E-2</v>
      </c>
      <c r="AO13" s="12">
        <v>1.7100000000000001E-2</v>
      </c>
      <c r="AP13" s="12">
        <v>1.7100000000000001E-2</v>
      </c>
      <c r="AQ13" s="12">
        <v>1.7100000000000001E-2</v>
      </c>
      <c r="AR13" s="12">
        <v>1.7100000000000001E-2</v>
      </c>
      <c r="AS13" s="12">
        <v>1.7100000000000001E-2</v>
      </c>
      <c r="AT13" s="12">
        <v>1.7100000000000001E-2</v>
      </c>
      <c r="AU13" s="12">
        <v>1.7100000000000001E-2</v>
      </c>
      <c r="AV13" s="12">
        <v>1.7100000000000001E-2</v>
      </c>
      <c r="AW13" s="12">
        <v>1.7100000000000001E-2</v>
      </c>
      <c r="AX13" s="12">
        <v>1.7100000000000001E-2</v>
      </c>
      <c r="AY13" s="12">
        <v>1.7100000000000001E-2</v>
      </c>
      <c r="AZ13" s="12">
        <v>1.7100000000000001E-2</v>
      </c>
      <c r="BA13" s="12">
        <v>1.7100000000000001E-2</v>
      </c>
      <c r="BB13" s="12">
        <v>1.7100000000000001E-2</v>
      </c>
      <c r="BC13" s="12">
        <v>1.7100000000000001E-2</v>
      </c>
      <c r="BD13" s="12">
        <v>1.7100000000000001E-2</v>
      </c>
      <c r="BE13" s="12">
        <v>1.7100000000000001E-2</v>
      </c>
      <c r="BF13" s="12">
        <v>1.7100000000000001E-2</v>
      </c>
      <c r="BG13" s="12">
        <v>1.7100000000000001E-2</v>
      </c>
      <c r="BH13" s="12">
        <v>1.7100000000000001E-2</v>
      </c>
      <c r="BI13" s="12">
        <v>1.7100000000000001E-2</v>
      </c>
      <c r="BJ13" s="12">
        <v>1.7100000000000001E-2</v>
      </c>
      <c r="BK13" s="12">
        <v>1.7100000000000001E-2</v>
      </c>
      <c r="BL13" s="12">
        <v>1.7100000000000001E-2</v>
      </c>
      <c r="BM13" s="12">
        <v>1.7100000000000001E-2</v>
      </c>
      <c r="BN13" s="12">
        <v>1.7100000000000001E-2</v>
      </c>
    </row>
    <row r="14" spans="1:70" x14ac:dyDescent="0.2">
      <c r="A14" s="67">
        <v>9</v>
      </c>
      <c r="B14" s="12">
        <v>1.7000000000000001E-2</v>
      </c>
      <c r="C14" s="12">
        <v>1.7000000000000001E-2</v>
      </c>
      <c r="D14" s="12">
        <v>1.7000000000000001E-2</v>
      </c>
      <c r="E14" s="12">
        <v>1.7000000000000001E-2</v>
      </c>
      <c r="F14" s="12">
        <v>1.7000000000000001E-2</v>
      </c>
      <c r="G14" s="12">
        <v>1.7000000000000001E-2</v>
      </c>
      <c r="H14" s="12">
        <v>1.7000000000000001E-2</v>
      </c>
      <c r="I14" s="12">
        <v>1.7000000000000001E-2</v>
      </c>
      <c r="J14" s="12">
        <v>1.7000000000000001E-2</v>
      </c>
      <c r="K14" s="12">
        <v>1.7000000000000001E-2</v>
      </c>
      <c r="L14" s="12">
        <v>1.7000000000000001E-2</v>
      </c>
      <c r="M14" s="12">
        <v>1.7000000000000001E-2</v>
      </c>
      <c r="N14" s="12">
        <v>1.7000000000000001E-2</v>
      </c>
      <c r="O14" s="12">
        <v>1.7000000000000001E-2</v>
      </c>
      <c r="P14" s="12">
        <v>1.7000000000000001E-2</v>
      </c>
      <c r="Q14" s="12">
        <v>1.7000000000000001E-2</v>
      </c>
      <c r="R14" s="12">
        <v>1.7000000000000001E-2</v>
      </c>
      <c r="S14" s="12">
        <v>1.7000000000000001E-2</v>
      </c>
      <c r="T14" s="12">
        <v>1.7000000000000001E-2</v>
      </c>
      <c r="U14" s="12">
        <v>1.7000000000000001E-2</v>
      </c>
      <c r="V14" s="12">
        <v>1.7000000000000001E-2</v>
      </c>
      <c r="W14" s="12">
        <v>1.7000000000000001E-2</v>
      </c>
      <c r="X14" s="12">
        <v>1.7000000000000001E-2</v>
      </c>
      <c r="Y14" s="12">
        <v>1.7000000000000001E-2</v>
      </c>
      <c r="Z14" s="12">
        <v>1.7000000000000001E-2</v>
      </c>
      <c r="AA14" s="12">
        <v>1.7000000000000001E-2</v>
      </c>
      <c r="AB14" s="12">
        <v>1.7000000000000001E-2</v>
      </c>
      <c r="AC14" s="12">
        <v>1.7000000000000001E-2</v>
      </c>
      <c r="AD14" s="12">
        <v>1.7000000000000001E-2</v>
      </c>
      <c r="AE14" s="12">
        <v>1.7000000000000001E-2</v>
      </c>
      <c r="AF14" s="12">
        <v>1.7000000000000001E-2</v>
      </c>
      <c r="AG14" s="12">
        <v>1.7000000000000001E-2</v>
      </c>
      <c r="AH14" s="12">
        <v>1.7000000000000001E-2</v>
      </c>
      <c r="AI14" s="12">
        <v>1.7000000000000001E-2</v>
      </c>
      <c r="AJ14" s="12">
        <v>1.7000000000000001E-2</v>
      </c>
      <c r="AK14" s="12">
        <v>1.7000000000000001E-2</v>
      </c>
      <c r="AL14" s="12">
        <v>1.7000000000000001E-2</v>
      </c>
      <c r="AM14" s="12">
        <v>1.7000000000000001E-2</v>
      </c>
      <c r="AN14" s="12">
        <v>1.7000000000000001E-2</v>
      </c>
      <c r="AO14" s="12">
        <v>1.7000000000000001E-2</v>
      </c>
      <c r="AP14" s="12">
        <v>1.7000000000000001E-2</v>
      </c>
      <c r="AQ14" s="12">
        <v>1.7000000000000001E-2</v>
      </c>
      <c r="AR14" s="12">
        <v>1.7000000000000001E-2</v>
      </c>
      <c r="AS14" s="12">
        <v>1.7000000000000001E-2</v>
      </c>
      <c r="AT14" s="12">
        <v>1.7000000000000001E-2</v>
      </c>
      <c r="AU14" s="12">
        <v>1.7000000000000001E-2</v>
      </c>
      <c r="AV14" s="12">
        <v>1.7000000000000001E-2</v>
      </c>
      <c r="AW14" s="12">
        <v>1.7000000000000001E-2</v>
      </c>
      <c r="AX14" s="12">
        <v>1.7000000000000001E-2</v>
      </c>
      <c r="AY14" s="12">
        <v>1.7000000000000001E-2</v>
      </c>
      <c r="AZ14" s="12">
        <v>1.7000000000000001E-2</v>
      </c>
      <c r="BA14" s="12">
        <v>1.7000000000000001E-2</v>
      </c>
      <c r="BB14" s="12">
        <v>1.7000000000000001E-2</v>
      </c>
      <c r="BC14" s="12">
        <v>1.7000000000000001E-2</v>
      </c>
      <c r="BD14" s="12">
        <v>1.7000000000000001E-2</v>
      </c>
      <c r="BE14" s="12">
        <v>1.7000000000000001E-2</v>
      </c>
      <c r="BF14" s="12">
        <v>1.7000000000000001E-2</v>
      </c>
      <c r="BG14" s="12">
        <v>1.7000000000000001E-2</v>
      </c>
      <c r="BH14" s="12">
        <v>1.7000000000000001E-2</v>
      </c>
      <c r="BI14" s="12">
        <v>1.7000000000000001E-2</v>
      </c>
      <c r="BJ14" s="12">
        <v>1.7000000000000001E-2</v>
      </c>
      <c r="BK14" s="12">
        <v>1.7000000000000001E-2</v>
      </c>
      <c r="BL14" s="12">
        <v>1.7000000000000001E-2</v>
      </c>
      <c r="BM14" s="12">
        <v>1.7000000000000001E-2</v>
      </c>
      <c r="BN14" s="12">
        <v>1.7000000000000001E-2</v>
      </c>
    </row>
    <row r="15" spans="1:70" x14ac:dyDescent="0.2">
      <c r="A15" s="67">
        <v>10</v>
      </c>
      <c r="B15" s="12">
        <v>1.7000000000000001E-2</v>
      </c>
      <c r="C15" s="12">
        <v>1.7000000000000001E-2</v>
      </c>
      <c r="D15" s="12">
        <v>1.7000000000000001E-2</v>
      </c>
      <c r="E15" s="12">
        <v>1.7000000000000001E-2</v>
      </c>
      <c r="F15" s="12">
        <v>1.7000000000000001E-2</v>
      </c>
      <c r="G15" s="12">
        <v>1.7000000000000001E-2</v>
      </c>
      <c r="H15" s="12">
        <v>1.7000000000000001E-2</v>
      </c>
      <c r="I15" s="12">
        <v>1.7000000000000001E-2</v>
      </c>
      <c r="J15" s="12">
        <v>1.7000000000000001E-2</v>
      </c>
      <c r="K15" s="12">
        <v>1.7000000000000001E-2</v>
      </c>
      <c r="L15" s="12">
        <v>1.7000000000000001E-2</v>
      </c>
      <c r="M15" s="12">
        <v>1.7000000000000001E-2</v>
      </c>
      <c r="N15" s="12">
        <v>1.7000000000000001E-2</v>
      </c>
      <c r="O15" s="12">
        <v>1.7000000000000001E-2</v>
      </c>
      <c r="P15" s="12">
        <v>1.7000000000000001E-2</v>
      </c>
      <c r="Q15" s="12">
        <v>1.7000000000000001E-2</v>
      </c>
      <c r="R15" s="12">
        <v>1.7000000000000001E-2</v>
      </c>
      <c r="S15" s="12">
        <v>1.7000000000000001E-2</v>
      </c>
      <c r="T15" s="12">
        <v>1.7000000000000001E-2</v>
      </c>
      <c r="U15" s="12">
        <v>1.7000000000000001E-2</v>
      </c>
      <c r="V15" s="12">
        <v>1.7000000000000001E-2</v>
      </c>
      <c r="W15" s="12">
        <v>1.7000000000000001E-2</v>
      </c>
      <c r="X15" s="12">
        <v>1.7000000000000001E-2</v>
      </c>
      <c r="Y15" s="12">
        <v>1.7000000000000001E-2</v>
      </c>
      <c r="Z15" s="12">
        <v>1.7000000000000001E-2</v>
      </c>
      <c r="AA15" s="12">
        <v>1.7000000000000001E-2</v>
      </c>
      <c r="AB15" s="12">
        <v>1.7000000000000001E-2</v>
      </c>
      <c r="AC15" s="12">
        <v>1.7000000000000001E-2</v>
      </c>
      <c r="AD15" s="12">
        <v>1.7000000000000001E-2</v>
      </c>
      <c r="AE15" s="12">
        <v>1.7000000000000001E-2</v>
      </c>
      <c r="AF15" s="12">
        <v>1.7000000000000001E-2</v>
      </c>
      <c r="AG15" s="12">
        <v>1.7000000000000001E-2</v>
      </c>
      <c r="AH15" s="12">
        <v>1.7000000000000001E-2</v>
      </c>
      <c r="AI15" s="12">
        <v>1.7000000000000001E-2</v>
      </c>
      <c r="AJ15" s="12">
        <v>1.7000000000000001E-2</v>
      </c>
      <c r="AK15" s="12">
        <v>1.7000000000000001E-2</v>
      </c>
      <c r="AL15" s="12">
        <v>1.7000000000000001E-2</v>
      </c>
      <c r="AM15" s="12">
        <v>1.7000000000000001E-2</v>
      </c>
      <c r="AN15" s="12">
        <v>1.7000000000000001E-2</v>
      </c>
      <c r="AO15" s="12">
        <v>1.7000000000000001E-2</v>
      </c>
      <c r="AP15" s="12">
        <v>1.7000000000000001E-2</v>
      </c>
      <c r="AQ15" s="12">
        <v>1.7000000000000001E-2</v>
      </c>
      <c r="AR15" s="12">
        <v>1.7000000000000001E-2</v>
      </c>
      <c r="AS15" s="12">
        <v>1.7000000000000001E-2</v>
      </c>
      <c r="AT15" s="12">
        <v>1.7000000000000001E-2</v>
      </c>
      <c r="AU15" s="12">
        <v>1.7000000000000001E-2</v>
      </c>
      <c r="AV15" s="12">
        <v>1.7000000000000001E-2</v>
      </c>
      <c r="AW15" s="12">
        <v>1.7000000000000001E-2</v>
      </c>
      <c r="AX15" s="12">
        <v>1.7000000000000001E-2</v>
      </c>
      <c r="AY15" s="12">
        <v>1.7000000000000001E-2</v>
      </c>
      <c r="AZ15" s="12">
        <v>1.7000000000000001E-2</v>
      </c>
      <c r="BA15" s="12">
        <v>1.7000000000000001E-2</v>
      </c>
      <c r="BB15" s="12">
        <v>1.7000000000000001E-2</v>
      </c>
      <c r="BC15" s="12">
        <v>1.7000000000000001E-2</v>
      </c>
      <c r="BD15" s="12">
        <v>1.7000000000000001E-2</v>
      </c>
      <c r="BE15" s="12">
        <v>1.7000000000000001E-2</v>
      </c>
      <c r="BF15" s="12">
        <v>1.7000000000000001E-2</v>
      </c>
      <c r="BG15" s="12">
        <v>1.7000000000000001E-2</v>
      </c>
      <c r="BH15" s="12">
        <v>1.7000000000000001E-2</v>
      </c>
      <c r="BI15" s="12">
        <v>1.7000000000000001E-2</v>
      </c>
      <c r="BJ15" s="12">
        <v>1.7000000000000001E-2</v>
      </c>
      <c r="BK15" s="12">
        <v>1.7000000000000001E-2</v>
      </c>
      <c r="BL15" s="12">
        <v>1.7000000000000001E-2</v>
      </c>
      <c r="BM15" s="12">
        <v>1.7000000000000001E-2</v>
      </c>
      <c r="BN15" s="12">
        <v>1.7000000000000001E-2</v>
      </c>
    </row>
    <row r="16" spans="1:70" x14ac:dyDescent="0.2">
      <c r="A16" s="67">
        <v>11</v>
      </c>
      <c r="B16" s="12">
        <v>1.7000000000000001E-2</v>
      </c>
      <c r="C16" s="12">
        <v>1.7000000000000001E-2</v>
      </c>
      <c r="D16" s="12">
        <v>1.7000000000000001E-2</v>
      </c>
      <c r="E16" s="12">
        <v>1.7000000000000001E-2</v>
      </c>
      <c r="F16" s="12">
        <v>1.7000000000000001E-2</v>
      </c>
      <c r="G16" s="12">
        <v>1.7000000000000001E-2</v>
      </c>
      <c r="H16" s="12">
        <v>1.7000000000000001E-2</v>
      </c>
      <c r="I16" s="12">
        <v>1.7000000000000001E-2</v>
      </c>
      <c r="J16" s="12">
        <v>1.7000000000000001E-2</v>
      </c>
      <c r="K16" s="12">
        <v>1.7000000000000001E-2</v>
      </c>
      <c r="L16" s="12">
        <v>1.7000000000000001E-2</v>
      </c>
      <c r="M16" s="12">
        <v>1.7000000000000001E-2</v>
      </c>
      <c r="N16" s="12">
        <v>1.7000000000000001E-2</v>
      </c>
      <c r="O16" s="12">
        <v>1.7000000000000001E-2</v>
      </c>
      <c r="P16" s="12">
        <v>1.7000000000000001E-2</v>
      </c>
      <c r="Q16" s="12">
        <v>1.7000000000000001E-2</v>
      </c>
      <c r="R16" s="12">
        <v>1.7000000000000001E-2</v>
      </c>
      <c r="S16" s="12">
        <v>1.7000000000000001E-2</v>
      </c>
      <c r="T16" s="12">
        <v>1.7000000000000001E-2</v>
      </c>
      <c r="U16" s="12">
        <v>1.7000000000000001E-2</v>
      </c>
      <c r="V16" s="12">
        <v>1.7000000000000001E-2</v>
      </c>
      <c r="W16" s="12">
        <v>1.7000000000000001E-2</v>
      </c>
      <c r="X16" s="12">
        <v>1.7000000000000001E-2</v>
      </c>
      <c r="Y16" s="12">
        <v>1.7000000000000001E-2</v>
      </c>
      <c r="Z16" s="12">
        <v>1.7000000000000001E-2</v>
      </c>
      <c r="AA16" s="12">
        <v>1.7000000000000001E-2</v>
      </c>
      <c r="AB16" s="12">
        <v>1.7000000000000001E-2</v>
      </c>
      <c r="AC16" s="12">
        <v>1.7000000000000001E-2</v>
      </c>
      <c r="AD16" s="12">
        <v>1.7000000000000001E-2</v>
      </c>
      <c r="AE16" s="12">
        <v>1.7000000000000001E-2</v>
      </c>
      <c r="AF16" s="12">
        <v>1.7000000000000001E-2</v>
      </c>
      <c r="AG16" s="12">
        <v>1.7000000000000001E-2</v>
      </c>
      <c r="AH16" s="12">
        <v>1.7000000000000001E-2</v>
      </c>
      <c r="AI16" s="12">
        <v>1.7000000000000001E-2</v>
      </c>
      <c r="AJ16" s="12">
        <v>1.7000000000000001E-2</v>
      </c>
      <c r="AK16" s="12">
        <v>1.7000000000000001E-2</v>
      </c>
      <c r="AL16" s="12">
        <v>1.7000000000000001E-2</v>
      </c>
      <c r="AM16" s="12">
        <v>1.7000000000000001E-2</v>
      </c>
      <c r="AN16" s="12">
        <v>1.7000000000000001E-2</v>
      </c>
      <c r="AO16" s="12">
        <v>1.7000000000000001E-2</v>
      </c>
      <c r="AP16" s="12">
        <v>1.7000000000000001E-2</v>
      </c>
      <c r="AQ16" s="12">
        <v>1.7000000000000001E-2</v>
      </c>
      <c r="AR16" s="12">
        <v>1.7000000000000001E-2</v>
      </c>
      <c r="AS16" s="12">
        <v>1.7000000000000001E-2</v>
      </c>
      <c r="AT16" s="12">
        <v>1.7000000000000001E-2</v>
      </c>
      <c r="AU16" s="12">
        <v>1.7000000000000001E-2</v>
      </c>
      <c r="AV16" s="12">
        <v>1.7000000000000001E-2</v>
      </c>
      <c r="AW16" s="12">
        <v>1.7000000000000001E-2</v>
      </c>
      <c r="AX16" s="12">
        <v>1.7000000000000001E-2</v>
      </c>
      <c r="AY16" s="12">
        <v>1.7000000000000001E-2</v>
      </c>
      <c r="AZ16" s="12">
        <v>1.7000000000000001E-2</v>
      </c>
      <c r="BA16" s="12">
        <v>1.7000000000000001E-2</v>
      </c>
      <c r="BB16" s="12">
        <v>1.7000000000000001E-2</v>
      </c>
      <c r="BC16" s="12">
        <v>1.7000000000000001E-2</v>
      </c>
      <c r="BD16" s="12">
        <v>1.7000000000000001E-2</v>
      </c>
      <c r="BE16" s="12">
        <v>1.7000000000000001E-2</v>
      </c>
      <c r="BF16" s="12">
        <v>1.7000000000000001E-2</v>
      </c>
      <c r="BG16" s="12">
        <v>1.7000000000000001E-2</v>
      </c>
      <c r="BH16" s="12">
        <v>1.7000000000000001E-2</v>
      </c>
      <c r="BI16" s="12">
        <v>1.7000000000000001E-2</v>
      </c>
      <c r="BJ16" s="12">
        <v>1.7000000000000001E-2</v>
      </c>
      <c r="BK16" s="12">
        <v>1.7000000000000001E-2</v>
      </c>
      <c r="BL16" s="12">
        <v>1.7000000000000001E-2</v>
      </c>
      <c r="BM16" s="12">
        <v>1.7000000000000001E-2</v>
      </c>
      <c r="BN16" s="12">
        <v>1.7000000000000001E-2</v>
      </c>
    </row>
    <row r="17" spans="1:66" x14ac:dyDescent="0.2">
      <c r="A17" s="67">
        <v>12</v>
      </c>
      <c r="B17" s="12">
        <v>1.7000000000000001E-2</v>
      </c>
      <c r="C17" s="12">
        <v>1.7000000000000001E-2</v>
      </c>
      <c r="D17" s="12">
        <v>1.7000000000000001E-2</v>
      </c>
      <c r="E17" s="12">
        <v>1.7000000000000001E-2</v>
      </c>
      <c r="F17" s="12">
        <v>1.7000000000000001E-2</v>
      </c>
      <c r="G17" s="12">
        <v>1.7000000000000001E-2</v>
      </c>
      <c r="H17" s="12">
        <v>1.7000000000000001E-2</v>
      </c>
      <c r="I17" s="12">
        <v>1.7000000000000001E-2</v>
      </c>
      <c r="J17" s="12">
        <v>1.7000000000000001E-2</v>
      </c>
      <c r="K17" s="12">
        <v>1.7000000000000001E-2</v>
      </c>
      <c r="L17" s="12">
        <v>1.7000000000000001E-2</v>
      </c>
      <c r="M17" s="12">
        <v>1.7000000000000001E-2</v>
      </c>
      <c r="N17" s="12">
        <v>1.7000000000000001E-2</v>
      </c>
      <c r="O17" s="12">
        <v>1.7000000000000001E-2</v>
      </c>
      <c r="P17" s="12">
        <v>1.7000000000000001E-2</v>
      </c>
      <c r="Q17" s="12">
        <v>1.7000000000000001E-2</v>
      </c>
      <c r="R17" s="12">
        <v>1.7000000000000001E-2</v>
      </c>
      <c r="S17" s="12">
        <v>1.7000000000000001E-2</v>
      </c>
      <c r="T17" s="12">
        <v>1.7000000000000001E-2</v>
      </c>
      <c r="U17" s="12">
        <v>1.7000000000000001E-2</v>
      </c>
      <c r="V17" s="12">
        <v>1.7000000000000001E-2</v>
      </c>
      <c r="W17" s="12">
        <v>1.7000000000000001E-2</v>
      </c>
      <c r="X17" s="12">
        <v>1.7000000000000001E-2</v>
      </c>
      <c r="Y17" s="12">
        <v>1.7000000000000001E-2</v>
      </c>
      <c r="Z17" s="12">
        <v>1.7000000000000001E-2</v>
      </c>
      <c r="AA17" s="12">
        <v>1.7000000000000001E-2</v>
      </c>
      <c r="AB17" s="12">
        <v>1.7000000000000001E-2</v>
      </c>
      <c r="AC17" s="12">
        <v>1.7000000000000001E-2</v>
      </c>
      <c r="AD17" s="12">
        <v>1.7000000000000001E-2</v>
      </c>
      <c r="AE17" s="12">
        <v>1.7000000000000001E-2</v>
      </c>
      <c r="AF17" s="12">
        <v>1.7000000000000001E-2</v>
      </c>
      <c r="AG17" s="12">
        <v>1.7000000000000001E-2</v>
      </c>
      <c r="AH17" s="12">
        <v>1.7000000000000001E-2</v>
      </c>
      <c r="AI17" s="12">
        <v>1.7000000000000001E-2</v>
      </c>
      <c r="AJ17" s="12">
        <v>1.7000000000000001E-2</v>
      </c>
      <c r="AK17" s="12">
        <v>1.7000000000000001E-2</v>
      </c>
      <c r="AL17" s="12">
        <v>1.7000000000000001E-2</v>
      </c>
      <c r="AM17" s="12">
        <v>1.7000000000000001E-2</v>
      </c>
      <c r="AN17" s="12">
        <v>1.7000000000000001E-2</v>
      </c>
      <c r="AO17" s="12">
        <v>1.7000000000000001E-2</v>
      </c>
      <c r="AP17" s="12">
        <v>1.7000000000000001E-2</v>
      </c>
      <c r="AQ17" s="12">
        <v>1.7000000000000001E-2</v>
      </c>
      <c r="AR17" s="12">
        <v>1.7000000000000001E-2</v>
      </c>
      <c r="AS17" s="12">
        <v>1.7000000000000001E-2</v>
      </c>
      <c r="AT17" s="12">
        <v>1.7000000000000001E-2</v>
      </c>
      <c r="AU17" s="12">
        <v>1.7000000000000001E-2</v>
      </c>
      <c r="AV17" s="12">
        <v>1.7000000000000001E-2</v>
      </c>
      <c r="AW17" s="12">
        <v>1.7000000000000001E-2</v>
      </c>
      <c r="AX17" s="12">
        <v>1.7000000000000001E-2</v>
      </c>
      <c r="AY17" s="12">
        <v>1.7000000000000001E-2</v>
      </c>
      <c r="AZ17" s="12">
        <v>1.7000000000000001E-2</v>
      </c>
      <c r="BA17" s="12">
        <v>1.7000000000000001E-2</v>
      </c>
      <c r="BB17" s="12">
        <v>1.7000000000000001E-2</v>
      </c>
      <c r="BC17" s="12">
        <v>1.7000000000000001E-2</v>
      </c>
      <c r="BD17" s="12">
        <v>1.7000000000000001E-2</v>
      </c>
      <c r="BE17" s="12">
        <v>1.7000000000000001E-2</v>
      </c>
      <c r="BF17" s="12">
        <v>1.7000000000000001E-2</v>
      </c>
      <c r="BG17" s="12">
        <v>1.7000000000000001E-2</v>
      </c>
      <c r="BH17" s="12">
        <v>1.7000000000000001E-2</v>
      </c>
      <c r="BI17" s="12">
        <v>1.7000000000000001E-2</v>
      </c>
      <c r="BJ17" s="12">
        <v>1.7000000000000001E-2</v>
      </c>
      <c r="BK17" s="12">
        <v>1.7000000000000001E-2</v>
      </c>
      <c r="BL17" s="12">
        <v>1.7000000000000001E-2</v>
      </c>
      <c r="BM17" s="12">
        <v>1.7000000000000001E-2</v>
      </c>
      <c r="BN17" s="12">
        <v>1.7000000000000001E-2</v>
      </c>
    </row>
    <row r="18" spans="1:66" x14ac:dyDescent="0.2">
      <c r="A18" s="67">
        <v>13</v>
      </c>
      <c r="B18" s="12">
        <v>1.4999999999999999E-2</v>
      </c>
      <c r="C18" s="12">
        <v>1.4999999999999999E-2</v>
      </c>
      <c r="D18" s="12">
        <v>1.4999999999999999E-2</v>
      </c>
      <c r="E18" s="12">
        <v>1.4999999999999999E-2</v>
      </c>
      <c r="F18" s="12">
        <v>1.4999999999999999E-2</v>
      </c>
      <c r="G18" s="12">
        <v>1.4999999999999999E-2</v>
      </c>
      <c r="H18" s="12">
        <v>1.4999999999999999E-2</v>
      </c>
      <c r="I18" s="12">
        <v>1.4999999999999999E-2</v>
      </c>
      <c r="J18" s="12">
        <v>1.4999999999999999E-2</v>
      </c>
      <c r="K18" s="12">
        <v>1.4999999999999999E-2</v>
      </c>
      <c r="L18" s="12">
        <v>1.4999999999999999E-2</v>
      </c>
      <c r="M18" s="12">
        <v>1.4999999999999999E-2</v>
      </c>
      <c r="N18" s="12">
        <v>1.4999999999999999E-2</v>
      </c>
      <c r="O18" s="12">
        <v>1.4999999999999999E-2</v>
      </c>
      <c r="P18" s="12">
        <v>1.4999999999999999E-2</v>
      </c>
      <c r="Q18" s="12">
        <v>1.4999999999999999E-2</v>
      </c>
      <c r="R18" s="12">
        <v>1.4999999999999999E-2</v>
      </c>
      <c r="S18" s="12">
        <v>1.4999999999999999E-2</v>
      </c>
      <c r="T18" s="12">
        <v>1.4999999999999999E-2</v>
      </c>
      <c r="U18" s="12">
        <v>1.4999999999999999E-2</v>
      </c>
      <c r="V18" s="12">
        <v>1.4999999999999999E-2</v>
      </c>
      <c r="W18" s="12">
        <v>1.4999999999999999E-2</v>
      </c>
      <c r="X18" s="12">
        <v>1.4999999999999999E-2</v>
      </c>
      <c r="Y18" s="12">
        <v>1.4999999999999999E-2</v>
      </c>
      <c r="Z18" s="12">
        <v>1.4999999999999999E-2</v>
      </c>
      <c r="AA18" s="12">
        <v>1.4999999999999999E-2</v>
      </c>
      <c r="AB18" s="12">
        <v>1.4999999999999999E-2</v>
      </c>
      <c r="AC18" s="12">
        <v>1.4999999999999999E-2</v>
      </c>
      <c r="AD18" s="12">
        <v>1.4999999999999999E-2</v>
      </c>
      <c r="AE18" s="12">
        <v>1.4999999999999999E-2</v>
      </c>
      <c r="AF18" s="12">
        <v>1.4999999999999999E-2</v>
      </c>
      <c r="AG18" s="12">
        <v>1.4999999999999999E-2</v>
      </c>
      <c r="AH18" s="12">
        <v>1.4999999999999999E-2</v>
      </c>
      <c r="AI18" s="12">
        <v>1.4999999999999999E-2</v>
      </c>
      <c r="AJ18" s="12">
        <v>1.4999999999999999E-2</v>
      </c>
      <c r="AK18" s="12">
        <v>1.4999999999999999E-2</v>
      </c>
      <c r="AL18" s="12">
        <v>1.4999999999999999E-2</v>
      </c>
      <c r="AM18" s="12">
        <v>1.4999999999999999E-2</v>
      </c>
      <c r="AN18" s="12">
        <v>1.4999999999999999E-2</v>
      </c>
      <c r="AO18" s="12">
        <v>1.4999999999999999E-2</v>
      </c>
      <c r="AP18" s="12">
        <v>1.4999999999999999E-2</v>
      </c>
      <c r="AQ18" s="12">
        <v>1.4999999999999999E-2</v>
      </c>
      <c r="AR18" s="12">
        <v>1.4999999999999999E-2</v>
      </c>
      <c r="AS18" s="12">
        <v>1.4999999999999999E-2</v>
      </c>
      <c r="AT18" s="12">
        <v>1.4999999999999999E-2</v>
      </c>
      <c r="AU18" s="12">
        <v>1.4999999999999999E-2</v>
      </c>
      <c r="AV18" s="12">
        <v>1.4999999999999999E-2</v>
      </c>
      <c r="AW18" s="12">
        <v>1.4999999999999999E-2</v>
      </c>
      <c r="AX18" s="12">
        <v>1.4999999999999999E-2</v>
      </c>
      <c r="AY18" s="12">
        <v>1.4999999999999999E-2</v>
      </c>
      <c r="AZ18" s="12">
        <v>1.4999999999999999E-2</v>
      </c>
      <c r="BA18" s="12">
        <v>1.4999999999999999E-2</v>
      </c>
      <c r="BB18" s="12">
        <v>1.4999999999999999E-2</v>
      </c>
      <c r="BC18" s="12">
        <v>1.4999999999999999E-2</v>
      </c>
      <c r="BD18" s="12">
        <v>1.4999999999999999E-2</v>
      </c>
      <c r="BE18" s="12">
        <v>1.4999999999999999E-2</v>
      </c>
      <c r="BF18" s="12">
        <v>1.4999999999999999E-2</v>
      </c>
      <c r="BG18" s="12">
        <v>1.4999999999999999E-2</v>
      </c>
      <c r="BH18" s="12">
        <v>1.4999999999999999E-2</v>
      </c>
      <c r="BI18" s="12">
        <v>1.4999999999999999E-2</v>
      </c>
      <c r="BJ18" s="12">
        <v>1.4999999999999999E-2</v>
      </c>
      <c r="BK18" s="12">
        <v>1.4999999999999999E-2</v>
      </c>
      <c r="BL18" s="12">
        <v>1.4999999999999999E-2</v>
      </c>
      <c r="BM18" s="12">
        <v>1.4999999999999999E-2</v>
      </c>
      <c r="BN18" s="12">
        <v>1.4999999999999999E-2</v>
      </c>
    </row>
    <row r="19" spans="1:66" x14ac:dyDescent="0.2">
      <c r="A19" s="67">
        <v>14</v>
      </c>
      <c r="B19" s="12">
        <v>1.4999999999999999E-2</v>
      </c>
      <c r="C19" s="12">
        <v>1.4999999999999999E-2</v>
      </c>
      <c r="D19" s="12">
        <v>1.4999999999999999E-2</v>
      </c>
      <c r="E19" s="12">
        <v>1.4999999999999999E-2</v>
      </c>
      <c r="F19" s="12">
        <v>1.4999999999999999E-2</v>
      </c>
      <c r="G19" s="12">
        <v>1.4999999999999999E-2</v>
      </c>
      <c r="H19" s="12">
        <v>1.4999999999999999E-2</v>
      </c>
      <c r="I19" s="12">
        <v>1.4999999999999999E-2</v>
      </c>
      <c r="J19" s="12">
        <v>1.4999999999999999E-2</v>
      </c>
      <c r="K19" s="12">
        <v>1.4999999999999999E-2</v>
      </c>
      <c r="L19" s="12">
        <v>1.4999999999999999E-2</v>
      </c>
      <c r="M19" s="12">
        <v>1.4999999999999999E-2</v>
      </c>
      <c r="N19" s="12">
        <v>1.4999999999999999E-2</v>
      </c>
      <c r="O19" s="12">
        <v>1.4999999999999999E-2</v>
      </c>
      <c r="P19" s="12">
        <v>1.4999999999999999E-2</v>
      </c>
      <c r="Q19" s="12">
        <v>1.4999999999999999E-2</v>
      </c>
      <c r="R19" s="12">
        <v>1.4999999999999999E-2</v>
      </c>
      <c r="S19" s="12">
        <v>1.4999999999999999E-2</v>
      </c>
      <c r="T19" s="12">
        <v>1.4999999999999999E-2</v>
      </c>
      <c r="U19" s="12">
        <v>1.4999999999999999E-2</v>
      </c>
      <c r="V19" s="12">
        <v>1.4999999999999999E-2</v>
      </c>
      <c r="W19" s="12">
        <v>1.4999999999999999E-2</v>
      </c>
      <c r="X19" s="12">
        <v>1.4999999999999999E-2</v>
      </c>
      <c r="Y19" s="12">
        <v>1.4999999999999999E-2</v>
      </c>
      <c r="Z19" s="12">
        <v>1.4999999999999999E-2</v>
      </c>
      <c r="AA19" s="12">
        <v>1.4999999999999999E-2</v>
      </c>
      <c r="AB19" s="12">
        <v>1.4999999999999999E-2</v>
      </c>
      <c r="AC19" s="12">
        <v>1.4999999999999999E-2</v>
      </c>
      <c r="AD19" s="12">
        <v>1.4999999999999999E-2</v>
      </c>
      <c r="AE19" s="12">
        <v>1.4999999999999999E-2</v>
      </c>
      <c r="AF19" s="12">
        <v>1.4999999999999999E-2</v>
      </c>
      <c r="AG19" s="12">
        <v>1.4999999999999999E-2</v>
      </c>
      <c r="AH19" s="12">
        <v>1.4999999999999999E-2</v>
      </c>
      <c r="AI19" s="12">
        <v>1.4999999999999999E-2</v>
      </c>
      <c r="AJ19" s="12">
        <v>1.4999999999999999E-2</v>
      </c>
      <c r="AK19" s="12">
        <v>1.4999999999999999E-2</v>
      </c>
      <c r="AL19" s="12">
        <v>1.4999999999999999E-2</v>
      </c>
      <c r="AM19" s="12">
        <v>1.4999999999999999E-2</v>
      </c>
      <c r="AN19" s="12">
        <v>1.4999999999999999E-2</v>
      </c>
      <c r="AO19" s="12">
        <v>1.4999999999999999E-2</v>
      </c>
      <c r="AP19" s="12">
        <v>1.4999999999999999E-2</v>
      </c>
      <c r="AQ19" s="12">
        <v>1.4999999999999999E-2</v>
      </c>
      <c r="AR19" s="12">
        <v>1.4999999999999999E-2</v>
      </c>
      <c r="AS19" s="12">
        <v>1.4999999999999999E-2</v>
      </c>
      <c r="AT19" s="12">
        <v>1.4999999999999999E-2</v>
      </c>
      <c r="AU19" s="12">
        <v>1.4999999999999999E-2</v>
      </c>
      <c r="AV19" s="12">
        <v>1.4999999999999999E-2</v>
      </c>
      <c r="AW19" s="12">
        <v>1.4999999999999999E-2</v>
      </c>
      <c r="AX19" s="12">
        <v>1.4999999999999999E-2</v>
      </c>
      <c r="AY19" s="12">
        <v>1.4999999999999999E-2</v>
      </c>
      <c r="AZ19" s="12">
        <v>1.4999999999999999E-2</v>
      </c>
      <c r="BA19" s="12">
        <v>1.4999999999999999E-2</v>
      </c>
      <c r="BB19" s="12">
        <v>1.4999999999999999E-2</v>
      </c>
      <c r="BC19" s="12">
        <v>1.4999999999999999E-2</v>
      </c>
      <c r="BD19" s="12">
        <v>1.4999999999999999E-2</v>
      </c>
      <c r="BE19" s="12">
        <v>1.4999999999999999E-2</v>
      </c>
      <c r="BF19" s="12">
        <v>1.4999999999999999E-2</v>
      </c>
      <c r="BG19" s="12">
        <v>1.4999999999999999E-2</v>
      </c>
      <c r="BH19" s="12">
        <v>1.4999999999999999E-2</v>
      </c>
      <c r="BI19" s="12">
        <v>1.4999999999999999E-2</v>
      </c>
      <c r="BJ19" s="12">
        <v>1.4999999999999999E-2</v>
      </c>
      <c r="BK19" s="12">
        <v>1.4999999999999999E-2</v>
      </c>
      <c r="BL19" s="12">
        <v>1.4999999999999999E-2</v>
      </c>
      <c r="BM19" s="12">
        <v>1.4999999999999999E-2</v>
      </c>
      <c r="BN19" s="12">
        <v>1.4999999999999999E-2</v>
      </c>
    </row>
    <row r="20" spans="1:66" x14ac:dyDescent="0.2">
      <c r="A20" s="67">
        <v>15</v>
      </c>
      <c r="B20" s="12">
        <v>1.4999999999999999E-2</v>
      </c>
      <c r="C20" s="12">
        <v>1.4999999999999999E-2</v>
      </c>
      <c r="D20" s="12">
        <v>1.4999999999999999E-2</v>
      </c>
      <c r="E20" s="12">
        <v>1.4999999999999999E-2</v>
      </c>
      <c r="F20" s="12">
        <v>1.4999999999999999E-2</v>
      </c>
      <c r="G20" s="12">
        <v>1.4999999999999999E-2</v>
      </c>
      <c r="H20" s="12">
        <v>1.4999999999999999E-2</v>
      </c>
      <c r="I20" s="12">
        <v>1.4999999999999999E-2</v>
      </c>
      <c r="J20" s="12">
        <v>1.4999999999999999E-2</v>
      </c>
      <c r="K20" s="12">
        <v>1.4999999999999999E-2</v>
      </c>
      <c r="L20" s="12">
        <v>1.4999999999999999E-2</v>
      </c>
      <c r="M20" s="12">
        <v>1.4999999999999999E-2</v>
      </c>
      <c r="N20" s="12">
        <v>1.4999999999999999E-2</v>
      </c>
      <c r="O20" s="12">
        <v>1.4999999999999999E-2</v>
      </c>
      <c r="P20" s="12">
        <v>1.4999999999999999E-2</v>
      </c>
      <c r="Q20" s="12">
        <v>1.4999999999999999E-2</v>
      </c>
      <c r="R20" s="12">
        <v>1.4999999999999999E-2</v>
      </c>
      <c r="S20" s="12">
        <v>1.4999999999999999E-2</v>
      </c>
      <c r="T20" s="12">
        <v>1.4999999999999999E-2</v>
      </c>
      <c r="U20" s="12">
        <v>1.4999999999999999E-2</v>
      </c>
      <c r="V20" s="12">
        <v>1.4999999999999999E-2</v>
      </c>
      <c r="W20" s="12">
        <v>1.4999999999999999E-2</v>
      </c>
      <c r="X20" s="12">
        <v>1.4999999999999999E-2</v>
      </c>
      <c r="Y20" s="12">
        <v>1.4999999999999999E-2</v>
      </c>
      <c r="Z20" s="12">
        <v>1.4999999999999999E-2</v>
      </c>
      <c r="AA20" s="12">
        <v>1.4999999999999999E-2</v>
      </c>
      <c r="AB20" s="12">
        <v>1.4999999999999999E-2</v>
      </c>
      <c r="AC20" s="12">
        <v>1.4999999999999999E-2</v>
      </c>
      <c r="AD20" s="12">
        <v>1.4999999999999999E-2</v>
      </c>
      <c r="AE20" s="12">
        <v>1.4999999999999999E-2</v>
      </c>
      <c r="AF20" s="12">
        <v>1.4999999999999999E-2</v>
      </c>
      <c r="AG20" s="12">
        <v>1.4999999999999999E-2</v>
      </c>
      <c r="AH20" s="12">
        <v>1.4999999999999999E-2</v>
      </c>
      <c r="AI20" s="12">
        <v>1.4999999999999999E-2</v>
      </c>
      <c r="AJ20" s="12">
        <v>1.4999999999999999E-2</v>
      </c>
      <c r="AK20" s="12">
        <v>1.4999999999999999E-2</v>
      </c>
      <c r="AL20" s="12">
        <v>1.4999999999999999E-2</v>
      </c>
      <c r="AM20" s="12">
        <v>1.4999999999999999E-2</v>
      </c>
      <c r="AN20" s="12">
        <v>1.4999999999999999E-2</v>
      </c>
      <c r="AO20" s="12">
        <v>1.4999999999999999E-2</v>
      </c>
      <c r="AP20" s="12">
        <v>1.4999999999999999E-2</v>
      </c>
      <c r="AQ20" s="12">
        <v>1.4999999999999999E-2</v>
      </c>
      <c r="AR20" s="12">
        <v>1.4999999999999999E-2</v>
      </c>
      <c r="AS20" s="12">
        <v>1.4999999999999999E-2</v>
      </c>
      <c r="AT20" s="12">
        <v>1.4999999999999999E-2</v>
      </c>
      <c r="AU20" s="12">
        <v>1.4999999999999999E-2</v>
      </c>
      <c r="AV20" s="12">
        <v>1.4999999999999999E-2</v>
      </c>
      <c r="AW20" s="12">
        <v>1.4999999999999999E-2</v>
      </c>
      <c r="AX20" s="12">
        <v>1.4999999999999999E-2</v>
      </c>
      <c r="AY20" s="12">
        <v>1.4999999999999999E-2</v>
      </c>
      <c r="AZ20" s="12">
        <v>1.4999999999999999E-2</v>
      </c>
      <c r="BA20" s="12">
        <v>1.4999999999999999E-2</v>
      </c>
      <c r="BB20" s="12">
        <v>1.4999999999999999E-2</v>
      </c>
      <c r="BC20" s="12">
        <v>1.4999999999999999E-2</v>
      </c>
      <c r="BD20" s="12">
        <v>1.4999999999999999E-2</v>
      </c>
      <c r="BE20" s="12">
        <v>1.4999999999999999E-2</v>
      </c>
      <c r="BF20" s="12">
        <v>1.4999999999999999E-2</v>
      </c>
      <c r="BG20" s="12">
        <v>1.4999999999999999E-2</v>
      </c>
      <c r="BH20" s="12">
        <v>1.4999999999999999E-2</v>
      </c>
      <c r="BI20" s="12">
        <v>1.4999999999999999E-2</v>
      </c>
      <c r="BJ20" s="12">
        <v>1.4999999999999999E-2</v>
      </c>
      <c r="BK20" s="12">
        <v>1.4999999999999999E-2</v>
      </c>
      <c r="BL20" s="12">
        <v>1.4999999999999999E-2</v>
      </c>
      <c r="BM20" s="12">
        <v>1.4999999999999999E-2</v>
      </c>
      <c r="BN20" s="12">
        <v>1.4999999999999999E-2</v>
      </c>
    </row>
    <row r="21" spans="1:66" x14ac:dyDescent="0.2">
      <c r="A21" s="67">
        <v>16</v>
      </c>
      <c r="B21" s="12">
        <v>1.4999999999999999E-2</v>
      </c>
      <c r="C21" s="12">
        <v>1.4999999999999999E-2</v>
      </c>
      <c r="D21" s="12">
        <v>1.4999999999999999E-2</v>
      </c>
      <c r="E21" s="12">
        <v>1.4999999999999999E-2</v>
      </c>
      <c r="F21" s="12">
        <v>1.4999999999999999E-2</v>
      </c>
      <c r="G21" s="12">
        <v>1.4999999999999999E-2</v>
      </c>
      <c r="H21" s="12">
        <v>1.4999999999999999E-2</v>
      </c>
      <c r="I21" s="12">
        <v>1.4999999999999999E-2</v>
      </c>
      <c r="J21" s="12">
        <v>1.4999999999999999E-2</v>
      </c>
      <c r="K21" s="12">
        <v>1.4999999999999999E-2</v>
      </c>
      <c r="L21" s="12">
        <v>1.4999999999999999E-2</v>
      </c>
      <c r="M21" s="12">
        <v>1.4999999999999999E-2</v>
      </c>
      <c r="N21" s="12">
        <v>1.4999999999999999E-2</v>
      </c>
      <c r="O21" s="12">
        <v>1.4999999999999999E-2</v>
      </c>
      <c r="P21" s="12">
        <v>1.4999999999999999E-2</v>
      </c>
      <c r="Q21" s="12">
        <v>1.4999999999999999E-2</v>
      </c>
      <c r="R21" s="12">
        <v>1.4999999999999999E-2</v>
      </c>
      <c r="S21" s="12">
        <v>1.4999999999999999E-2</v>
      </c>
      <c r="T21" s="12">
        <v>1.4999999999999999E-2</v>
      </c>
      <c r="U21" s="12">
        <v>1.4999999999999999E-2</v>
      </c>
      <c r="V21" s="12">
        <v>1.4999999999999999E-2</v>
      </c>
      <c r="W21" s="12">
        <v>1.4999999999999999E-2</v>
      </c>
      <c r="X21" s="12">
        <v>1.4999999999999999E-2</v>
      </c>
      <c r="Y21" s="12">
        <v>1.4999999999999999E-2</v>
      </c>
      <c r="Z21" s="12">
        <v>1.4999999999999999E-2</v>
      </c>
      <c r="AA21" s="12">
        <v>1.4999999999999999E-2</v>
      </c>
      <c r="AB21" s="12">
        <v>1.4999999999999999E-2</v>
      </c>
      <c r="AC21" s="12">
        <v>1.4999999999999999E-2</v>
      </c>
      <c r="AD21" s="12">
        <v>1.4999999999999999E-2</v>
      </c>
      <c r="AE21" s="12">
        <v>1.4999999999999999E-2</v>
      </c>
      <c r="AF21" s="12">
        <v>1.4999999999999999E-2</v>
      </c>
      <c r="AG21" s="12">
        <v>1.4999999999999999E-2</v>
      </c>
      <c r="AH21" s="12">
        <v>1.4999999999999999E-2</v>
      </c>
      <c r="AI21" s="12">
        <v>1.4999999999999999E-2</v>
      </c>
      <c r="AJ21" s="12">
        <v>1.4999999999999999E-2</v>
      </c>
      <c r="AK21" s="12">
        <v>1.4999999999999999E-2</v>
      </c>
      <c r="AL21" s="12">
        <v>1.4999999999999999E-2</v>
      </c>
      <c r="AM21" s="12">
        <v>1.4999999999999999E-2</v>
      </c>
      <c r="AN21" s="12">
        <v>1.4999999999999999E-2</v>
      </c>
      <c r="AO21" s="12">
        <v>1.4999999999999999E-2</v>
      </c>
      <c r="AP21" s="12">
        <v>1.4999999999999999E-2</v>
      </c>
      <c r="AQ21" s="12">
        <v>1.4999999999999999E-2</v>
      </c>
      <c r="AR21" s="12">
        <v>1.4999999999999999E-2</v>
      </c>
      <c r="AS21" s="12">
        <v>1.4999999999999999E-2</v>
      </c>
      <c r="AT21" s="12">
        <v>1.4999999999999999E-2</v>
      </c>
      <c r="AU21" s="12">
        <v>1.4999999999999999E-2</v>
      </c>
      <c r="AV21" s="12">
        <v>1.4999999999999999E-2</v>
      </c>
      <c r="AW21" s="12">
        <v>1.4999999999999999E-2</v>
      </c>
      <c r="AX21" s="12">
        <v>1.4999999999999999E-2</v>
      </c>
      <c r="AY21" s="12">
        <v>1.4999999999999999E-2</v>
      </c>
      <c r="AZ21" s="12">
        <v>1.4999999999999999E-2</v>
      </c>
      <c r="BA21" s="12">
        <v>1.4999999999999999E-2</v>
      </c>
      <c r="BB21" s="12">
        <v>1.4999999999999999E-2</v>
      </c>
      <c r="BC21" s="12">
        <v>1.4999999999999999E-2</v>
      </c>
      <c r="BD21" s="12">
        <v>1.4999999999999999E-2</v>
      </c>
      <c r="BE21" s="12">
        <v>1.4999999999999999E-2</v>
      </c>
      <c r="BF21" s="12">
        <v>1.4999999999999999E-2</v>
      </c>
      <c r="BG21" s="12">
        <v>1.4999999999999999E-2</v>
      </c>
      <c r="BH21" s="12">
        <v>1.4999999999999999E-2</v>
      </c>
      <c r="BI21" s="12">
        <v>1.4999999999999999E-2</v>
      </c>
      <c r="BJ21" s="12">
        <v>1.4999999999999999E-2</v>
      </c>
      <c r="BK21" s="12">
        <v>1.4999999999999999E-2</v>
      </c>
      <c r="BL21" s="12">
        <v>1.4999999999999999E-2</v>
      </c>
      <c r="BM21" s="12">
        <v>1.4999999999999999E-2</v>
      </c>
      <c r="BN21" s="12">
        <v>1.4999999999999999E-2</v>
      </c>
    </row>
    <row r="22" spans="1:66" x14ac:dyDescent="0.2">
      <c r="A22" s="67">
        <v>17</v>
      </c>
      <c r="B22" s="12">
        <v>1.4999999999999999E-2</v>
      </c>
      <c r="C22" s="12">
        <v>1.4999999999999999E-2</v>
      </c>
      <c r="D22" s="12">
        <v>1.4999999999999999E-2</v>
      </c>
      <c r="E22" s="12">
        <v>1.4999999999999999E-2</v>
      </c>
      <c r="F22" s="12">
        <v>1.4999999999999999E-2</v>
      </c>
      <c r="G22" s="12">
        <v>1.4999999999999999E-2</v>
      </c>
      <c r="H22" s="12">
        <v>1.4999999999999999E-2</v>
      </c>
      <c r="I22" s="12">
        <v>1.4999999999999999E-2</v>
      </c>
      <c r="J22" s="12">
        <v>1.4999999999999999E-2</v>
      </c>
      <c r="K22" s="12">
        <v>1.4999999999999999E-2</v>
      </c>
      <c r="L22" s="12">
        <v>1.4999999999999999E-2</v>
      </c>
      <c r="M22" s="12">
        <v>1.4999999999999999E-2</v>
      </c>
      <c r="N22" s="12">
        <v>1.4999999999999999E-2</v>
      </c>
      <c r="O22" s="12">
        <v>1.4999999999999999E-2</v>
      </c>
      <c r="P22" s="12">
        <v>1.4999999999999999E-2</v>
      </c>
      <c r="Q22" s="12">
        <v>1.4999999999999999E-2</v>
      </c>
      <c r="R22" s="12">
        <v>1.4999999999999999E-2</v>
      </c>
      <c r="S22" s="12">
        <v>1.4999999999999999E-2</v>
      </c>
      <c r="T22" s="12">
        <v>1.4999999999999999E-2</v>
      </c>
      <c r="U22" s="12">
        <v>1.4999999999999999E-2</v>
      </c>
      <c r="V22" s="12">
        <v>1.4999999999999999E-2</v>
      </c>
      <c r="W22" s="12">
        <v>1.4999999999999999E-2</v>
      </c>
      <c r="X22" s="12">
        <v>1.4999999999999999E-2</v>
      </c>
      <c r="Y22" s="12">
        <v>1.4999999999999999E-2</v>
      </c>
      <c r="Z22" s="12">
        <v>1.4999999999999999E-2</v>
      </c>
      <c r="AA22" s="12">
        <v>1.4999999999999999E-2</v>
      </c>
      <c r="AB22" s="12">
        <v>1.4999999999999999E-2</v>
      </c>
      <c r="AC22" s="12">
        <v>1.4999999999999999E-2</v>
      </c>
      <c r="AD22" s="12">
        <v>1.4999999999999999E-2</v>
      </c>
      <c r="AE22" s="12">
        <v>1.4999999999999999E-2</v>
      </c>
      <c r="AF22" s="12">
        <v>1.4999999999999999E-2</v>
      </c>
      <c r="AG22" s="12">
        <v>1.4999999999999999E-2</v>
      </c>
      <c r="AH22" s="12">
        <v>1.4999999999999999E-2</v>
      </c>
      <c r="AI22" s="12">
        <v>1.4999999999999999E-2</v>
      </c>
      <c r="AJ22" s="12">
        <v>1.4999999999999999E-2</v>
      </c>
      <c r="AK22" s="12">
        <v>1.4999999999999999E-2</v>
      </c>
      <c r="AL22" s="12">
        <v>1.4999999999999999E-2</v>
      </c>
      <c r="AM22" s="12">
        <v>1.4999999999999999E-2</v>
      </c>
      <c r="AN22" s="12">
        <v>1.4999999999999999E-2</v>
      </c>
      <c r="AO22" s="12">
        <v>1.4999999999999999E-2</v>
      </c>
      <c r="AP22" s="12">
        <v>1.4999999999999999E-2</v>
      </c>
      <c r="AQ22" s="12">
        <v>1.4999999999999999E-2</v>
      </c>
      <c r="AR22" s="12">
        <v>1.4999999999999999E-2</v>
      </c>
      <c r="AS22" s="12">
        <v>1.4999999999999999E-2</v>
      </c>
      <c r="AT22" s="12">
        <v>1.4999999999999999E-2</v>
      </c>
      <c r="AU22" s="12">
        <v>1.4999999999999999E-2</v>
      </c>
      <c r="AV22" s="12">
        <v>1.4999999999999999E-2</v>
      </c>
      <c r="AW22" s="12">
        <v>1.4999999999999999E-2</v>
      </c>
      <c r="AX22" s="12">
        <v>1.4999999999999999E-2</v>
      </c>
      <c r="AY22" s="12">
        <v>1.4999999999999999E-2</v>
      </c>
      <c r="AZ22" s="12">
        <v>1.4999999999999999E-2</v>
      </c>
      <c r="BA22" s="12">
        <v>1.4999999999999999E-2</v>
      </c>
      <c r="BB22" s="12">
        <v>1.4999999999999999E-2</v>
      </c>
      <c r="BC22" s="12">
        <v>1.4999999999999999E-2</v>
      </c>
      <c r="BD22" s="12">
        <v>1.4999999999999999E-2</v>
      </c>
      <c r="BE22" s="12">
        <v>1.4999999999999999E-2</v>
      </c>
      <c r="BF22" s="12">
        <v>1.4999999999999999E-2</v>
      </c>
      <c r="BG22" s="12">
        <v>1.4999999999999999E-2</v>
      </c>
      <c r="BH22" s="12">
        <v>1.4999999999999999E-2</v>
      </c>
      <c r="BI22" s="12">
        <v>1.4999999999999999E-2</v>
      </c>
      <c r="BJ22" s="12">
        <v>1.4999999999999999E-2</v>
      </c>
      <c r="BK22" s="12">
        <v>1.4999999999999999E-2</v>
      </c>
      <c r="BL22" s="12">
        <v>1.4999999999999999E-2</v>
      </c>
      <c r="BM22" s="12">
        <v>1.4999999999999999E-2</v>
      </c>
      <c r="BN22" s="12">
        <v>1.4999999999999999E-2</v>
      </c>
    </row>
    <row r="23" spans="1:66" x14ac:dyDescent="0.2">
      <c r="A23" s="67">
        <v>18</v>
      </c>
      <c r="B23" s="12">
        <v>1.4999999999999999E-2</v>
      </c>
      <c r="C23" s="12">
        <v>1.4999999999999999E-2</v>
      </c>
      <c r="D23" s="12">
        <v>1.4999999999999999E-2</v>
      </c>
      <c r="E23" s="12">
        <v>1.4999999999999999E-2</v>
      </c>
      <c r="F23" s="12">
        <v>1.4999999999999999E-2</v>
      </c>
      <c r="G23" s="12">
        <v>1.4999999999999999E-2</v>
      </c>
      <c r="H23" s="12">
        <v>1.4999999999999999E-2</v>
      </c>
      <c r="I23" s="12">
        <v>1.4999999999999999E-2</v>
      </c>
      <c r="J23" s="12">
        <v>1.4999999999999999E-2</v>
      </c>
      <c r="K23" s="12">
        <v>1.4999999999999999E-2</v>
      </c>
      <c r="L23" s="12">
        <v>1.4999999999999999E-2</v>
      </c>
      <c r="M23" s="12">
        <v>1.4999999999999999E-2</v>
      </c>
      <c r="N23" s="12">
        <v>1.4999999999999999E-2</v>
      </c>
      <c r="O23" s="12">
        <v>1.4999999999999999E-2</v>
      </c>
      <c r="P23" s="12">
        <v>1.4999999999999999E-2</v>
      </c>
      <c r="Q23" s="12">
        <v>1.4999999999999999E-2</v>
      </c>
      <c r="R23" s="12">
        <v>1.4999999999999999E-2</v>
      </c>
      <c r="S23" s="12">
        <v>1.4999999999999999E-2</v>
      </c>
      <c r="T23" s="12">
        <v>1.4999999999999999E-2</v>
      </c>
      <c r="U23" s="12">
        <v>1.4999999999999999E-2</v>
      </c>
      <c r="V23" s="12">
        <v>1.4999999999999999E-2</v>
      </c>
      <c r="W23" s="12">
        <v>1.4999999999999999E-2</v>
      </c>
      <c r="X23" s="12">
        <v>1.4999999999999999E-2</v>
      </c>
      <c r="Y23" s="12">
        <v>1.4999999999999999E-2</v>
      </c>
      <c r="Z23" s="12">
        <v>1.4999999999999999E-2</v>
      </c>
      <c r="AA23" s="12">
        <v>1.4999999999999999E-2</v>
      </c>
      <c r="AB23" s="12">
        <v>1.4999999999999999E-2</v>
      </c>
      <c r="AC23" s="12">
        <v>1.4999999999999999E-2</v>
      </c>
      <c r="AD23" s="12">
        <v>1.4999999999999999E-2</v>
      </c>
      <c r="AE23" s="12">
        <v>1.4999999999999999E-2</v>
      </c>
      <c r="AF23" s="12">
        <v>1.4999999999999999E-2</v>
      </c>
      <c r="AG23" s="12">
        <v>1.4999999999999999E-2</v>
      </c>
      <c r="AH23" s="12">
        <v>1.4999999999999999E-2</v>
      </c>
      <c r="AI23" s="12">
        <v>1.4999999999999999E-2</v>
      </c>
      <c r="AJ23" s="12">
        <v>1.4999999999999999E-2</v>
      </c>
      <c r="AK23" s="12">
        <v>1.4999999999999999E-2</v>
      </c>
      <c r="AL23" s="12">
        <v>1.4999999999999999E-2</v>
      </c>
      <c r="AM23" s="12">
        <v>1.4999999999999999E-2</v>
      </c>
      <c r="AN23" s="12">
        <v>1.4999999999999999E-2</v>
      </c>
      <c r="AO23" s="12">
        <v>1.4999999999999999E-2</v>
      </c>
      <c r="AP23" s="12">
        <v>1.4999999999999999E-2</v>
      </c>
      <c r="AQ23" s="12">
        <v>1.4999999999999999E-2</v>
      </c>
      <c r="AR23" s="12">
        <v>1.4999999999999999E-2</v>
      </c>
      <c r="AS23" s="12">
        <v>1.4999999999999999E-2</v>
      </c>
      <c r="AT23" s="12">
        <v>1.4999999999999999E-2</v>
      </c>
      <c r="AU23" s="12">
        <v>1.4999999999999999E-2</v>
      </c>
      <c r="AV23" s="12">
        <v>1.4999999999999999E-2</v>
      </c>
      <c r="AW23" s="12">
        <v>1.4999999999999999E-2</v>
      </c>
      <c r="AX23" s="12">
        <v>1.4999999999999999E-2</v>
      </c>
      <c r="AY23" s="12">
        <v>1.4999999999999999E-2</v>
      </c>
      <c r="AZ23" s="12">
        <v>1.4999999999999999E-2</v>
      </c>
      <c r="BA23" s="12">
        <v>1.4999999999999999E-2</v>
      </c>
      <c r="BB23" s="12">
        <v>1.4999999999999999E-2</v>
      </c>
      <c r="BC23" s="12">
        <v>1.4999999999999999E-2</v>
      </c>
      <c r="BD23" s="12">
        <v>1.4999999999999999E-2</v>
      </c>
      <c r="BE23" s="12">
        <v>1.4999999999999999E-2</v>
      </c>
      <c r="BF23" s="12">
        <v>1.4999999999999999E-2</v>
      </c>
      <c r="BG23" s="12">
        <v>1.4999999999999999E-2</v>
      </c>
      <c r="BH23" s="12">
        <v>1.4999999999999999E-2</v>
      </c>
      <c r="BI23" s="12">
        <v>1.4999999999999999E-2</v>
      </c>
      <c r="BJ23" s="12">
        <v>1.4999999999999999E-2</v>
      </c>
      <c r="BK23" s="12">
        <v>1.4999999999999999E-2</v>
      </c>
      <c r="BL23" s="12">
        <v>1.4999999999999999E-2</v>
      </c>
      <c r="BM23" s="12">
        <v>1.4999999999999999E-2</v>
      </c>
      <c r="BN23" s="12">
        <v>1.4999999999999999E-2</v>
      </c>
    </row>
    <row r="24" spans="1:66" x14ac:dyDescent="0.2">
      <c r="A24" s="67">
        <v>19</v>
      </c>
      <c r="B24" s="12">
        <v>1.4999999999999999E-2</v>
      </c>
      <c r="C24" s="12">
        <v>1.4999999999999999E-2</v>
      </c>
      <c r="D24" s="12">
        <v>1.4999999999999999E-2</v>
      </c>
      <c r="E24" s="12">
        <v>1.4999999999999999E-2</v>
      </c>
      <c r="F24" s="12">
        <v>1.4999999999999999E-2</v>
      </c>
      <c r="G24" s="12">
        <v>1.4999999999999999E-2</v>
      </c>
      <c r="H24" s="12">
        <v>1.4999999999999999E-2</v>
      </c>
      <c r="I24" s="12">
        <v>1.4999999999999999E-2</v>
      </c>
      <c r="J24" s="12">
        <v>1.4999999999999999E-2</v>
      </c>
      <c r="K24" s="12">
        <v>1.4999999999999999E-2</v>
      </c>
      <c r="L24" s="12">
        <v>1.4999999999999999E-2</v>
      </c>
      <c r="M24" s="12">
        <v>1.4999999999999999E-2</v>
      </c>
      <c r="N24" s="12">
        <v>1.4999999999999999E-2</v>
      </c>
      <c r="O24" s="12">
        <v>1.4999999999999999E-2</v>
      </c>
      <c r="P24" s="12">
        <v>1.4999999999999999E-2</v>
      </c>
      <c r="Q24" s="12">
        <v>1.4999999999999999E-2</v>
      </c>
      <c r="R24" s="12">
        <v>1.4999999999999999E-2</v>
      </c>
      <c r="S24" s="12">
        <v>1.4999999999999999E-2</v>
      </c>
      <c r="T24" s="12">
        <v>1.4999999999999999E-2</v>
      </c>
      <c r="U24" s="12">
        <v>1.4999999999999999E-2</v>
      </c>
      <c r="V24" s="12">
        <v>1.4999999999999999E-2</v>
      </c>
      <c r="W24" s="12">
        <v>1.4999999999999999E-2</v>
      </c>
      <c r="X24" s="12">
        <v>1.4999999999999999E-2</v>
      </c>
      <c r="Y24" s="12">
        <v>1.4999999999999999E-2</v>
      </c>
      <c r="Z24" s="12">
        <v>1.4999999999999999E-2</v>
      </c>
      <c r="AA24" s="12">
        <v>1.4999999999999999E-2</v>
      </c>
      <c r="AB24" s="12">
        <v>1.4999999999999999E-2</v>
      </c>
      <c r="AC24" s="12">
        <v>1.4999999999999999E-2</v>
      </c>
      <c r="AD24" s="12">
        <v>1.4999999999999999E-2</v>
      </c>
      <c r="AE24" s="12">
        <v>1.4999999999999999E-2</v>
      </c>
      <c r="AF24" s="12">
        <v>1.4999999999999999E-2</v>
      </c>
      <c r="AG24" s="12">
        <v>1.4999999999999999E-2</v>
      </c>
      <c r="AH24" s="12">
        <v>1.4999999999999999E-2</v>
      </c>
      <c r="AI24" s="12">
        <v>1.4999999999999999E-2</v>
      </c>
      <c r="AJ24" s="12">
        <v>1.4999999999999999E-2</v>
      </c>
      <c r="AK24" s="12">
        <v>1.4999999999999999E-2</v>
      </c>
      <c r="AL24" s="12">
        <v>1.4999999999999999E-2</v>
      </c>
      <c r="AM24" s="12">
        <v>1.4999999999999999E-2</v>
      </c>
      <c r="AN24" s="12">
        <v>1.4999999999999999E-2</v>
      </c>
      <c r="AO24" s="12">
        <v>1.4999999999999999E-2</v>
      </c>
      <c r="AP24" s="12">
        <v>1.4999999999999999E-2</v>
      </c>
      <c r="AQ24" s="12">
        <v>1.4999999999999999E-2</v>
      </c>
      <c r="AR24" s="12">
        <v>1.4999999999999999E-2</v>
      </c>
      <c r="AS24" s="12">
        <v>1.4999999999999999E-2</v>
      </c>
      <c r="AT24" s="12">
        <v>1.4999999999999999E-2</v>
      </c>
      <c r="AU24" s="12">
        <v>1.4999999999999999E-2</v>
      </c>
      <c r="AV24" s="12">
        <v>1.4999999999999999E-2</v>
      </c>
      <c r="AW24" s="12">
        <v>1.4999999999999999E-2</v>
      </c>
      <c r="AX24" s="12">
        <v>1.4999999999999999E-2</v>
      </c>
      <c r="AY24" s="12">
        <v>1.4999999999999999E-2</v>
      </c>
      <c r="AZ24" s="12">
        <v>1.4999999999999999E-2</v>
      </c>
      <c r="BA24" s="12">
        <v>1.4999999999999999E-2</v>
      </c>
      <c r="BB24" s="12">
        <v>1.4999999999999999E-2</v>
      </c>
      <c r="BC24" s="12">
        <v>1.4999999999999999E-2</v>
      </c>
      <c r="BD24" s="12">
        <v>1.4999999999999999E-2</v>
      </c>
      <c r="BE24" s="12">
        <v>1.4999999999999999E-2</v>
      </c>
      <c r="BF24" s="12">
        <v>1.4999999999999999E-2</v>
      </c>
      <c r="BG24" s="12">
        <v>1.4999999999999999E-2</v>
      </c>
      <c r="BH24" s="12">
        <v>1.4999999999999999E-2</v>
      </c>
      <c r="BI24" s="12">
        <v>1.4999999999999999E-2</v>
      </c>
      <c r="BJ24" s="12">
        <v>1.4999999999999999E-2</v>
      </c>
      <c r="BK24" s="12">
        <v>1.4999999999999999E-2</v>
      </c>
      <c r="BL24" s="12">
        <v>1.4999999999999999E-2</v>
      </c>
      <c r="BM24" s="12">
        <v>1.4999999999999999E-2</v>
      </c>
      <c r="BN24" s="12">
        <v>1.4999999999999999E-2</v>
      </c>
    </row>
    <row r="25" spans="1:66" x14ac:dyDescent="0.2">
      <c r="A25" s="67">
        <v>20</v>
      </c>
      <c r="B25" s="12">
        <v>1.4999999999999999E-2</v>
      </c>
      <c r="C25" s="12">
        <v>1.4999999999999999E-2</v>
      </c>
      <c r="D25" s="12">
        <v>1.4999999999999999E-2</v>
      </c>
      <c r="E25" s="12">
        <v>1.4999999999999999E-2</v>
      </c>
      <c r="F25" s="12">
        <v>1.4999999999999999E-2</v>
      </c>
      <c r="G25" s="12">
        <v>1.4999999999999999E-2</v>
      </c>
      <c r="H25" s="12">
        <v>1.4999999999999999E-2</v>
      </c>
      <c r="I25" s="12">
        <v>1.4999999999999999E-2</v>
      </c>
      <c r="J25" s="12">
        <v>1.4999999999999999E-2</v>
      </c>
      <c r="K25" s="12">
        <v>1.4999999999999999E-2</v>
      </c>
      <c r="L25" s="12">
        <v>1.4999999999999999E-2</v>
      </c>
      <c r="M25" s="12">
        <v>1.4999999999999999E-2</v>
      </c>
      <c r="N25" s="12">
        <v>1.4999999999999999E-2</v>
      </c>
      <c r="O25" s="12">
        <v>1.4999999999999999E-2</v>
      </c>
      <c r="P25" s="12">
        <v>1.4999999999999999E-2</v>
      </c>
      <c r="Q25" s="12">
        <v>1.4999999999999999E-2</v>
      </c>
      <c r="R25" s="12">
        <v>1.4999999999999999E-2</v>
      </c>
      <c r="S25" s="12">
        <v>1.4999999999999999E-2</v>
      </c>
      <c r="T25" s="12">
        <v>1.4999999999999999E-2</v>
      </c>
      <c r="U25" s="12">
        <v>1.4999999999999999E-2</v>
      </c>
      <c r="V25" s="12">
        <v>1.4999999999999999E-2</v>
      </c>
      <c r="W25" s="12">
        <v>1.4999999999999999E-2</v>
      </c>
      <c r="X25" s="12">
        <v>1.4999999999999999E-2</v>
      </c>
      <c r="Y25" s="12">
        <v>1.4999999999999999E-2</v>
      </c>
      <c r="Z25" s="12">
        <v>1.4999999999999999E-2</v>
      </c>
      <c r="AA25" s="12">
        <v>1.4999999999999999E-2</v>
      </c>
      <c r="AB25" s="12">
        <v>1.4999999999999999E-2</v>
      </c>
      <c r="AC25" s="12">
        <v>1.4999999999999999E-2</v>
      </c>
      <c r="AD25" s="12">
        <v>1.4999999999999999E-2</v>
      </c>
      <c r="AE25" s="12">
        <v>1.4999999999999999E-2</v>
      </c>
      <c r="AF25" s="12">
        <v>1.4999999999999999E-2</v>
      </c>
      <c r="AG25" s="12">
        <v>1.4999999999999999E-2</v>
      </c>
      <c r="AH25" s="12">
        <v>1.4999999999999999E-2</v>
      </c>
      <c r="AI25" s="12">
        <v>1.4999999999999999E-2</v>
      </c>
      <c r="AJ25" s="12">
        <v>1.4999999999999999E-2</v>
      </c>
      <c r="AK25" s="12">
        <v>1.4999999999999999E-2</v>
      </c>
      <c r="AL25" s="12">
        <v>1.4999999999999999E-2</v>
      </c>
      <c r="AM25" s="12">
        <v>1.4999999999999999E-2</v>
      </c>
      <c r="AN25" s="12">
        <v>1.4999999999999999E-2</v>
      </c>
      <c r="AO25" s="12">
        <v>1.4999999999999999E-2</v>
      </c>
      <c r="AP25" s="12">
        <v>1.4999999999999999E-2</v>
      </c>
      <c r="AQ25" s="12">
        <v>1.4999999999999999E-2</v>
      </c>
      <c r="AR25" s="12">
        <v>1.4999999999999999E-2</v>
      </c>
      <c r="AS25" s="12">
        <v>1.4999999999999999E-2</v>
      </c>
      <c r="AT25" s="12">
        <v>1.4999999999999999E-2</v>
      </c>
      <c r="AU25" s="12">
        <v>1.4999999999999999E-2</v>
      </c>
      <c r="AV25" s="12">
        <v>1.4999999999999999E-2</v>
      </c>
      <c r="AW25" s="12">
        <v>1.4999999999999999E-2</v>
      </c>
      <c r="AX25" s="12">
        <v>1.4999999999999999E-2</v>
      </c>
      <c r="AY25" s="12">
        <v>1.4999999999999999E-2</v>
      </c>
      <c r="AZ25" s="12">
        <v>1.4999999999999999E-2</v>
      </c>
      <c r="BA25" s="12">
        <v>1.4999999999999999E-2</v>
      </c>
      <c r="BB25" s="12">
        <v>1.4999999999999999E-2</v>
      </c>
      <c r="BC25" s="12">
        <v>1.4999999999999999E-2</v>
      </c>
      <c r="BD25" s="12">
        <v>1.4999999999999999E-2</v>
      </c>
      <c r="BE25" s="12">
        <v>1.4999999999999999E-2</v>
      </c>
      <c r="BF25" s="12">
        <v>1.4999999999999999E-2</v>
      </c>
      <c r="BG25" s="12">
        <v>1.4999999999999999E-2</v>
      </c>
      <c r="BH25" s="12">
        <v>1.4999999999999999E-2</v>
      </c>
      <c r="BI25" s="12">
        <v>1.4999999999999999E-2</v>
      </c>
      <c r="BJ25" s="12">
        <v>1.4999999999999999E-2</v>
      </c>
      <c r="BK25" s="12">
        <v>1.4999999999999999E-2</v>
      </c>
      <c r="BL25" s="12">
        <v>1.4999999999999999E-2</v>
      </c>
      <c r="BM25" s="12">
        <v>1.4999999999999999E-2</v>
      </c>
      <c r="BN25" s="12">
        <v>1.4999999999999999E-2</v>
      </c>
    </row>
    <row r="26" spans="1:66" x14ac:dyDescent="0.2">
      <c r="A26" s="67">
        <v>21</v>
      </c>
      <c r="B26" s="12">
        <v>1.55E-2</v>
      </c>
      <c r="C26" s="12">
        <v>1.55E-2</v>
      </c>
      <c r="D26" s="12">
        <v>1.55E-2</v>
      </c>
      <c r="E26" s="12">
        <v>1.55E-2</v>
      </c>
      <c r="F26" s="12">
        <v>1.55E-2</v>
      </c>
      <c r="G26" s="12">
        <v>1.55E-2</v>
      </c>
      <c r="H26" s="12">
        <v>1.55E-2</v>
      </c>
      <c r="I26" s="12">
        <v>1.55E-2</v>
      </c>
      <c r="J26" s="12">
        <v>1.55E-2</v>
      </c>
      <c r="K26" s="12">
        <v>1.55E-2</v>
      </c>
      <c r="L26" s="12">
        <v>1.55E-2</v>
      </c>
      <c r="M26" s="12">
        <v>1.55E-2</v>
      </c>
      <c r="N26" s="12">
        <v>1.55E-2</v>
      </c>
      <c r="O26" s="12">
        <v>1.55E-2</v>
      </c>
      <c r="P26" s="12">
        <v>1.55E-2</v>
      </c>
      <c r="Q26" s="12">
        <v>1.55E-2</v>
      </c>
      <c r="R26" s="12">
        <v>1.55E-2</v>
      </c>
      <c r="S26" s="12">
        <v>1.55E-2</v>
      </c>
      <c r="T26" s="12">
        <v>1.55E-2</v>
      </c>
      <c r="U26" s="12">
        <v>1.55E-2</v>
      </c>
      <c r="V26" s="12">
        <v>1.55E-2</v>
      </c>
      <c r="W26" s="12">
        <v>1.55E-2</v>
      </c>
      <c r="X26" s="12">
        <v>1.55E-2</v>
      </c>
      <c r="Y26" s="12">
        <v>1.55E-2</v>
      </c>
      <c r="Z26" s="12">
        <v>1.55E-2</v>
      </c>
      <c r="AA26" s="12">
        <v>1.55E-2</v>
      </c>
      <c r="AB26" s="12">
        <v>1.55E-2</v>
      </c>
      <c r="AC26" s="12">
        <v>1.55E-2</v>
      </c>
      <c r="AD26" s="12">
        <v>1.55E-2</v>
      </c>
      <c r="AE26" s="12">
        <v>1.55E-2</v>
      </c>
      <c r="AF26" s="12">
        <v>1.55E-2</v>
      </c>
      <c r="AG26" s="12">
        <v>1.55E-2</v>
      </c>
      <c r="AH26" s="12">
        <v>1.55E-2</v>
      </c>
      <c r="AI26" s="12">
        <v>1.55E-2</v>
      </c>
      <c r="AJ26" s="12">
        <v>1.55E-2</v>
      </c>
      <c r="AK26" s="12">
        <v>1.55E-2</v>
      </c>
      <c r="AL26" s="12">
        <v>1.55E-2</v>
      </c>
      <c r="AM26" s="12">
        <v>1.55E-2</v>
      </c>
      <c r="AN26" s="12">
        <v>1.55E-2</v>
      </c>
      <c r="AO26" s="12">
        <v>1.55E-2</v>
      </c>
      <c r="AP26" s="12">
        <v>1.55E-2</v>
      </c>
      <c r="AQ26" s="12">
        <v>1.55E-2</v>
      </c>
      <c r="AR26" s="12">
        <v>1.55E-2</v>
      </c>
      <c r="AS26" s="12">
        <v>1.55E-2</v>
      </c>
      <c r="AT26" s="12">
        <v>1.55E-2</v>
      </c>
      <c r="AU26" s="12">
        <v>1.55E-2</v>
      </c>
      <c r="AV26" s="12">
        <v>1.55E-2</v>
      </c>
      <c r="AW26" s="12">
        <v>1.55E-2</v>
      </c>
      <c r="AX26" s="12">
        <v>1.55E-2</v>
      </c>
      <c r="AY26" s="12">
        <v>1.55E-2</v>
      </c>
      <c r="AZ26" s="12">
        <v>1.55E-2</v>
      </c>
      <c r="BA26" s="12">
        <v>1.55E-2</v>
      </c>
      <c r="BB26" s="12">
        <v>1.55E-2</v>
      </c>
      <c r="BC26" s="12">
        <v>1.55E-2</v>
      </c>
      <c r="BD26" s="12">
        <v>1.55E-2</v>
      </c>
      <c r="BE26" s="12">
        <v>1.55E-2</v>
      </c>
      <c r="BF26" s="12">
        <v>1.55E-2</v>
      </c>
      <c r="BG26" s="12">
        <v>1.55E-2</v>
      </c>
      <c r="BH26" s="12">
        <v>1.55E-2</v>
      </c>
      <c r="BI26" s="12">
        <v>1.55E-2</v>
      </c>
      <c r="BJ26" s="12">
        <v>1.55E-2</v>
      </c>
      <c r="BK26" s="12">
        <v>1.55E-2</v>
      </c>
      <c r="BL26" s="12">
        <v>1.55E-2</v>
      </c>
      <c r="BM26" s="12">
        <v>1.55E-2</v>
      </c>
      <c r="BN26" s="12">
        <v>1.55E-2</v>
      </c>
    </row>
    <row r="27" spans="1:66" x14ac:dyDescent="0.2">
      <c r="A27" s="67">
        <v>22</v>
      </c>
      <c r="B27" s="12">
        <v>1.6E-2</v>
      </c>
      <c r="C27" s="12">
        <v>1.6E-2</v>
      </c>
      <c r="D27" s="12">
        <v>1.6E-2</v>
      </c>
      <c r="E27" s="12">
        <v>1.6E-2</v>
      </c>
      <c r="F27" s="12">
        <v>1.6E-2</v>
      </c>
      <c r="G27" s="12">
        <v>1.6E-2</v>
      </c>
      <c r="H27" s="12">
        <v>1.6E-2</v>
      </c>
      <c r="I27" s="12">
        <v>1.6E-2</v>
      </c>
      <c r="J27" s="12">
        <v>1.6E-2</v>
      </c>
      <c r="K27" s="12">
        <v>1.6E-2</v>
      </c>
      <c r="L27" s="12">
        <v>1.6E-2</v>
      </c>
      <c r="M27" s="12">
        <v>1.6E-2</v>
      </c>
      <c r="N27" s="12">
        <v>1.6E-2</v>
      </c>
      <c r="O27" s="12">
        <v>1.6E-2</v>
      </c>
      <c r="P27" s="12">
        <v>1.6E-2</v>
      </c>
      <c r="Q27" s="12">
        <v>1.6E-2</v>
      </c>
      <c r="R27" s="12">
        <v>1.6E-2</v>
      </c>
      <c r="S27" s="12">
        <v>1.6E-2</v>
      </c>
      <c r="T27" s="12">
        <v>1.6E-2</v>
      </c>
      <c r="U27" s="12">
        <v>1.6E-2</v>
      </c>
      <c r="V27" s="12">
        <v>1.6E-2</v>
      </c>
      <c r="W27" s="12">
        <v>1.6E-2</v>
      </c>
      <c r="X27" s="12">
        <v>1.6E-2</v>
      </c>
      <c r="Y27" s="12">
        <v>1.6E-2</v>
      </c>
      <c r="Z27" s="12">
        <v>1.6E-2</v>
      </c>
      <c r="AA27" s="12">
        <v>1.6E-2</v>
      </c>
      <c r="AB27" s="12">
        <v>1.6E-2</v>
      </c>
      <c r="AC27" s="12">
        <v>1.6E-2</v>
      </c>
      <c r="AD27" s="12">
        <v>1.6E-2</v>
      </c>
      <c r="AE27" s="12">
        <v>1.6E-2</v>
      </c>
      <c r="AF27" s="12">
        <v>1.6E-2</v>
      </c>
      <c r="AG27" s="12">
        <v>1.6E-2</v>
      </c>
      <c r="AH27" s="12">
        <v>1.6E-2</v>
      </c>
      <c r="AI27" s="12">
        <v>1.6E-2</v>
      </c>
      <c r="AJ27" s="12">
        <v>1.6E-2</v>
      </c>
      <c r="AK27" s="12">
        <v>1.6E-2</v>
      </c>
      <c r="AL27" s="12">
        <v>1.6E-2</v>
      </c>
      <c r="AM27" s="12">
        <v>1.6E-2</v>
      </c>
      <c r="AN27" s="12">
        <v>1.6E-2</v>
      </c>
      <c r="AO27" s="12">
        <v>1.6E-2</v>
      </c>
      <c r="AP27" s="12">
        <v>1.6E-2</v>
      </c>
      <c r="AQ27" s="12">
        <v>1.6E-2</v>
      </c>
      <c r="AR27" s="12">
        <v>1.6E-2</v>
      </c>
      <c r="AS27" s="12">
        <v>1.6E-2</v>
      </c>
      <c r="AT27" s="12">
        <v>1.6E-2</v>
      </c>
      <c r="AU27" s="12">
        <v>1.6E-2</v>
      </c>
      <c r="AV27" s="12">
        <v>1.6E-2</v>
      </c>
      <c r="AW27" s="12">
        <v>1.6E-2</v>
      </c>
      <c r="AX27" s="12">
        <v>1.6E-2</v>
      </c>
      <c r="AY27" s="12">
        <v>1.6E-2</v>
      </c>
      <c r="AZ27" s="12">
        <v>1.6E-2</v>
      </c>
      <c r="BA27" s="12">
        <v>1.6E-2</v>
      </c>
      <c r="BB27" s="12">
        <v>1.6E-2</v>
      </c>
      <c r="BC27" s="12">
        <v>1.6E-2</v>
      </c>
      <c r="BD27" s="12">
        <v>1.6E-2</v>
      </c>
      <c r="BE27" s="12">
        <v>1.6E-2</v>
      </c>
      <c r="BF27" s="12">
        <v>1.6E-2</v>
      </c>
      <c r="BG27" s="12">
        <v>1.6E-2</v>
      </c>
      <c r="BH27" s="12">
        <v>1.6E-2</v>
      </c>
      <c r="BI27" s="12">
        <v>1.6E-2</v>
      </c>
      <c r="BJ27" s="12">
        <v>1.6E-2</v>
      </c>
      <c r="BK27" s="12">
        <v>1.6E-2</v>
      </c>
      <c r="BL27" s="12">
        <v>1.6E-2</v>
      </c>
      <c r="BM27" s="12">
        <v>1.6E-2</v>
      </c>
      <c r="BN27" s="12">
        <v>1.6E-2</v>
      </c>
    </row>
    <row r="28" spans="1:66" x14ac:dyDescent="0.2">
      <c r="A28" s="67">
        <v>23</v>
      </c>
      <c r="B28" s="12">
        <v>1.6500000000000001E-2</v>
      </c>
      <c r="C28" s="12">
        <v>1.6500000000000001E-2</v>
      </c>
      <c r="D28" s="12">
        <v>1.6500000000000001E-2</v>
      </c>
      <c r="E28" s="12">
        <v>1.6500000000000001E-2</v>
      </c>
      <c r="F28" s="12">
        <v>1.6500000000000001E-2</v>
      </c>
      <c r="G28" s="12">
        <v>1.6500000000000001E-2</v>
      </c>
      <c r="H28" s="12">
        <v>1.6500000000000001E-2</v>
      </c>
      <c r="I28" s="12">
        <v>1.6500000000000001E-2</v>
      </c>
      <c r="J28" s="12">
        <v>1.6500000000000001E-2</v>
      </c>
      <c r="K28" s="12">
        <v>1.6500000000000001E-2</v>
      </c>
      <c r="L28" s="12">
        <v>1.6500000000000001E-2</v>
      </c>
      <c r="M28" s="12">
        <v>1.6500000000000001E-2</v>
      </c>
      <c r="N28" s="12">
        <v>1.6500000000000001E-2</v>
      </c>
      <c r="O28" s="12">
        <v>1.6500000000000001E-2</v>
      </c>
      <c r="P28" s="12">
        <v>1.6500000000000001E-2</v>
      </c>
      <c r="Q28" s="12">
        <v>1.6500000000000001E-2</v>
      </c>
      <c r="R28" s="12">
        <v>1.6500000000000001E-2</v>
      </c>
      <c r="S28" s="12">
        <v>1.6500000000000001E-2</v>
      </c>
      <c r="T28" s="12">
        <v>1.6500000000000001E-2</v>
      </c>
      <c r="U28" s="12">
        <v>1.6500000000000001E-2</v>
      </c>
      <c r="V28" s="12">
        <v>1.6500000000000001E-2</v>
      </c>
      <c r="W28" s="12">
        <v>1.6500000000000001E-2</v>
      </c>
      <c r="X28" s="12">
        <v>1.6500000000000001E-2</v>
      </c>
      <c r="Y28" s="12">
        <v>1.6500000000000001E-2</v>
      </c>
      <c r="Z28" s="12">
        <v>1.6500000000000001E-2</v>
      </c>
      <c r="AA28" s="12">
        <v>1.6500000000000001E-2</v>
      </c>
      <c r="AB28" s="12">
        <v>1.6500000000000001E-2</v>
      </c>
      <c r="AC28" s="12">
        <v>1.6500000000000001E-2</v>
      </c>
      <c r="AD28" s="12">
        <v>1.6500000000000001E-2</v>
      </c>
      <c r="AE28" s="12">
        <v>1.6500000000000001E-2</v>
      </c>
      <c r="AF28" s="12">
        <v>1.6500000000000001E-2</v>
      </c>
      <c r="AG28" s="12">
        <v>1.6500000000000001E-2</v>
      </c>
      <c r="AH28" s="12">
        <v>1.6500000000000001E-2</v>
      </c>
      <c r="AI28" s="12">
        <v>1.6500000000000001E-2</v>
      </c>
      <c r="AJ28" s="12">
        <v>1.6500000000000001E-2</v>
      </c>
      <c r="AK28" s="12">
        <v>1.6500000000000001E-2</v>
      </c>
      <c r="AL28" s="12">
        <v>1.6500000000000001E-2</v>
      </c>
      <c r="AM28" s="12">
        <v>1.6500000000000001E-2</v>
      </c>
      <c r="AN28" s="12">
        <v>1.6500000000000001E-2</v>
      </c>
      <c r="AO28" s="12">
        <v>1.6500000000000001E-2</v>
      </c>
      <c r="AP28" s="12">
        <v>1.6500000000000001E-2</v>
      </c>
      <c r="AQ28" s="12">
        <v>1.6500000000000001E-2</v>
      </c>
      <c r="AR28" s="12">
        <v>1.6500000000000001E-2</v>
      </c>
      <c r="AS28" s="12">
        <v>1.6500000000000001E-2</v>
      </c>
      <c r="AT28" s="12">
        <v>1.6500000000000001E-2</v>
      </c>
      <c r="AU28" s="12">
        <v>1.6500000000000001E-2</v>
      </c>
      <c r="AV28" s="12">
        <v>1.6500000000000001E-2</v>
      </c>
      <c r="AW28" s="12">
        <v>1.6500000000000001E-2</v>
      </c>
      <c r="AX28" s="12">
        <v>1.6500000000000001E-2</v>
      </c>
      <c r="AY28" s="12">
        <v>1.6500000000000001E-2</v>
      </c>
      <c r="AZ28" s="12">
        <v>1.6500000000000001E-2</v>
      </c>
      <c r="BA28" s="12">
        <v>1.6500000000000001E-2</v>
      </c>
      <c r="BB28" s="12">
        <v>1.6500000000000001E-2</v>
      </c>
      <c r="BC28" s="12">
        <v>1.6500000000000001E-2</v>
      </c>
      <c r="BD28" s="12">
        <v>1.6500000000000001E-2</v>
      </c>
      <c r="BE28" s="12">
        <v>1.6500000000000001E-2</v>
      </c>
      <c r="BF28" s="12">
        <v>1.6500000000000001E-2</v>
      </c>
      <c r="BG28" s="12">
        <v>1.6500000000000001E-2</v>
      </c>
      <c r="BH28" s="12">
        <v>1.6500000000000001E-2</v>
      </c>
      <c r="BI28" s="12">
        <v>1.6500000000000001E-2</v>
      </c>
      <c r="BJ28" s="12">
        <v>1.6500000000000001E-2</v>
      </c>
      <c r="BK28" s="12">
        <v>1.6500000000000001E-2</v>
      </c>
      <c r="BL28" s="12">
        <v>1.6500000000000001E-2</v>
      </c>
      <c r="BM28" s="12">
        <v>1.6500000000000001E-2</v>
      </c>
      <c r="BN28" s="12">
        <v>1.6500000000000001E-2</v>
      </c>
    </row>
    <row r="29" spans="1:66" x14ac:dyDescent="0.2">
      <c r="A29" s="67">
        <v>24</v>
      </c>
      <c r="B29" s="12">
        <v>1.7000000000000001E-2</v>
      </c>
      <c r="C29" s="12">
        <v>1.7000000000000001E-2</v>
      </c>
      <c r="D29" s="12">
        <v>1.7000000000000001E-2</v>
      </c>
      <c r="E29" s="12">
        <v>1.7000000000000001E-2</v>
      </c>
      <c r="F29" s="12">
        <v>1.7000000000000001E-2</v>
      </c>
      <c r="G29" s="12">
        <v>1.7000000000000001E-2</v>
      </c>
      <c r="H29" s="12">
        <v>1.7000000000000001E-2</v>
      </c>
      <c r="I29" s="12">
        <v>1.7000000000000001E-2</v>
      </c>
      <c r="J29" s="12">
        <v>1.7000000000000001E-2</v>
      </c>
      <c r="K29" s="12">
        <v>1.7000000000000001E-2</v>
      </c>
      <c r="L29" s="12">
        <v>1.7000000000000001E-2</v>
      </c>
      <c r="M29" s="12">
        <v>1.7000000000000001E-2</v>
      </c>
      <c r="N29" s="12">
        <v>1.7000000000000001E-2</v>
      </c>
      <c r="O29" s="12">
        <v>1.7000000000000001E-2</v>
      </c>
      <c r="P29" s="12">
        <v>1.7000000000000001E-2</v>
      </c>
      <c r="Q29" s="12">
        <v>1.7000000000000001E-2</v>
      </c>
      <c r="R29" s="12">
        <v>1.7000000000000001E-2</v>
      </c>
      <c r="S29" s="12">
        <v>1.7000000000000001E-2</v>
      </c>
      <c r="T29" s="12">
        <v>1.7000000000000001E-2</v>
      </c>
      <c r="U29" s="12">
        <v>1.7000000000000001E-2</v>
      </c>
      <c r="V29" s="12">
        <v>1.7000000000000001E-2</v>
      </c>
      <c r="W29" s="12">
        <v>1.7000000000000001E-2</v>
      </c>
      <c r="X29" s="12">
        <v>1.7000000000000001E-2</v>
      </c>
      <c r="Y29" s="12">
        <v>1.7000000000000001E-2</v>
      </c>
      <c r="Z29" s="12">
        <v>1.7000000000000001E-2</v>
      </c>
      <c r="AA29" s="12">
        <v>1.7000000000000001E-2</v>
      </c>
      <c r="AB29" s="12">
        <v>1.7000000000000001E-2</v>
      </c>
      <c r="AC29" s="12">
        <v>1.7000000000000001E-2</v>
      </c>
      <c r="AD29" s="12">
        <v>1.7000000000000001E-2</v>
      </c>
      <c r="AE29" s="12">
        <v>1.7000000000000001E-2</v>
      </c>
      <c r="AF29" s="12">
        <v>1.7000000000000001E-2</v>
      </c>
      <c r="AG29" s="12">
        <v>1.7000000000000001E-2</v>
      </c>
      <c r="AH29" s="12">
        <v>1.7000000000000001E-2</v>
      </c>
      <c r="AI29" s="12">
        <v>1.7000000000000001E-2</v>
      </c>
      <c r="AJ29" s="12">
        <v>1.7000000000000001E-2</v>
      </c>
      <c r="AK29" s="12">
        <v>1.7000000000000001E-2</v>
      </c>
      <c r="AL29" s="12">
        <v>1.7000000000000001E-2</v>
      </c>
      <c r="AM29" s="12">
        <v>1.7000000000000001E-2</v>
      </c>
      <c r="AN29" s="12">
        <v>1.7000000000000001E-2</v>
      </c>
      <c r="AO29" s="12">
        <v>1.7000000000000001E-2</v>
      </c>
      <c r="AP29" s="12">
        <v>1.7000000000000001E-2</v>
      </c>
      <c r="AQ29" s="12">
        <v>1.7000000000000001E-2</v>
      </c>
      <c r="AR29" s="12">
        <v>1.7000000000000001E-2</v>
      </c>
      <c r="AS29" s="12">
        <v>1.7000000000000001E-2</v>
      </c>
      <c r="AT29" s="12">
        <v>1.7000000000000001E-2</v>
      </c>
      <c r="AU29" s="12">
        <v>1.7000000000000001E-2</v>
      </c>
      <c r="AV29" s="12">
        <v>1.7000000000000001E-2</v>
      </c>
      <c r="AW29" s="12">
        <v>1.7000000000000001E-2</v>
      </c>
      <c r="AX29" s="12">
        <v>1.7000000000000001E-2</v>
      </c>
      <c r="AY29" s="12">
        <v>1.7000000000000001E-2</v>
      </c>
      <c r="AZ29" s="12">
        <v>1.7000000000000001E-2</v>
      </c>
      <c r="BA29" s="12">
        <v>1.7000000000000001E-2</v>
      </c>
      <c r="BB29" s="12">
        <v>1.7000000000000001E-2</v>
      </c>
      <c r="BC29" s="12">
        <v>1.7000000000000001E-2</v>
      </c>
      <c r="BD29" s="12">
        <v>1.7000000000000001E-2</v>
      </c>
      <c r="BE29" s="12">
        <v>1.7000000000000001E-2</v>
      </c>
      <c r="BF29" s="12">
        <v>1.7000000000000001E-2</v>
      </c>
      <c r="BG29" s="12">
        <v>1.7000000000000001E-2</v>
      </c>
      <c r="BH29" s="12">
        <v>1.7000000000000001E-2</v>
      </c>
      <c r="BI29" s="12">
        <v>1.7000000000000001E-2</v>
      </c>
      <c r="BJ29" s="12">
        <v>1.7000000000000001E-2</v>
      </c>
      <c r="BK29" s="12">
        <v>1.7000000000000001E-2</v>
      </c>
      <c r="BL29" s="12">
        <v>1.7000000000000001E-2</v>
      </c>
      <c r="BM29" s="12">
        <v>1.7000000000000001E-2</v>
      </c>
      <c r="BN29" s="12">
        <v>1.7000000000000001E-2</v>
      </c>
    </row>
    <row r="30" spans="1:66" x14ac:dyDescent="0.2">
      <c r="A30" s="67">
        <v>25</v>
      </c>
      <c r="B30" s="12">
        <v>1.7500000000000002E-2</v>
      </c>
      <c r="C30" s="12">
        <v>1.7500000000000002E-2</v>
      </c>
      <c r="D30" s="12">
        <v>1.7500000000000002E-2</v>
      </c>
      <c r="E30" s="12">
        <v>1.7500000000000002E-2</v>
      </c>
      <c r="F30" s="12">
        <v>1.7500000000000002E-2</v>
      </c>
      <c r="G30" s="12">
        <v>1.7500000000000002E-2</v>
      </c>
      <c r="H30" s="12">
        <v>1.7500000000000002E-2</v>
      </c>
      <c r="I30" s="12">
        <v>1.7500000000000002E-2</v>
      </c>
      <c r="J30" s="12">
        <v>1.7500000000000002E-2</v>
      </c>
      <c r="K30" s="12">
        <v>1.7500000000000002E-2</v>
      </c>
      <c r="L30" s="12">
        <v>1.7500000000000002E-2</v>
      </c>
      <c r="M30" s="12">
        <v>1.7500000000000002E-2</v>
      </c>
      <c r="N30" s="12">
        <v>1.7500000000000002E-2</v>
      </c>
      <c r="O30" s="12">
        <v>1.7500000000000002E-2</v>
      </c>
      <c r="P30" s="12">
        <v>1.7500000000000002E-2</v>
      </c>
      <c r="Q30" s="12">
        <v>1.7500000000000002E-2</v>
      </c>
      <c r="R30" s="12">
        <v>1.7500000000000002E-2</v>
      </c>
      <c r="S30" s="12">
        <v>1.7500000000000002E-2</v>
      </c>
      <c r="T30" s="12">
        <v>1.7500000000000002E-2</v>
      </c>
      <c r="U30" s="12">
        <v>1.7500000000000002E-2</v>
      </c>
      <c r="V30" s="12">
        <v>1.7500000000000002E-2</v>
      </c>
      <c r="W30" s="12">
        <v>1.7500000000000002E-2</v>
      </c>
      <c r="X30" s="12">
        <v>1.7500000000000002E-2</v>
      </c>
      <c r="Y30" s="12">
        <v>1.7500000000000002E-2</v>
      </c>
      <c r="Z30" s="12">
        <v>1.7500000000000002E-2</v>
      </c>
      <c r="AA30" s="12">
        <v>1.7500000000000002E-2</v>
      </c>
      <c r="AB30" s="12">
        <v>1.7500000000000002E-2</v>
      </c>
      <c r="AC30" s="12">
        <v>1.7500000000000002E-2</v>
      </c>
      <c r="AD30" s="12">
        <v>1.7500000000000002E-2</v>
      </c>
      <c r="AE30" s="12">
        <v>1.7500000000000002E-2</v>
      </c>
      <c r="AF30" s="12">
        <v>1.7500000000000002E-2</v>
      </c>
      <c r="AG30" s="12">
        <v>1.7500000000000002E-2</v>
      </c>
      <c r="AH30" s="12">
        <v>1.7500000000000002E-2</v>
      </c>
      <c r="AI30" s="12">
        <v>1.7500000000000002E-2</v>
      </c>
      <c r="AJ30" s="12">
        <v>1.7500000000000002E-2</v>
      </c>
      <c r="AK30" s="12">
        <v>1.7500000000000002E-2</v>
      </c>
      <c r="AL30" s="12">
        <v>1.7500000000000002E-2</v>
      </c>
      <c r="AM30" s="12">
        <v>1.7500000000000002E-2</v>
      </c>
      <c r="AN30" s="12">
        <v>1.7500000000000002E-2</v>
      </c>
      <c r="AO30" s="12">
        <v>1.7500000000000002E-2</v>
      </c>
      <c r="AP30" s="12">
        <v>1.7500000000000002E-2</v>
      </c>
      <c r="AQ30" s="12">
        <v>1.7500000000000002E-2</v>
      </c>
      <c r="AR30" s="12">
        <v>1.7500000000000002E-2</v>
      </c>
      <c r="AS30" s="12">
        <v>1.7500000000000002E-2</v>
      </c>
      <c r="AT30" s="12">
        <v>1.7500000000000002E-2</v>
      </c>
      <c r="AU30" s="12">
        <v>1.7500000000000002E-2</v>
      </c>
      <c r="AV30" s="12">
        <v>1.7500000000000002E-2</v>
      </c>
      <c r="AW30" s="12">
        <v>1.7500000000000002E-2</v>
      </c>
      <c r="AX30" s="12">
        <v>1.7500000000000002E-2</v>
      </c>
      <c r="AY30" s="12">
        <v>1.7500000000000002E-2</v>
      </c>
      <c r="AZ30" s="12">
        <v>1.7500000000000002E-2</v>
      </c>
      <c r="BA30" s="12">
        <v>1.7500000000000002E-2</v>
      </c>
      <c r="BB30" s="12">
        <v>1.7500000000000002E-2</v>
      </c>
      <c r="BC30" s="12">
        <v>1.7500000000000002E-2</v>
      </c>
      <c r="BD30" s="12">
        <v>1.7500000000000002E-2</v>
      </c>
      <c r="BE30" s="12">
        <v>1.7500000000000002E-2</v>
      </c>
      <c r="BF30" s="12">
        <v>1.7500000000000002E-2</v>
      </c>
      <c r="BG30" s="12">
        <v>1.7500000000000002E-2</v>
      </c>
      <c r="BH30" s="12">
        <v>1.7500000000000002E-2</v>
      </c>
      <c r="BI30" s="12">
        <v>1.7500000000000002E-2</v>
      </c>
      <c r="BJ30" s="12">
        <v>1.7500000000000002E-2</v>
      </c>
      <c r="BK30" s="12">
        <v>1.7500000000000002E-2</v>
      </c>
      <c r="BL30" s="12">
        <v>1.7500000000000002E-2</v>
      </c>
      <c r="BM30" s="12">
        <v>1.7500000000000002E-2</v>
      </c>
      <c r="BN30" s="12">
        <v>1.7500000000000002E-2</v>
      </c>
    </row>
    <row r="31" spans="1:66" x14ac:dyDescent="0.2">
      <c r="A31" s="67">
        <v>26</v>
      </c>
      <c r="B31" s="12">
        <v>1.7999999999999999E-2</v>
      </c>
      <c r="C31" s="12">
        <v>1.7999999999999999E-2</v>
      </c>
      <c r="D31" s="12">
        <v>1.7999999999999999E-2</v>
      </c>
      <c r="E31" s="12">
        <v>1.7999999999999999E-2</v>
      </c>
      <c r="F31" s="12">
        <v>1.7999999999999999E-2</v>
      </c>
      <c r="G31" s="12">
        <v>1.7999999999999999E-2</v>
      </c>
      <c r="H31" s="12">
        <v>1.7999999999999999E-2</v>
      </c>
      <c r="I31" s="12">
        <v>1.7999999999999999E-2</v>
      </c>
      <c r="J31" s="12">
        <v>1.7999999999999999E-2</v>
      </c>
      <c r="K31" s="12">
        <v>1.7999999999999999E-2</v>
      </c>
      <c r="L31" s="12">
        <v>1.7999999999999999E-2</v>
      </c>
      <c r="M31" s="12">
        <v>1.7999999999999999E-2</v>
      </c>
      <c r="N31" s="12">
        <v>1.7999999999999999E-2</v>
      </c>
      <c r="O31" s="12">
        <v>1.7999999999999999E-2</v>
      </c>
      <c r="P31" s="12">
        <v>1.7999999999999999E-2</v>
      </c>
      <c r="Q31" s="12">
        <v>1.7999999999999999E-2</v>
      </c>
      <c r="R31" s="12">
        <v>1.7999999999999999E-2</v>
      </c>
      <c r="S31" s="12">
        <v>1.7999999999999999E-2</v>
      </c>
      <c r="T31" s="12">
        <v>1.7999999999999999E-2</v>
      </c>
      <c r="U31" s="12">
        <v>1.7999999999999999E-2</v>
      </c>
      <c r="V31" s="12">
        <v>1.7999999999999999E-2</v>
      </c>
      <c r="W31" s="12">
        <v>1.7999999999999999E-2</v>
      </c>
      <c r="X31" s="12">
        <v>1.7999999999999999E-2</v>
      </c>
      <c r="Y31" s="12">
        <v>1.7999999999999999E-2</v>
      </c>
      <c r="Z31" s="12">
        <v>1.7999999999999999E-2</v>
      </c>
      <c r="AA31" s="12">
        <v>1.7999999999999999E-2</v>
      </c>
      <c r="AB31" s="12">
        <v>1.7999999999999999E-2</v>
      </c>
      <c r="AC31" s="12">
        <v>1.7999999999999999E-2</v>
      </c>
      <c r="AD31" s="12">
        <v>1.7999999999999999E-2</v>
      </c>
      <c r="AE31" s="12">
        <v>1.7999999999999999E-2</v>
      </c>
      <c r="AF31" s="12">
        <v>1.7999999999999999E-2</v>
      </c>
      <c r="AG31" s="12">
        <v>1.7999999999999999E-2</v>
      </c>
      <c r="AH31" s="12">
        <v>1.7999999999999999E-2</v>
      </c>
      <c r="AI31" s="12">
        <v>1.7999999999999999E-2</v>
      </c>
      <c r="AJ31" s="12">
        <v>1.7999999999999999E-2</v>
      </c>
      <c r="AK31" s="12">
        <v>1.7999999999999999E-2</v>
      </c>
      <c r="AL31" s="12">
        <v>1.7999999999999999E-2</v>
      </c>
      <c r="AM31" s="12">
        <v>1.7999999999999999E-2</v>
      </c>
      <c r="AN31" s="12">
        <v>1.7999999999999999E-2</v>
      </c>
      <c r="AO31" s="12">
        <v>1.7999999999999999E-2</v>
      </c>
      <c r="AP31" s="12">
        <v>1.7999999999999999E-2</v>
      </c>
      <c r="AQ31" s="12">
        <v>1.7999999999999999E-2</v>
      </c>
      <c r="AR31" s="12">
        <v>1.7999999999999999E-2</v>
      </c>
      <c r="AS31" s="12">
        <v>1.7999999999999999E-2</v>
      </c>
      <c r="AT31" s="12">
        <v>1.7999999999999999E-2</v>
      </c>
      <c r="AU31" s="12">
        <v>1.7999999999999999E-2</v>
      </c>
      <c r="AV31" s="12">
        <v>1.7999999999999999E-2</v>
      </c>
      <c r="AW31" s="12">
        <v>1.7999999999999999E-2</v>
      </c>
      <c r="AX31" s="12">
        <v>1.7999999999999999E-2</v>
      </c>
      <c r="AY31" s="12">
        <v>1.7999999999999999E-2</v>
      </c>
      <c r="AZ31" s="12">
        <v>1.7999999999999999E-2</v>
      </c>
      <c r="BA31" s="12">
        <v>1.7999999999999999E-2</v>
      </c>
      <c r="BB31" s="12">
        <v>1.7999999999999999E-2</v>
      </c>
      <c r="BC31" s="12">
        <v>1.7999999999999999E-2</v>
      </c>
      <c r="BD31" s="12">
        <v>1.7999999999999999E-2</v>
      </c>
      <c r="BE31" s="12">
        <v>1.7999999999999999E-2</v>
      </c>
      <c r="BF31" s="12">
        <v>1.7999999999999999E-2</v>
      </c>
      <c r="BG31" s="12">
        <v>1.7999999999999999E-2</v>
      </c>
      <c r="BH31" s="12">
        <v>1.7999999999999999E-2</v>
      </c>
      <c r="BI31" s="12">
        <v>1.7999999999999999E-2</v>
      </c>
      <c r="BJ31" s="12">
        <v>1.7999999999999999E-2</v>
      </c>
      <c r="BK31" s="12">
        <v>1.7999999999999999E-2</v>
      </c>
      <c r="BL31" s="12">
        <v>1.7999999999999999E-2</v>
      </c>
      <c r="BM31" s="12">
        <v>1.7999999999999999E-2</v>
      </c>
      <c r="BN31" s="12">
        <v>1.7999999999999999E-2</v>
      </c>
    </row>
    <row r="32" spans="1:66" x14ac:dyDescent="0.2">
      <c r="A32" s="67">
        <v>27</v>
      </c>
      <c r="B32" s="12">
        <v>1.8499999999999999E-2</v>
      </c>
      <c r="C32" s="12">
        <v>1.8499999999999999E-2</v>
      </c>
      <c r="D32" s="12">
        <v>1.8499999999999999E-2</v>
      </c>
      <c r="E32" s="12">
        <v>1.8499999999999999E-2</v>
      </c>
      <c r="F32" s="12">
        <v>1.8499999999999999E-2</v>
      </c>
      <c r="G32" s="12">
        <v>1.8499999999999999E-2</v>
      </c>
      <c r="H32" s="12">
        <v>1.8499999999999999E-2</v>
      </c>
      <c r="I32" s="12">
        <v>1.8499999999999999E-2</v>
      </c>
      <c r="J32" s="12">
        <v>1.8499999999999999E-2</v>
      </c>
      <c r="K32" s="12">
        <v>1.8499999999999999E-2</v>
      </c>
      <c r="L32" s="12">
        <v>1.8499999999999999E-2</v>
      </c>
      <c r="M32" s="12">
        <v>1.8499999999999999E-2</v>
      </c>
      <c r="N32" s="12">
        <v>1.8499999999999999E-2</v>
      </c>
      <c r="O32" s="12">
        <v>1.8499999999999999E-2</v>
      </c>
      <c r="P32" s="12">
        <v>1.8499999999999999E-2</v>
      </c>
      <c r="Q32" s="12">
        <v>1.8499999999999999E-2</v>
      </c>
      <c r="R32" s="12">
        <v>1.8499999999999999E-2</v>
      </c>
      <c r="S32" s="12">
        <v>1.8499999999999999E-2</v>
      </c>
      <c r="T32" s="12">
        <v>1.8499999999999999E-2</v>
      </c>
      <c r="U32" s="12">
        <v>1.8499999999999999E-2</v>
      </c>
      <c r="V32" s="12">
        <v>1.8499999999999999E-2</v>
      </c>
      <c r="W32" s="12">
        <v>1.8499999999999999E-2</v>
      </c>
      <c r="X32" s="12">
        <v>1.8499999999999999E-2</v>
      </c>
      <c r="Y32" s="12">
        <v>1.8499999999999999E-2</v>
      </c>
      <c r="Z32" s="12">
        <v>1.8499999999999999E-2</v>
      </c>
      <c r="AA32" s="12">
        <v>1.8499999999999999E-2</v>
      </c>
      <c r="AB32" s="12">
        <v>1.8499999999999999E-2</v>
      </c>
      <c r="AC32" s="12">
        <v>1.8499999999999999E-2</v>
      </c>
      <c r="AD32" s="12">
        <v>1.8499999999999999E-2</v>
      </c>
      <c r="AE32" s="12">
        <v>1.8499999999999999E-2</v>
      </c>
      <c r="AF32" s="12">
        <v>1.8499999999999999E-2</v>
      </c>
      <c r="AG32" s="12">
        <v>1.8499999999999999E-2</v>
      </c>
      <c r="AH32" s="12">
        <v>1.8499999999999999E-2</v>
      </c>
      <c r="AI32" s="12">
        <v>1.8499999999999999E-2</v>
      </c>
      <c r="AJ32" s="12">
        <v>1.8499999999999999E-2</v>
      </c>
      <c r="AK32" s="12">
        <v>1.8499999999999999E-2</v>
      </c>
      <c r="AL32" s="12">
        <v>1.8499999999999999E-2</v>
      </c>
      <c r="AM32" s="12">
        <v>1.8499999999999999E-2</v>
      </c>
      <c r="AN32" s="12">
        <v>1.8499999999999999E-2</v>
      </c>
      <c r="AO32" s="12">
        <v>1.8499999999999999E-2</v>
      </c>
      <c r="AP32" s="12">
        <v>1.8499999999999999E-2</v>
      </c>
      <c r="AQ32" s="12">
        <v>1.8499999999999999E-2</v>
      </c>
      <c r="AR32" s="12">
        <v>1.8499999999999999E-2</v>
      </c>
      <c r="AS32" s="12">
        <v>1.8499999999999999E-2</v>
      </c>
      <c r="AT32" s="12">
        <v>1.8499999999999999E-2</v>
      </c>
      <c r="AU32" s="12">
        <v>1.8499999999999999E-2</v>
      </c>
      <c r="AV32" s="12">
        <v>1.8499999999999999E-2</v>
      </c>
      <c r="AW32" s="12">
        <v>1.8499999999999999E-2</v>
      </c>
      <c r="AX32" s="12">
        <v>1.8499999999999999E-2</v>
      </c>
      <c r="AY32" s="12">
        <v>1.8499999999999999E-2</v>
      </c>
      <c r="AZ32" s="12">
        <v>1.8499999999999999E-2</v>
      </c>
      <c r="BA32" s="12">
        <v>1.8499999999999999E-2</v>
      </c>
      <c r="BB32" s="12">
        <v>1.8499999999999999E-2</v>
      </c>
      <c r="BC32" s="12">
        <v>1.8499999999999999E-2</v>
      </c>
      <c r="BD32" s="12">
        <v>1.8499999999999999E-2</v>
      </c>
      <c r="BE32" s="12">
        <v>1.8499999999999999E-2</v>
      </c>
      <c r="BF32" s="12">
        <v>1.8499999999999999E-2</v>
      </c>
      <c r="BG32" s="12">
        <v>1.8499999999999999E-2</v>
      </c>
      <c r="BH32" s="12">
        <v>1.8499999999999999E-2</v>
      </c>
      <c r="BI32" s="12">
        <v>1.8499999999999999E-2</v>
      </c>
      <c r="BJ32" s="12">
        <v>1.8499999999999999E-2</v>
      </c>
      <c r="BK32" s="12">
        <v>1.8499999999999999E-2</v>
      </c>
      <c r="BL32" s="12">
        <v>1.8499999999999999E-2</v>
      </c>
      <c r="BM32" s="12">
        <v>1.8499999999999999E-2</v>
      </c>
      <c r="BN32" s="12">
        <v>1.8499999999999999E-2</v>
      </c>
    </row>
    <row r="33" spans="1:66" x14ac:dyDescent="0.2">
      <c r="A33" s="67">
        <v>28</v>
      </c>
      <c r="B33" s="12">
        <v>1.9E-2</v>
      </c>
      <c r="C33" s="12">
        <v>1.9E-2</v>
      </c>
      <c r="D33" s="12">
        <v>1.9E-2</v>
      </c>
      <c r="E33" s="12">
        <v>1.9E-2</v>
      </c>
      <c r="F33" s="12">
        <v>1.9E-2</v>
      </c>
      <c r="G33" s="12">
        <v>1.9E-2</v>
      </c>
      <c r="H33" s="12">
        <v>1.9E-2</v>
      </c>
      <c r="I33" s="12">
        <v>1.9E-2</v>
      </c>
      <c r="J33" s="12">
        <v>1.9E-2</v>
      </c>
      <c r="K33" s="12">
        <v>1.9E-2</v>
      </c>
      <c r="L33" s="12">
        <v>1.9E-2</v>
      </c>
      <c r="M33" s="12">
        <v>1.9E-2</v>
      </c>
      <c r="N33" s="12">
        <v>1.9E-2</v>
      </c>
      <c r="O33" s="12">
        <v>1.9E-2</v>
      </c>
      <c r="P33" s="12">
        <v>1.9E-2</v>
      </c>
      <c r="Q33" s="12">
        <v>1.9E-2</v>
      </c>
      <c r="R33" s="12">
        <v>1.9E-2</v>
      </c>
      <c r="S33" s="12">
        <v>1.9E-2</v>
      </c>
      <c r="T33" s="12">
        <v>1.9E-2</v>
      </c>
      <c r="U33" s="12">
        <v>1.9E-2</v>
      </c>
      <c r="V33" s="12">
        <v>1.9E-2</v>
      </c>
      <c r="W33" s="12">
        <v>1.9E-2</v>
      </c>
      <c r="X33" s="12">
        <v>1.9E-2</v>
      </c>
      <c r="Y33" s="12">
        <v>1.9E-2</v>
      </c>
      <c r="Z33" s="12">
        <v>1.9E-2</v>
      </c>
      <c r="AA33" s="12">
        <v>1.9E-2</v>
      </c>
      <c r="AB33" s="12">
        <v>1.9E-2</v>
      </c>
      <c r="AC33" s="12">
        <v>1.9E-2</v>
      </c>
      <c r="AD33" s="12">
        <v>1.9E-2</v>
      </c>
      <c r="AE33" s="12">
        <v>1.9E-2</v>
      </c>
      <c r="AF33" s="12">
        <v>1.9E-2</v>
      </c>
      <c r="AG33" s="12">
        <v>1.9E-2</v>
      </c>
      <c r="AH33" s="12">
        <v>1.9E-2</v>
      </c>
      <c r="AI33" s="12">
        <v>1.9E-2</v>
      </c>
      <c r="AJ33" s="12">
        <v>1.9E-2</v>
      </c>
      <c r="AK33" s="12">
        <v>1.9E-2</v>
      </c>
      <c r="AL33" s="12">
        <v>1.9E-2</v>
      </c>
      <c r="AM33" s="12">
        <v>1.9E-2</v>
      </c>
      <c r="AN33" s="12">
        <v>1.9E-2</v>
      </c>
      <c r="AO33" s="12">
        <v>1.9E-2</v>
      </c>
      <c r="AP33" s="12">
        <v>1.9E-2</v>
      </c>
      <c r="AQ33" s="12">
        <v>1.9E-2</v>
      </c>
      <c r="AR33" s="12">
        <v>1.9E-2</v>
      </c>
      <c r="AS33" s="12">
        <v>1.9E-2</v>
      </c>
      <c r="AT33" s="12">
        <v>1.9E-2</v>
      </c>
      <c r="AU33" s="12">
        <v>1.9E-2</v>
      </c>
      <c r="AV33" s="12">
        <v>1.9E-2</v>
      </c>
      <c r="AW33" s="12">
        <v>1.9E-2</v>
      </c>
      <c r="AX33" s="12">
        <v>1.9E-2</v>
      </c>
      <c r="AY33" s="12">
        <v>1.9E-2</v>
      </c>
      <c r="AZ33" s="12">
        <v>1.9E-2</v>
      </c>
      <c r="BA33" s="12">
        <v>1.9E-2</v>
      </c>
      <c r="BB33" s="12">
        <v>1.9E-2</v>
      </c>
      <c r="BC33" s="12">
        <v>1.9E-2</v>
      </c>
      <c r="BD33" s="12">
        <v>1.9E-2</v>
      </c>
      <c r="BE33" s="12">
        <v>1.9E-2</v>
      </c>
      <c r="BF33" s="12">
        <v>1.9E-2</v>
      </c>
      <c r="BG33" s="12">
        <v>1.9E-2</v>
      </c>
      <c r="BH33" s="12">
        <v>1.9E-2</v>
      </c>
      <c r="BI33" s="12">
        <v>1.9E-2</v>
      </c>
      <c r="BJ33" s="12">
        <v>1.9E-2</v>
      </c>
      <c r="BK33" s="12">
        <v>1.9E-2</v>
      </c>
      <c r="BL33" s="12">
        <v>1.9E-2</v>
      </c>
      <c r="BM33" s="12">
        <v>1.9E-2</v>
      </c>
      <c r="BN33" s="12">
        <v>1.9E-2</v>
      </c>
    </row>
    <row r="34" spans="1:66" x14ac:dyDescent="0.2">
      <c r="A34" s="67">
        <v>29</v>
      </c>
      <c r="B34" s="12">
        <v>1.95E-2</v>
      </c>
      <c r="C34" s="12">
        <v>1.95E-2</v>
      </c>
      <c r="D34" s="12">
        <v>1.95E-2</v>
      </c>
      <c r="E34" s="12">
        <v>1.95E-2</v>
      </c>
      <c r="F34" s="12">
        <v>1.95E-2</v>
      </c>
      <c r="G34" s="12">
        <v>1.95E-2</v>
      </c>
      <c r="H34" s="12">
        <v>1.95E-2</v>
      </c>
      <c r="I34" s="12">
        <v>1.95E-2</v>
      </c>
      <c r="J34" s="12">
        <v>1.95E-2</v>
      </c>
      <c r="K34" s="12">
        <v>1.95E-2</v>
      </c>
      <c r="L34" s="12">
        <v>1.95E-2</v>
      </c>
      <c r="M34" s="12">
        <v>1.95E-2</v>
      </c>
      <c r="N34" s="12">
        <v>1.95E-2</v>
      </c>
      <c r="O34" s="12">
        <v>1.95E-2</v>
      </c>
      <c r="P34" s="12">
        <v>1.95E-2</v>
      </c>
      <c r="Q34" s="12">
        <v>1.95E-2</v>
      </c>
      <c r="R34" s="12">
        <v>1.95E-2</v>
      </c>
      <c r="S34" s="12">
        <v>1.95E-2</v>
      </c>
      <c r="T34" s="12">
        <v>1.95E-2</v>
      </c>
      <c r="U34" s="12">
        <v>1.95E-2</v>
      </c>
      <c r="V34" s="12">
        <v>1.95E-2</v>
      </c>
      <c r="W34" s="12">
        <v>1.95E-2</v>
      </c>
      <c r="X34" s="12">
        <v>1.95E-2</v>
      </c>
      <c r="Y34" s="12">
        <v>1.95E-2</v>
      </c>
      <c r="Z34" s="12">
        <v>1.95E-2</v>
      </c>
      <c r="AA34" s="12">
        <v>1.95E-2</v>
      </c>
      <c r="AB34" s="12">
        <v>1.95E-2</v>
      </c>
      <c r="AC34" s="12">
        <v>1.95E-2</v>
      </c>
      <c r="AD34" s="12">
        <v>1.95E-2</v>
      </c>
      <c r="AE34" s="12">
        <v>1.95E-2</v>
      </c>
      <c r="AF34" s="12">
        <v>1.95E-2</v>
      </c>
      <c r="AG34" s="12">
        <v>1.95E-2</v>
      </c>
      <c r="AH34" s="12">
        <v>1.95E-2</v>
      </c>
      <c r="AI34" s="12">
        <v>1.95E-2</v>
      </c>
      <c r="AJ34" s="12">
        <v>1.95E-2</v>
      </c>
      <c r="AK34" s="12">
        <v>1.95E-2</v>
      </c>
      <c r="AL34" s="12">
        <v>1.95E-2</v>
      </c>
      <c r="AM34" s="12">
        <v>1.95E-2</v>
      </c>
      <c r="AN34" s="12">
        <v>1.95E-2</v>
      </c>
      <c r="AO34" s="12">
        <v>1.95E-2</v>
      </c>
      <c r="AP34" s="12">
        <v>1.95E-2</v>
      </c>
      <c r="AQ34" s="12">
        <v>1.95E-2</v>
      </c>
      <c r="AR34" s="12">
        <v>1.95E-2</v>
      </c>
      <c r="AS34" s="12">
        <v>1.95E-2</v>
      </c>
      <c r="AT34" s="12">
        <v>1.95E-2</v>
      </c>
      <c r="AU34" s="12">
        <v>1.95E-2</v>
      </c>
      <c r="AV34" s="12">
        <v>1.95E-2</v>
      </c>
      <c r="AW34" s="12">
        <v>1.95E-2</v>
      </c>
      <c r="AX34" s="12">
        <v>1.95E-2</v>
      </c>
      <c r="AY34" s="12">
        <v>1.95E-2</v>
      </c>
      <c r="AZ34" s="12">
        <v>1.95E-2</v>
      </c>
      <c r="BA34" s="12">
        <v>1.95E-2</v>
      </c>
      <c r="BB34" s="12">
        <v>1.95E-2</v>
      </c>
      <c r="BC34" s="12">
        <v>1.95E-2</v>
      </c>
      <c r="BD34" s="12">
        <v>1.95E-2</v>
      </c>
      <c r="BE34" s="12">
        <v>1.95E-2</v>
      </c>
      <c r="BF34" s="12">
        <v>1.95E-2</v>
      </c>
      <c r="BG34" s="12">
        <v>1.95E-2</v>
      </c>
      <c r="BH34" s="12">
        <v>1.95E-2</v>
      </c>
      <c r="BI34" s="12">
        <v>1.95E-2</v>
      </c>
      <c r="BJ34" s="12">
        <v>1.95E-2</v>
      </c>
      <c r="BK34" s="12">
        <v>1.95E-2</v>
      </c>
      <c r="BL34" s="12">
        <v>1.95E-2</v>
      </c>
      <c r="BM34" s="12">
        <v>1.95E-2</v>
      </c>
      <c r="BN34" s="12">
        <v>1.95E-2</v>
      </c>
    </row>
    <row r="35" spans="1:66" x14ac:dyDescent="0.2">
      <c r="A35" s="67">
        <v>30</v>
      </c>
      <c r="B35" s="12">
        <v>0.02</v>
      </c>
      <c r="C35" s="12">
        <v>0.02</v>
      </c>
      <c r="D35" s="12">
        <v>0.02</v>
      </c>
      <c r="E35" s="12">
        <v>0.02</v>
      </c>
      <c r="F35" s="12">
        <v>0.02</v>
      </c>
      <c r="G35" s="12">
        <v>0.02</v>
      </c>
      <c r="H35" s="12">
        <v>0.02</v>
      </c>
      <c r="I35" s="12">
        <v>0.02</v>
      </c>
      <c r="J35" s="12">
        <v>0.02</v>
      </c>
      <c r="K35" s="12">
        <v>0.02</v>
      </c>
      <c r="L35" s="12">
        <v>0.02</v>
      </c>
      <c r="M35" s="12">
        <v>0.02</v>
      </c>
      <c r="N35" s="12">
        <v>0.02</v>
      </c>
      <c r="O35" s="12">
        <v>0.02</v>
      </c>
      <c r="P35" s="12">
        <v>0.02</v>
      </c>
      <c r="Q35" s="12">
        <v>0.02</v>
      </c>
      <c r="R35" s="12">
        <v>0.02</v>
      </c>
      <c r="S35" s="12">
        <v>0.02</v>
      </c>
      <c r="T35" s="12">
        <v>0.02</v>
      </c>
      <c r="U35" s="12">
        <v>0.02</v>
      </c>
      <c r="V35" s="12">
        <v>0.02</v>
      </c>
      <c r="W35" s="12">
        <v>0.02</v>
      </c>
      <c r="X35" s="12">
        <v>0.02</v>
      </c>
      <c r="Y35" s="12">
        <v>0.02</v>
      </c>
      <c r="Z35" s="12">
        <v>0.02</v>
      </c>
      <c r="AA35" s="12">
        <v>0.02</v>
      </c>
      <c r="AB35" s="12">
        <v>0.02</v>
      </c>
      <c r="AC35" s="12">
        <v>0.02</v>
      </c>
      <c r="AD35" s="12">
        <v>0.02</v>
      </c>
      <c r="AE35" s="12">
        <v>0.02</v>
      </c>
      <c r="AF35" s="12">
        <v>0.02</v>
      </c>
      <c r="AG35" s="12">
        <v>0.02</v>
      </c>
      <c r="AH35" s="12">
        <v>0.02</v>
      </c>
      <c r="AI35" s="12">
        <v>0.02</v>
      </c>
      <c r="AJ35" s="12">
        <v>0.02</v>
      </c>
      <c r="AK35" s="12">
        <v>0.02</v>
      </c>
      <c r="AL35" s="12">
        <v>0.02</v>
      </c>
      <c r="AM35" s="12">
        <v>0.02</v>
      </c>
      <c r="AN35" s="12">
        <v>0.02</v>
      </c>
      <c r="AO35" s="12">
        <v>0.02</v>
      </c>
      <c r="AP35" s="12">
        <v>0.02</v>
      </c>
      <c r="AQ35" s="12">
        <v>0.02</v>
      </c>
      <c r="AR35" s="12">
        <v>0.02</v>
      </c>
      <c r="AS35" s="12">
        <v>0.02</v>
      </c>
      <c r="AT35" s="12">
        <v>0.02</v>
      </c>
      <c r="AU35" s="12">
        <v>0.02</v>
      </c>
      <c r="AV35" s="12">
        <v>0.02</v>
      </c>
      <c r="AW35" s="12">
        <v>0.02</v>
      </c>
      <c r="AX35" s="12">
        <v>0.02</v>
      </c>
      <c r="AY35" s="12">
        <v>0.02</v>
      </c>
      <c r="AZ35" s="12">
        <v>0.02</v>
      </c>
      <c r="BA35" s="12">
        <v>0.02</v>
      </c>
      <c r="BB35" s="12">
        <v>0.02</v>
      </c>
      <c r="BC35" s="12">
        <v>0.02</v>
      </c>
      <c r="BD35" s="12">
        <v>0.02</v>
      </c>
      <c r="BE35" s="12">
        <v>0.02</v>
      </c>
      <c r="BF35" s="12">
        <v>0.02</v>
      </c>
      <c r="BG35" s="12">
        <v>0.02</v>
      </c>
      <c r="BH35" s="12">
        <v>0.02</v>
      </c>
      <c r="BI35" s="12">
        <v>0.02</v>
      </c>
      <c r="BJ35" s="12">
        <v>0.02</v>
      </c>
      <c r="BK35" s="12">
        <v>0.02</v>
      </c>
      <c r="BL35" s="12">
        <v>0.02</v>
      </c>
      <c r="BM35" s="12">
        <v>0.02</v>
      </c>
      <c r="BN35" s="12">
        <v>0.02</v>
      </c>
    </row>
    <row r="36" spans="1:66" x14ac:dyDescent="0.2">
      <c r="A36" s="67">
        <v>31</v>
      </c>
      <c r="B36" s="12">
        <v>0.02</v>
      </c>
      <c r="C36" s="12">
        <v>0.02</v>
      </c>
      <c r="D36" s="12">
        <v>0.02</v>
      </c>
      <c r="E36" s="12">
        <v>0.02</v>
      </c>
      <c r="F36" s="12">
        <v>0.02</v>
      </c>
      <c r="G36" s="12">
        <v>0.02</v>
      </c>
      <c r="H36" s="12">
        <v>0.02</v>
      </c>
      <c r="I36" s="12">
        <v>0.02</v>
      </c>
      <c r="J36" s="12">
        <v>0.02</v>
      </c>
      <c r="K36" s="12">
        <v>0.02</v>
      </c>
      <c r="L36" s="12">
        <v>0.02</v>
      </c>
      <c r="M36" s="12">
        <v>0.02</v>
      </c>
      <c r="N36" s="12">
        <v>0.02</v>
      </c>
      <c r="O36" s="12">
        <v>0.02</v>
      </c>
      <c r="P36" s="12">
        <v>0.02</v>
      </c>
      <c r="Q36" s="12">
        <v>0.02</v>
      </c>
      <c r="R36" s="12">
        <v>0.02</v>
      </c>
      <c r="S36" s="12">
        <v>0.02</v>
      </c>
      <c r="T36" s="12">
        <v>0.02</v>
      </c>
      <c r="U36" s="12">
        <v>0.02</v>
      </c>
      <c r="V36" s="12">
        <v>0.02</v>
      </c>
      <c r="W36" s="12">
        <v>0.02</v>
      </c>
      <c r="X36" s="12">
        <v>0.02</v>
      </c>
      <c r="Y36" s="12">
        <v>0.02</v>
      </c>
      <c r="Z36" s="12">
        <v>0.02</v>
      </c>
      <c r="AA36" s="12">
        <v>0.02</v>
      </c>
      <c r="AB36" s="12">
        <v>0.02</v>
      </c>
      <c r="AC36" s="12">
        <v>0.02</v>
      </c>
      <c r="AD36" s="12">
        <v>0.02</v>
      </c>
      <c r="AE36" s="12">
        <v>0.02</v>
      </c>
      <c r="AF36" s="12">
        <v>0.02</v>
      </c>
      <c r="AG36" s="12">
        <v>0.02</v>
      </c>
      <c r="AH36" s="12">
        <v>0.02</v>
      </c>
      <c r="AI36" s="12">
        <v>0.02</v>
      </c>
      <c r="AJ36" s="12">
        <v>0.02</v>
      </c>
      <c r="AK36" s="12">
        <v>0.02</v>
      </c>
      <c r="AL36" s="12">
        <v>0.02</v>
      </c>
      <c r="AM36" s="12">
        <v>0.02</v>
      </c>
      <c r="AN36" s="12">
        <v>0.02</v>
      </c>
      <c r="AO36" s="12">
        <v>0.02</v>
      </c>
      <c r="AP36" s="12">
        <v>0.02</v>
      </c>
      <c r="AQ36" s="12">
        <v>0.02</v>
      </c>
      <c r="AR36" s="12">
        <v>0.02</v>
      </c>
      <c r="AS36" s="12">
        <v>0.02</v>
      </c>
      <c r="AT36" s="12">
        <v>0.02</v>
      </c>
      <c r="AU36" s="12">
        <v>0.02</v>
      </c>
      <c r="AV36" s="12">
        <v>0.02</v>
      </c>
      <c r="AW36" s="12">
        <v>0.02</v>
      </c>
      <c r="AX36" s="12">
        <v>0.02</v>
      </c>
      <c r="AY36" s="12">
        <v>0.02</v>
      </c>
      <c r="AZ36" s="12">
        <v>0.02</v>
      </c>
      <c r="BA36" s="12">
        <v>0.02</v>
      </c>
      <c r="BB36" s="12">
        <v>0.02</v>
      </c>
      <c r="BC36" s="12">
        <v>0.02</v>
      </c>
      <c r="BD36" s="12">
        <v>0.02</v>
      </c>
      <c r="BE36" s="12">
        <v>0.02</v>
      </c>
      <c r="BF36" s="12">
        <v>0.02</v>
      </c>
      <c r="BG36" s="12">
        <v>0.02</v>
      </c>
      <c r="BH36" s="12">
        <v>0.02</v>
      </c>
      <c r="BI36" s="12">
        <v>0.02</v>
      </c>
      <c r="BJ36" s="12">
        <v>0.02</v>
      </c>
      <c r="BK36" s="12">
        <v>0.02</v>
      </c>
      <c r="BL36" s="12">
        <v>0.02</v>
      </c>
      <c r="BM36" s="12">
        <v>0.02</v>
      </c>
      <c r="BN36" s="12">
        <v>0.02</v>
      </c>
    </row>
    <row r="37" spans="1:66" x14ac:dyDescent="0.2">
      <c r="A37" s="67">
        <v>32</v>
      </c>
      <c r="B37" s="12">
        <v>0.02</v>
      </c>
      <c r="C37" s="12">
        <v>0.02</v>
      </c>
      <c r="D37" s="12">
        <v>0.02</v>
      </c>
      <c r="E37" s="12">
        <v>0.02</v>
      </c>
      <c r="F37" s="12">
        <v>0.02</v>
      </c>
      <c r="G37" s="12">
        <v>0.02</v>
      </c>
      <c r="H37" s="12">
        <v>0.02</v>
      </c>
      <c r="I37" s="12">
        <v>0.02</v>
      </c>
      <c r="J37" s="12">
        <v>0.02</v>
      </c>
      <c r="K37" s="12">
        <v>0.02</v>
      </c>
      <c r="L37" s="12">
        <v>0.02</v>
      </c>
      <c r="M37" s="12">
        <v>0.02</v>
      </c>
      <c r="N37" s="12">
        <v>0.02</v>
      </c>
      <c r="O37" s="12">
        <v>0.02</v>
      </c>
      <c r="P37" s="12">
        <v>0.02</v>
      </c>
      <c r="Q37" s="12">
        <v>0.02</v>
      </c>
      <c r="R37" s="12">
        <v>0.02</v>
      </c>
      <c r="S37" s="12">
        <v>0.02</v>
      </c>
      <c r="T37" s="12">
        <v>0.02</v>
      </c>
      <c r="U37" s="12">
        <v>0.02</v>
      </c>
      <c r="V37" s="12">
        <v>0.02</v>
      </c>
      <c r="W37" s="12">
        <v>0.02</v>
      </c>
      <c r="X37" s="12">
        <v>0.02</v>
      </c>
      <c r="Y37" s="12">
        <v>0.02</v>
      </c>
      <c r="Z37" s="12">
        <v>0.02</v>
      </c>
      <c r="AA37" s="12">
        <v>0.02</v>
      </c>
      <c r="AB37" s="12">
        <v>0.02</v>
      </c>
      <c r="AC37" s="12">
        <v>0.02</v>
      </c>
      <c r="AD37" s="12">
        <v>0.02</v>
      </c>
      <c r="AE37" s="12">
        <v>0.02</v>
      </c>
      <c r="AF37" s="12">
        <v>0.02</v>
      </c>
      <c r="AG37" s="12">
        <v>0.02</v>
      </c>
      <c r="AH37" s="12">
        <v>0.02</v>
      </c>
      <c r="AI37" s="12">
        <v>0.02</v>
      </c>
      <c r="AJ37" s="12">
        <v>0.02</v>
      </c>
      <c r="AK37" s="12">
        <v>0.02</v>
      </c>
      <c r="AL37" s="12">
        <v>0.02</v>
      </c>
      <c r="AM37" s="12">
        <v>0.02</v>
      </c>
      <c r="AN37" s="12">
        <v>0.02</v>
      </c>
      <c r="AO37" s="12">
        <v>0.02</v>
      </c>
      <c r="AP37" s="12">
        <v>0.02</v>
      </c>
      <c r="AQ37" s="12">
        <v>0.02</v>
      </c>
      <c r="AR37" s="12">
        <v>0.02</v>
      </c>
      <c r="AS37" s="12">
        <v>0.02</v>
      </c>
      <c r="AT37" s="12">
        <v>0.02</v>
      </c>
      <c r="AU37" s="12">
        <v>0.02</v>
      </c>
      <c r="AV37" s="12">
        <v>0.02</v>
      </c>
      <c r="AW37" s="12">
        <v>0.02</v>
      </c>
      <c r="AX37" s="12">
        <v>0.02</v>
      </c>
      <c r="AY37" s="12">
        <v>0.02</v>
      </c>
      <c r="AZ37" s="12">
        <v>0.02</v>
      </c>
      <c r="BA37" s="12">
        <v>0.02</v>
      </c>
      <c r="BB37" s="12">
        <v>0.02</v>
      </c>
      <c r="BC37" s="12">
        <v>0.02</v>
      </c>
      <c r="BD37" s="12">
        <v>0.02</v>
      </c>
      <c r="BE37" s="12">
        <v>0.02</v>
      </c>
      <c r="BF37" s="12">
        <v>0.02</v>
      </c>
      <c r="BG37" s="12">
        <v>0.02</v>
      </c>
      <c r="BH37" s="12">
        <v>0.02</v>
      </c>
      <c r="BI37" s="12">
        <v>0.02</v>
      </c>
      <c r="BJ37" s="12">
        <v>0.02</v>
      </c>
      <c r="BK37" s="12">
        <v>0.02</v>
      </c>
      <c r="BL37" s="12">
        <v>0.02</v>
      </c>
      <c r="BM37" s="12">
        <v>0.02</v>
      </c>
      <c r="BN37" s="12">
        <v>0.02</v>
      </c>
    </row>
    <row r="38" spans="1:66" x14ac:dyDescent="0.2">
      <c r="A38" s="67">
        <v>33</v>
      </c>
      <c r="B38" s="12">
        <v>0.02</v>
      </c>
      <c r="C38" s="12">
        <v>0.02</v>
      </c>
      <c r="D38" s="12">
        <v>0.02</v>
      </c>
      <c r="E38" s="12">
        <v>0.02</v>
      </c>
      <c r="F38" s="12">
        <v>0.02</v>
      </c>
      <c r="G38" s="12">
        <v>0.02</v>
      </c>
      <c r="H38" s="12">
        <v>0.02</v>
      </c>
      <c r="I38" s="12">
        <v>0.02</v>
      </c>
      <c r="J38" s="12">
        <v>0.02</v>
      </c>
      <c r="K38" s="12">
        <v>0.02</v>
      </c>
      <c r="L38" s="12">
        <v>0.02</v>
      </c>
      <c r="M38" s="12">
        <v>0.02</v>
      </c>
      <c r="N38" s="12">
        <v>0.02</v>
      </c>
      <c r="O38" s="12">
        <v>0.02</v>
      </c>
      <c r="P38" s="12">
        <v>0.02</v>
      </c>
      <c r="Q38" s="12">
        <v>0.02</v>
      </c>
      <c r="R38" s="12">
        <v>0.02</v>
      </c>
      <c r="S38" s="12">
        <v>0.02</v>
      </c>
      <c r="T38" s="12">
        <v>0.02</v>
      </c>
      <c r="U38" s="12">
        <v>0.02</v>
      </c>
      <c r="V38" s="12">
        <v>0.02</v>
      </c>
      <c r="W38" s="12">
        <v>0.02</v>
      </c>
      <c r="X38" s="12">
        <v>0.02</v>
      </c>
      <c r="Y38" s="12">
        <v>0.02</v>
      </c>
      <c r="Z38" s="12">
        <v>0.02</v>
      </c>
      <c r="AA38" s="12">
        <v>0.02</v>
      </c>
      <c r="AB38" s="12">
        <v>0.02</v>
      </c>
      <c r="AC38" s="12">
        <v>0.02</v>
      </c>
      <c r="AD38" s="12">
        <v>0.02</v>
      </c>
      <c r="AE38" s="12">
        <v>0.02</v>
      </c>
      <c r="AF38" s="12">
        <v>0.02</v>
      </c>
      <c r="AG38" s="12">
        <v>0.02</v>
      </c>
      <c r="AH38" s="12">
        <v>0.02</v>
      </c>
      <c r="AI38" s="12">
        <v>0.02</v>
      </c>
      <c r="AJ38" s="12">
        <v>0.02</v>
      </c>
      <c r="AK38" s="12">
        <v>0.02</v>
      </c>
      <c r="AL38" s="12">
        <v>0.02</v>
      </c>
      <c r="AM38" s="12">
        <v>0.02</v>
      </c>
      <c r="AN38" s="12">
        <v>0.02</v>
      </c>
      <c r="AO38" s="12">
        <v>0.02</v>
      </c>
      <c r="AP38" s="12">
        <v>0.02</v>
      </c>
      <c r="AQ38" s="12">
        <v>0.02</v>
      </c>
      <c r="AR38" s="12">
        <v>0.02</v>
      </c>
      <c r="AS38" s="12">
        <v>0.02</v>
      </c>
      <c r="AT38" s="12">
        <v>0.02</v>
      </c>
      <c r="AU38" s="12">
        <v>0.02</v>
      </c>
      <c r="AV38" s="12">
        <v>0.02</v>
      </c>
      <c r="AW38" s="12">
        <v>0.02</v>
      </c>
      <c r="AX38" s="12">
        <v>0.02</v>
      </c>
      <c r="AY38" s="12">
        <v>0.02</v>
      </c>
      <c r="AZ38" s="12">
        <v>0.02</v>
      </c>
      <c r="BA38" s="12">
        <v>0.02</v>
      </c>
      <c r="BB38" s="12">
        <v>0.02</v>
      </c>
      <c r="BC38" s="12">
        <v>0.02</v>
      </c>
      <c r="BD38" s="12">
        <v>0.02</v>
      </c>
      <c r="BE38" s="12">
        <v>0.02</v>
      </c>
      <c r="BF38" s="12">
        <v>0.02</v>
      </c>
      <c r="BG38" s="12">
        <v>0.02</v>
      </c>
      <c r="BH38" s="12">
        <v>0.02</v>
      </c>
      <c r="BI38" s="12">
        <v>0.02</v>
      </c>
      <c r="BJ38" s="12">
        <v>0.02</v>
      </c>
      <c r="BK38" s="12">
        <v>0.02</v>
      </c>
      <c r="BL38" s="12">
        <v>0.02</v>
      </c>
      <c r="BM38" s="12">
        <v>0.02</v>
      </c>
      <c r="BN38" s="12">
        <v>0.02</v>
      </c>
    </row>
    <row r="39" spans="1:66" x14ac:dyDescent="0.2">
      <c r="A39" s="67">
        <v>34</v>
      </c>
      <c r="B39" s="12">
        <v>0.02</v>
      </c>
      <c r="C39" s="12">
        <v>0.02</v>
      </c>
      <c r="D39" s="12">
        <v>0.02</v>
      </c>
      <c r="E39" s="12">
        <v>0.02</v>
      </c>
      <c r="F39" s="12">
        <v>0.02</v>
      </c>
      <c r="G39" s="12">
        <v>0.02</v>
      </c>
      <c r="H39" s="12">
        <v>0.02</v>
      </c>
      <c r="I39" s="12">
        <v>0.02</v>
      </c>
      <c r="J39" s="12">
        <v>0.02</v>
      </c>
      <c r="K39" s="12">
        <v>0.02</v>
      </c>
      <c r="L39" s="12">
        <v>0.02</v>
      </c>
      <c r="M39" s="12">
        <v>0.02</v>
      </c>
      <c r="N39" s="12">
        <v>0.02</v>
      </c>
      <c r="O39" s="12">
        <v>0.02</v>
      </c>
      <c r="P39" s="12">
        <v>0.02</v>
      </c>
      <c r="Q39" s="12">
        <v>0.02</v>
      </c>
      <c r="R39" s="12">
        <v>0.02</v>
      </c>
      <c r="S39" s="12">
        <v>0.02</v>
      </c>
      <c r="T39" s="12">
        <v>0.02</v>
      </c>
      <c r="U39" s="12">
        <v>0.02</v>
      </c>
      <c r="V39" s="12">
        <v>0.02</v>
      </c>
      <c r="W39" s="12">
        <v>0.02</v>
      </c>
      <c r="X39" s="12">
        <v>0.02</v>
      </c>
      <c r="Y39" s="12">
        <v>0.02</v>
      </c>
      <c r="Z39" s="12">
        <v>0.02</v>
      </c>
      <c r="AA39" s="12">
        <v>0.02</v>
      </c>
      <c r="AB39" s="12">
        <v>0.02</v>
      </c>
      <c r="AC39" s="12">
        <v>0.02</v>
      </c>
      <c r="AD39" s="12">
        <v>0.02</v>
      </c>
      <c r="AE39" s="12">
        <v>0.02</v>
      </c>
      <c r="AF39" s="12">
        <v>0.02</v>
      </c>
      <c r="AG39" s="12">
        <v>0.02</v>
      </c>
      <c r="AH39" s="12">
        <v>0.02</v>
      </c>
      <c r="AI39" s="12">
        <v>0.02</v>
      </c>
      <c r="AJ39" s="12">
        <v>0.02</v>
      </c>
      <c r="AK39" s="12">
        <v>0.02</v>
      </c>
      <c r="AL39" s="12">
        <v>0.02</v>
      </c>
      <c r="AM39" s="12">
        <v>0.02</v>
      </c>
      <c r="AN39" s="12">
        <v>0.02</v>
      </c>
      <c r="AO39" s="12">
        <v>0.02</v>
      </c>
      <c r="AP39" s="12">
        <v>0.02</v>
      </c>
      <c r="AQ39" s="12">
        <v>0.02</v>
      </c>
      <c r="AR39" s="12">
        <v>0.02</v>
      </c>
      <c r="AS39" s="12">
        <v>0.02</v>
      </c>
      <c r="AT39" s="12">
        <v>0.02</v>
      </c>
      <c r="AU39" s="12">
        <v>0.02</v>
      </c>
      <c r="AV39" s="12">
        <v>0.02</v>
      </c>
      <c r="AW39" s="12">
        <v>0.02</v>
      </c>
      <c r="AX39" s="12">
        <v>0.02</v>
      </c>
      <c r="AY39" s="12">
        <v>0.02</v>
      </c>
      <c r="AZ39" s="12">
        <v>0.02</v>
      </c>
      <c r="BA39" s="12">
        <v>0.02</v>
      </c>
      <c r="BB39" s="12">
        <v>0.02</v>
      </c>
      <c r="BC39" s="12">
        <v>0.02</v>
      </c>
      <c r="BD39" s="12">
        <v>0.02</v>
      </c>
      <c r="BE39" s="12">
        <v>0.02</v>
      </c>
      <c r="BF39" s="12">
        <v>0.02</v>
      </c>
      <c r="BG39" s="12">
        <v>0.02</v>
      </c>
      <c r="BH39" s="12">
        <v>0.02</v>
      </c>
      <c r="BI39" s="12">
        <v>0.02</v>
      </c>
      <c r="BJ39" s="12">
        <v>0.02</v>
      </c>
      <c r="BK39" s="12">
        <v>0.02</v>
      </c>
      <c r="BL39" s="12">
        <v>0.02</v>
      </c>
      <c r="BM39" s="12">
        <v>0.02</v>
      </c>
      <c r="BN39" s="12">
        <v>0.02</v>
      </c>
    </row>
    <row r="40" spans="1:66" x14ac:dyDescent="0.2">
      <c r="A40" s="67">
        <v>35</v>
      </c>
      <c r="B40" s="12">
        <v>0.02</v>
      </c>
      <c r="C40" s="12">
        <v>0.02</v>
      </c>
      <c r="D40" s="12">
        <v>0.02</v>
      </c>
      <c r="E40" s="12">
        <v>0.02</v>
      </c>
      <c r="F40" s="12">
        <v>0.02</v>
      </c>
      <c r="G40" s="12">
        <v>0.02</v>
      </c>
      <c r="H40" s="12">
        <v>0.02</v>
      </c>
      <c r="I40" s="12">
        <v>0.02</v>
      </c>
      <c r="J40" s="12">
        <v>0.02</v>
      </c>
      <c r="K40" s="12">
        <v>0.02</v>
      </c>
      <c r="L40" s="12">
        <v>0.02</v>
      </c>
      <c r="M40" s="12">
        <v>0.02</v>
      </c>
      <c r="N40" s="12">
        <v>0.02</v>
      </c>
      <c r="O40" s="12">
        <v>0.02</v>
      </c>
      <c r="P40" s="12">
        <v>0.02</v>
      </c>
      <c r="Q40" s="12">
        <v>0.02</v>
      </c>
      <c r="R40" s="12">
        <v>0.02</v>
      </c>
      <c r="S40" s="12">
        <v>0.02</v>
      </c>
      <c r="T40" s="12">
        <v>0.02</v>
      </c>
      <c r="U40" s="12">
        <v>0.02</v>
      </c>
      <c r="V40" s="12">
        <v>0.02</v>
      </c>
      <c r="W40" s="12">
        <v>0.02</v>
      </c>
      <c r="X40" s="12">
        <v>0.02</v>
      </c>
      <c r="Y40" s="12">
        <v>0.02</v>
      </c>
      <c r="Z40" s="12">
        <v>0.02</v>
      </c>
      <c r="AA40" s="12">
        <v>0.02</v>
      </c>
      <c r="AB40" s="12">
        <v>0.02</v>
      </c>
      <c r="AC40" s="12">
        <v>0.02</v>
      </c>
      <c r="AD40" s="12">
        <v>0.02</v>
      </c>
      <c r="AE40" s="12">
        <v>0.02</v>
      </c>
      <c r="AF40" s="12">
        <v>0.02</v>
      </c>
      <c r="AG40" s="12">
        <v>0.02</v>
      </c>
      <c r="AH40" s="12">
        <v>0.02</v>
      </c>
      <c r="AI40" s="12">
        <v>0.02</v>
      </c>
      <c r="AJ40" s="12">
        <v>0.02</v>
      </c>
      <c r="AK40" s="12">
        <v>0.02</v>
      </c>
      <c r="AL40" s="12">
        <v>0.02</v>
      </c>
      <c r="AM40" s="12">
        <v>0.02</v>
      </c>
      <c r="AN40" s="12">
        <v>0.02</v>
      </c>
      <c r="AO40" s="12">
        <v>0.02</v>
      </c>
      <c r="AP40" s="12">
        <v>0.02</v>
      </c>
      <c r="AQ40" s="12">
        <v>0.02</v>
      </c>
      <c r="AR40" s="12">
        <v>0.02</v>
      </c>
      <c r="AS40" s="12">
        <v>0.02</v>
      </c>
      <c r="AT40" s="12">
        <v>0.02</v>
      </c>
      <c r="AU40" s="12">
        <v>0.02</v>
      </c>
      <c r="AV40" s="12">
        <v>0.02</v>
      </c>
      <c r="AW40" s="12">
        <v>0.02</v>
      </c>
      <c r="AX40" s="12">
        <v>0.02</v>
      </c>
      <c r="AY40" s="12">
        <v>0.02</v>
      </c>
      <c r="AZ40" s="12">
        <v>0.02</v>
      </c>
      <c r="BA40" s="12">
        <v>0.02</v>
      </c>
      <c r="BB40" s="12">
        <v>0.02</v>
      </c>
      <c r="BC40" s="12">
        <v>0.02</v>
      </c>
      <c r="BD40" s="12">
        <v>0.02</v>
      </c>
      <c r="BE40" s="12">
        <v>0.02</v>
      </c>
      <c r="BF40" s="12">
        <v>0.02</v>
      </c>
      <c r="BG40" s="12">
        <v>0.02</v>
      </c>
      <c r="BH40" s="12">
        <v>0.02</v>
      </c>
      <c r="BI40" s="12">
        <v>0.02</v>
      </c>
      <c r="BJ40" s="12">
        <v>0.02</v>
      </c>
      <c r="BK40" s="12">
        <v>0.02</v>
      </c>
      <c r="BL40" s="12">
        <v>0.02</v>
      </c>
      <c r="BM40" s="12">
        <v>0.02</v>
      </c>
      <c r="BN40" s="12">
        <v>0.02</v>
      </c>
    </row>
    <row r="41" spans="1:66" x14ac:dyDescent="0.2">
      <c r="A41" s="67">
        <v>36</v>
      </c>
      <c r="B41" s="12">
        <v>0.02</v>
      </c>
      <c r="C41" s="12">
        <v>0.02</v>
      </c>
      <c r="D41" s="12">
        <v>0.02</v>
      </c>
      <c r="E41" s="12">
        <v>0.02</v>
      </c>
      <c r="F41" s="12">
        <v>0.02</v>
      </c>
      <c r="G41" s="12">
        <v>0.02</v>
      </c>
      <c r="H41" s="12">
        <v>0.02</v>
      </c>
      <c r="I41" s="12">
        <v>0.02</v>
      </c>
      <c r="J41" s="12">
        <v>0.02</v>
      </c>
      <c r="K41" s="12">
        <v>0.02</v>
      </c>
      <c r="L41" s="12">
        <v>0.02</v>
      </c>
      <c r="M41" s="12">
        <v>0.02</v>
      </c>
      <c r="N41" s="12">
        <v>0.02</v>
      </c>
      <c r="O41" s="12">
        <v>0.02</v>
      </c>
      <c r="P41" s="12">
        <v>0.02</v>
      </c>
      <c r="Q41" s="12">
        <v>0.02</v>
      </c>
      <c r="R41" s="12">
        <v>0.02</v>
      </c>
      <c r="S41" s="12">
        <v>0.02</v>
      </c>
      <c r="T41" s="12">
        <v>0.02</v>
      </c>
      <c r="U41" s="12">
        <v>0.02</v>
      </c>
      <c r="V41" s="12">
        <v>0.02</v>
      </c>
      <c r="W41" s="12">
        <v>0.02</v>
      </c>
      <c r="X41" s="12">
        <v>0.02</v>
      </c>
      <c r="Y41" s="12">
        <v>0.02</v>
      </c>
      <c r="Z41" s="12">
        <v>0.02</v>
      </c>
      <c r="AA41" s="12">
        <v>0.02</v>
      </c>
      <c r="AB41" s="12">
        <v>0.02</v>
      </c>
      <c r="AC41" s="12">
        <v>0.02</v>
      </c>
      <c r="AD41" s="12">
        <v>0.02</v>
      </c>
      <c r="AE41" s="12">
        <v>0.02</v>
      </c>
      <c r="AF41" s="12">
        <v>0.02</v>
      </c>
      <c r="AG41" s="12">
        <v>0.02</v>
      </c>
      <c r="AH41" s="12">
        <v>0.02</v>
      </c>
      <c r="AI41" s="12">
        <v>0.02</v>
      </c>
      <c r="AJ41" s="12">
        <v>0.02</v>
      </c>
      <c r="AK41" s="12">
        <v>0.02</v>
      </c>
      <c r="AL41" s="12">
        <v>0.02</v>
      </c>
      <c r="AM41" s="12">
        <v>0.02</v>
      </c>
      <c r="AN41" s="12">
        <v>0.02</v>
      </c>
      <c r="AO41" s="12">
        <v>0.02</v>
      </c>
      <c r="AP41" s="12">
        <v>0.02</v>
      </c>
      <c r="AQ41" s="12">
        <v>0.02</v>
      </c>
      <c r="AR41" s="12">
        <v>0.02</v>
      </c>
      <c r="AS41" s="12">
        <v>0.02</v>
      </c>
      <c r="AT41" s="12">
        <v>0.02</v>
      </c>
      <c r="AU41" s="12">
        <v>0.02</v>
      </c>
      <c r="AV41" s="12">
        <v>0.02</v>
      </c>
      <c r="AW41" s="12">
        <v>0.02</v>
      </c>
      <c r="AX41" s="12">
        <v>0.02</v>
      </c>
      <c r="AY41" s="12">
        <v>0.02</v>
      </c>
      <c r="AZ41" s="12">
        <v>0.02</v>
      </c>
      <c r="BA41" s="12">
        <v>0.02</v>
      </c>
      <c r="BB41" s="12">
        <v>0.02</v>
      </c>
      <c r="BC41" s="12">
        <v>0.02</v>
      </c>
      <c r="BD41" s="12">
        <v>0.02</v>
      </c>
      <c r="BE41" s="12">
        <v>0.02</v>
      </c>
      <c r="BF41" s="12">
        <v>0.02</v>
      </c>
      <c r="BG41" s="12">
        <v>0.02</v>
      </c>
      <c r="BH41" s="12">
        <v>0.02</v>
      </c>
      <c r="BI41" s="12">
        <v>0.02</v>
      </c>
      <c r="BJ41" s="12">
        <v>0.02</v>
      </c>
      <c r="BK41" s="12">
        <v>0.02</v>
      </c>
      <c r="BL41" s="12">
        <v>0.02</v>
      </c>
      <c r="BM41" s="12">
        <v>0.02</v>
      </c>
      <c r="BN41" s="12">
        <v>0.02</v>
      </c>
    </row>
    <row r="42" spans="1:66" x14ac:dyDescent="0.2">
      <c r="A42" s="67">
        <v>37</v>
      </c>
      <c r="B42" s="12">
        <v>0.02</v>
      </c>
      <c r="C42" s="12">
        <v>0.02</v>
      </c>
      <c r="D42" s="12">
        <v>0.02</v>
      </c>
      <c r="E42" s="12">
        <v>0.02</v>
      </c>
      <c r="F42" s="12">
        <v>0.02</v>
      </c>
      <c r="G42" s="12">
        <v>0.02</v>
      </c>
      <c r="H42" s="12">
        <v>0.02</v>
      </c>
      <c r="I42" s="12">
        <v>0.02</v>
      </c>
      <c r="J42" s="12">
        <v>0.02</v>
      </c>
      <c r="K42" s="12">
        <v>0.02</v>
      </c>
      <c r="L42" s="12">
        <v>0.02</v>
      </c>
      <c r="M42" s="12">
        <v>0.02</v>
      </c>
      <c r="N42" s="12">
        <v>0.02</v>
      </c>
      <c r="O42" s="12">
        <v>0.02</v>
      </c>
      <c r="P42" s="12">
        <v>0.02</v>
      </c>
      <c r="Q42" s="12">
        <v>0.02</v>
      </c>
      <c r="R42" s="12">
        <v>0.02</v>
      </c>
      <c r="S42" s="12">
        <v>0.02</v>
      </c>
      <c r="T42" s="12">
        <v>0.02</v>
      </c>
      <c r="U42" s="12">
        <v>0.02</v>
      </c>
      <c r="V42" s="12">
        <v>0.02</v>
      </c>
      <c r="W42" s="12">
        <v>0.02</v>
      </c>
      <c r="X42" s="12">
        <v>0.02</v>
      </c>
      <c r="Y42" s="12">
        <v>0.02</v>
      </c>
      <c r="Z42" s="12">
        <v>0.02</v>
      </c>
      <c r="AA42" s="12">
        <v>0.02</v>
      </c>
      <c r="AB42" s="12">
        <v>0.02</v>
      </c>
      <c r="AC42" s="12">
        <v>0.02</v>
      </c>
      <c r="AD42" s="12">
        <v>0.02</v>
      </c>
      <c r="AE42" s="12">
        <v>0.02</v>
      </c>
      <c r="AF42" s="12">
        <v>0.02</v>
      </c>
      <c r="AG42" s="12">
        <v>0.02</v>
      </c>
      <c r="AH42" s="12">
        <v>0.02</v>
      </c>
      <c r="AI42" s="12">
        <v>0.02</v>
      </c>
      <c r="AJ42" s="12">
        <v>0.02</v>
      </c>
      <c r="AK42" s="12">
        <v>0.02</v>
      </c>
      <c r="AL42" s="12">
        <v>0.02</v>
      </c>
      <c r="AM42" s="12">
        <v>0.02</v>
      </c>
      <c r="AN42" s="12">
        <v>0.02</v>
      </c>
      <c r="AO42" s="12">
        <v>0.02</v>
      </c>
      <c r="AP42" s="12">
        <v>0.02</v>
      </c>
      <c r="AQ42" s="12">
        <v>0.02</v>
      </c>
      <c r="AR42" s="12">
        <v>0.02</v>
      </c>
      <c r="AS42" s="12">
        <v>0.02</v>
      </c>
      <c r="AT42" s="12">
        <v>0.02</v>
      </c>
      <c r="AU42" s="12">
        <v>0.02</v>
      </c>
      <c r="AV42" s="12">
        <v>0.02</v>
      </c>
      <c r="AW42" s="12">
        <v>0.02</v>
      </c>
      <c r="AX42" s="12">
        <v>0.02</v>
      </c>
      <c r="AY42" s="12">
        <v>0.02</v>
      </c>
      <c r="AZ42" s="12">
        <v>0.02</v>
      </c>
      <c r="BA42" s="12">
        <v>0.02</v>
      </c>
      <c r="BB42" s="12">
        <v>0.02</v>
      </c>
      <c r="BC42" s="12">
        <v>0.02</v>
      </c>
      <c r="BD42" s="12">
        <v>0.02</v>
      </c>
      <c r="BE42" s="12">
        <v>0.02</v>
      </c>
      <c r="BF42" s="12">
        <v>0.02</v>
      </c>
      <c r="BG42" s="12">
        <v>0.02</v>
      </c>
      <c r="BH42" s="12">
        <v>0.02</v>
      </c>
      <c r="BI42" s="12">
        <v>0.02</v>
      </c>
      <c r="BJ42" s="12">
        <v>0.02</v>
      </c>
      <c r="BK42" s="12">
        <v>0.02</v>
      </c>
      <c r="BL42" s="12">
        <v>0.02</v>
      </c>
      <c r="BM42" s="12">
        <v>0.02</v>
      </c>
      <c r="BN42" s="12">
        <v>0.02</v>
      </c>
    </row>
    <row r="43" spans="1:66" x14ac:dyDescent="0.2">
      <c r="A43" s="67">
        <v>38</v>
      </c>
      <c r="B43" s="12">
        <v>0.02</v>
      </c>
      <c r="C43" s="12">
        <v>0.02</v>
      </c>
      <c r="D43" s="12">
        <v>0.02</v>
      </c>
      <c r="E43" s="12">
        <v>0.02</v>
      </c>
      <c r="F43" s="12">
        <v>0.02</v>
      </c>
      <c r="G43" s="12">
        <v>0.02</v>
      </c>
      <c r="H43" s="12">
        <v>0.02</v>
      </c>
      <c r="I43" s="12">
        <v>0.02</v>
      </c>
      <c r="J43" s="12">
        <v>0.02</v>
      </c>
      <c r="K43" s="12">
        <v>0.02</v>
      </c>
      <c r="L43" s="12">
        <v>0.02</v>
      </c>
      <c r="M43" s="12">
        <v>0.02</v>
      </c>
      <c r="N43" s="12">
        <v>0.02</v>
      </c>
      <c r="O43" s="12">
        <v>0.02</v>
      </c>
      <c r="P43" s="12">
        <v>0.02</v>
      </c>
      <c r="Q43" s="12">
        <v>0.02</v>
      </c>
      <c r="R43" s="12">
        <v>0.02</v>
      </c>
      <c r="S43" s="12">
        <v>0.02</v>
      </c>
      <c r="T43" s="12">
        <v>0.02</v>
      </c>
      <c r="U43" s="12">
        <v>0.02</v>
      </c>
      <c r="V43" s="12">
        <v>0.02</v>
      </c>
      <c r="W43" s="12">
        <v>0.02</v>
      </c>
      <c r="X43" s="12">
        <v>0.02</v>
      </c>
      <c r="Y43" s="12">
        <v>0.02</v>
      </c>
      <c r="Z43" s="12">
        <v>0.02</v>
      </c>
      <c r="AA43" s="12">
        <v>0.02</v>
      </c>
      <c r="AB43" s="12">
        <v>0.02</v>
      </c>
      <c r="AC43" s="12">
        <v>0.02</v>
      </c>
      <c r="AD43" s="12">
        <v>0.02</v>
      </c>
      <c r="AE43" s="12">
        <v>0.02</v>
      </c>
      <c r="AF43" s="12">
        <v>0.02</v>
      </c>
      <c r="AG43" s="12">
        <v>0.02</v>
      </c>
      <c r="AH43" s="12">
        <v>0.02</v>
      </c>
      <c r="AI43" s="12">
        <v>0.02</v>
      </c>
      <c r="AJ43" s="12">
        <v>0.02</v>
      </c>
      <c r="AK43" s="12">
        <v>0.02</v>
      </c>
      <c r="AL43" s="12">
        <v>0.02</v>
      </c>
      <c r="AM43" s="12">
        <v>0.02</v>
      </c>
      <c r="AN43" s="12">
        <v>0.02</v>
      </c>
      <c r="AO43" s="12">
        <v>0.02</v>
      </c>
      <c r="AP43" s="12">
        <v>0.02</v>
      </c>
      <c r="AQ43" s="12">
        <v>0.02</v>
      </c>
      <c r="AR43" s="12">
        <v>0.02</v>
      </c>
      <c r="AS43" s="12">
        <v>0.02</v>
      </c>
      <c r="AT43" s="12">
        <v>0.02</v>
      </c>
      <c r="AU43" s="12">
        <v>0.02</v>
      </c>
      <c r="AV43" s="12">
        <v>0.02</v>
      </c>
      <c r="AW43" s="12">
        <v>0.02</v>
      </c>
      <c r="AX43" s="12">
        <v>0.02</v>
      </c>
      <c r="AY43" s="12">
        <v>0.02</v>
      </c>
      <c r="AZ43" s="12">
        <v>0.02</v>
      </c>
      <c r="BA43" s="12">
        <v>0.02</v>
      </c>
      <c r="BB43" s="12">
        <v>0.02</v>
      </c>
      <c r="BC43" s="12">
        <v>0.02</v>
      </c>
      <c r="BD43" s="12">
        <v>0.02</v>
      </c>
      <c r="BE43" s="12">
        <v>0.02</v>
      </c>
      <c r="BF43" s="12">
        <v>0.02</v>
      </c>
      <c r="BG43" s="12">
        <v>0.02</v>
      </c>
      <c r="BH43" s="12">
        <v>0.02</v>
      </c>
      <c r="BI43" s="12">
        <v>0.02</v>
      </c>
      <c r="BJ43" s="12">
        <v>0.02</v>
      </c>
      <c r="BK43" s="12">
        <v>0.02</v>
      </c>
      <c r="BL43" s="12">
        <v>0.02</v>
      </c>
      <c r="BM43" s="12">
        <v>0.02</v>
      </c>
      <c r="BN43" s="12">
        <v>0.02</v>
      </c>
    </row>
    <row r="44" spans="1:66" x14ac:dyDescent="0.2">
      <c r="A44" s="67">
        <v>39</v>
      </c>
      <c r="B44" s="12">
        <v>0.02</v>
      </c>
      <c r="C44" s="12">
        <v>0.02</v>
      </c>
      <c r="D44" s="12">
        <v>0.02</v>
      </c>
      <c r="E44" s="12">
        <v>0.02</v>
      </c>
      <c r="F44" s="12">
        <v>0.02</v>
      </c>
      <c r="G44" s="12">
        <v>0.02</v>
      </c>
      <c r="H44" s="12">
        <v>0.02</v>
      </c>
      <c r="I44" s="12">
        <v>0.02</v>
      </c>
      <c r="J44" s="12">
        <v>0.02</v>
      </c>
      <c r="K44" s="12">
        <v>0.02</v>
      </c>
      <c r="L44" s="12">
        <v>0.02</v>
      </c>
      <c r="M44" s="12">
        <v>0.02</v>
      </c>
      <c r="N44" s="12">
        <v>0.02</v>
      </c>
      <c r="O44" s="12">
        <v>0.02</v>
      </c>
      <c r="P44" s="12">
        <v>0.02</v>
      </c>
      <c r="Q44" s="12">
        <v>0.02</v>
      </c>
      <c r="R44" s="12">
        <v>0.02</v>
      </c>
      <c r="S44" s="12">
        <v>0.02</v>
      </c>
      <c r="T44" s="12">
        <v>0.02</v>
      </c>
      <c r="U44" s="12">
        <v>0.02</v>
      </c>
      <c r="V44" s="12">
        <v>0.02</v>
      </c>
      <c r="W44" s="12">
        <v>0.02</v>
      </c>
      <c r="X44" s="12">
        <v>0.02</v>
      </c>
      <c r="Y44" s="12">
        <v>0.02</v>
      </c>
      <c r="Z44" s="12">
        <v>0.02</v>
      </c>
      <c r="AA44" s="12">
        <v>0.02</v>
      </c>
      <c r="AB44" s="12">
        <v>0.02</v>
      </c>
      <c r="AC44" s="12">
        <v>0.02</v>
      </c>
      <c r="AD44" s="12">
        <v>0.02</v>
      </c>
      <c r="AE44" s="12">
        <v>0.02</v>
      </c>
      <c r="AF44" s="12">
        <v>0.02</v>
      </c>
      <c r="AG44" s="12">
        <v>0.02</v>
      </c>
      <c r="AH44" s="12">
        <v>0.02</v>
      </c>
      <c r="AI44" s="12">
        <v>0.02</v>
      </c>
      <c r="AJ44" s="12">
        <v>0.02</v>
      </c>
      <c r="AK44" s="12">
        <v>0.02</v>
      </c>
      <c r="AL44" s="12">
        <v>0.02</v>
      </c>
      <c r="AM44" s="12">
        <v>0.02</v>
      </c>
      <c r="AN44" s="12">
        <v>0.02</v>
      </c>
      <c r="AO44" s="12">
        <v>0.02</v>
      </c>
      <c r="AP44" s="12">
        <v>0.02</v>
      </c>
      <c r="AQ44" s="12">
        <v>0.02</v>
      </c>
      <c r="AR44" s="12">
        <v>0.02</v>
      </c>
      <c r="AS44" s="12">
        <v>0.02</v>
      </c>
      <c r="AT44" s="12">
        <v>0.02</v>
      </c>
      <c r="AU44" s="12">
        <v>0.02</v>
      </c>
      <c r="AV44" s="12">
        <v>0.02</v>
      </c>
      <c r="AW44" s="12">
        <v>0.02</v>
      </c>
      <c r="AX44" s="12">
        <v>0.02</v>
      </c>
      <c r="AY44" s="12">
        <v>0.02</v>
      </c>
      <c r="AZ44" s="12">
        <v>0.02</v>
      </c>
      <c r="BA44" s="12">
        <v>0.02</v>
      </c>
      <c r="BB44" s="12">
        <v>0.02</v>
      </c>
      <c r="BC44" s="12">
        <v>0.02</v>
      </c>
      <c r="BD44" s="12">
        <v>0.02</v>
      </c>
      <c r="BE44" s="12">
        <v>0.02</v>
      </c>
      <c r="BF44" s="12">
        <v>0.02</v>
      </c>
      <c r="BG44" s="12">
        <v>0.02</v>
      </c>
      <c r="BH44" s="12">
        <v>0.02</v>
      </c>
      <c r="BI44" s="12">
        <v>0.02</v>
      </c>
      <c r="BJ44" s="12">
        <v>0.02</v>
      </c>
      <c r="BK44" s="12">
        <v>0.02</v>
      </c>
      <c r="BL44" s="12">
        <v>0.02</v>
      </c>
      <c r="BM44" s="12">
        <v>0.02</v>
      </c>
      <c r="BN44" s="12">
        <v>0.02</v>
      </c>
    </row>
    <row r="45" spans="1:66" x14ac:dyDescent="0.2">
      <c r="A45" s="67">
        <v>40</v>
      </c>
      <c r="B45" s="12">
        <v>0.02</v>
      </c>
      <c r="C45" s="12">
        <v>0.02</v>
      </c>
      <c r="D45" s="12">
        <v>0.02</v>
      </c>
      <c r="E45" s="12">
        <v>0.02</v>
      </c>
      <c r="F45" s="12">
        <v>0.02</v>
      </c>
      <c r="G45" s="12">
        <v>0.02</v>
      </c>
      <c r="H45" s="12">
        <v>0.02</v>
      </c>
      <c r="I45" s="12">
        <v>0.02</v>
      </c>
      <c r="J45" s="12">
        <v>0.02</v>
      </c>
      <c r="K45" s="12">
        <v>0.02</v>
      </c>
      <c r="L45" s="12">
        <v>0.02</v>
      </c>
      <c r="M45" s="12">
        <v>0.02</v>
      </c>
      <c r="N45" s="12">
        <v>0.02</v>
      </c>
      <c r="O45" s="12">
        <v>0.02</v>
      </c>
      <c r="P45" s="12">
        <v>0.02</v>
      </c>
      <c r="Q45" s="12">
        <v>0.02</v>
      </c>
      <c r="R45" s="12">
        <v>0.02</v>
      </c>
      <c r="S45" s="12">
        <v>0.02</v>
      </c>
      <c r="T45" s="12">
        <v>0.02</v>
      </c>
      <c r="U45" s="12">
        <v>0.02</v>
      </c>
      <c r="V45" s="12">
        <v>0.02</v>
      </c>
      <c r="W45" s="12">
        <v>0.02</v>
      </c>
      <c r="X45" s="12">
        <v>0.02</v>
      </c>
      <c r="Y45" s="12">
        <v>0.02</v>
      </c>
      <c r="Z45" s="12">
        <v>0.02</v>
      </c>
      <c r="AA45" s="12">
        <v>0.02</v>
      </c>
      <c r="AB45" s="12">
        <v>0.02</v>
      </c>
      <c r="AC45" s="12">
        <v>0.02</v>
      </c>
      <c r="AD45" s="12">
        <v>0.02</v>
      </c>
      <c r="AE45" s="12">
        <v>0.02</v>
      </c>
      <c r="AF45" s="12">
        <v>0.02</v>
      </c>
      <c r="AG45" s="12">
        <v>0.02</v>
      </c>
      <c r="AH45" s="12">
        <v>0.02</v>
      </c>
      <c r="AI45" s="12">
        <v>0.02</v>
      </c>
      <c r="AJ45" s="12">
        <v>0.02</v>
      </c>
      <c r="AK45" s="12">
        <v>0.02</v>
      </c>
      <c r="AL45" s="12">
        <v>0.02</v>
      </c>
      <c r="AM45" s="12">
        <v>0.02</v>
      </c>
      <c r="AN45" s="12">
        <v>0.02</v>
      </c>
      <c r="AO45" s="12">
        <v>0.02</v>
      </c>
      <c r="AP45" s="12">
        <v>0.02</v>
      </c>
      <c r="AQ45" s="12">
        <v>0.02</v>
      </c>
      <c r="AR45" s="12">
        <v>0.02</v>
      </c>
      <c r="AS45" s="12">
        <v>0.02</v>
      </c>
      <c r="AT45" s="12">
        <v>0.02</v>
      </c>
      <c r="AU45" s="12">
        <v>0.02</v>
      </c>
      <c r="AV45" s="12">
        <v>0.02</v>
      </c>
      <c r="AW45" s="12">
        <v>0.02</v>
      </c>
      <c r="AX45" s="12">
        <v>0.02</v>
      </c>
      <c r="AY45" s="12">
        <v>0.02</v>
      </c>
      <c r="AZ45" s="12">
        <v>0.02</v>
      </c>
      <c r="BA45" s="12">
        <v>0.02</v>
      </c>
      <c r="BB45" s="12">
        <v>0.02</v>
      </c>
      <c r="BC45" s="12">
        <v>0.02</v>
      </c>
      <c r="BD45" s="12">
        <v>0.02</v>
      </c>
      <c r="BE45" s="12">
        <v>0.02</v>
      </c>
      <c r="BF45" s="12">
        <v>0.02</v>
      </c>
      <c r="BG45" s="12">
        <v>0.02</v>
      </c>
      <c r="BH45" s="12">
        <v>0.02</v>
      </c>
      <c r="BI45" s="12">
        <v>0.02</v>
      </c>
      <c r="BJ45" s="12">
        <v>0.02</v>
      </c>
      <c r="BK45" s="12">
        <v>0.02</v>
      </c>
      <c r="BL45" s="12">
        <v>0.02</v>
      </c>
      <c r="BM45" s="12">
        <v>0.02</v>
      </c>
      <c r="BN45" s="12">
        <v>0.02</v>
      </c>
    </row>
    <row r="46" spans="1:66" x14ac:dyDescent="0.2">
      <c r="A46" s="67">
        <v>41</v>
      </c>
      <c r="B46" s="12">
        <v>0.02</v>
      </c>
      <c r="C46" s="12">
        <v>0.02</v>
      </c>
      <c r="D46" s="12">
        <v>0.02</v>
      </c>
      <c r="E46" s="12">
        <v>0.02</v>
      </c>
      <c r="F46" s="12">
        <v>0.02</v>
      </c>
      <c r="G46" s="12">
        <v>0.02</v>
      </c>
      <c r="H46" s="12">
        <v>0.02</v>
      </c>
      <c r="I46" s="12">
        <v>0.02</v>
      </c>
      <c r="J46" s="12">
        <v>0.02</v>
      </c>
      <c r="K46" s="12">
        <v>0.02</v>
      </c>
      <c r="L46" s="12">
        <v>0.02</v>
      </c>
      <c r="M46" s="12">
        <v>0.02</v>
      </c>
      <c r="N46" s="12">
        <v>0.02</v>
      </c>
      <c r="O46" s="12">
        <v>0.02</v>
      </c>
      <c r="P46" s="12">
        <v>0.02</v>
      </c>
      <c r="Q46" s="12">
        <v>0.02</v>
      </c>
      <c r="R46" s="12">
        <v>0.02</v>
      </c>
      <c r="S46" s="12">
        <v>0.02</v>
      </c>
      <c r="T46" s="12">
        <v>0.02</v>
      </c>
      <c r="U46" s="12">
        <v>0.02</v>
      </c>
      <c r="V46" s="12">
        <v>0.02</v>
      </c>
      <c r="W46" s="12">
        <v>0.02</v>
      </c>
      <c r="X46" s="12">
        <v>0.02</v>
      </c>
      <c r="Y46" s="12">
        <v>0.02</v>
      </c>
      <c r="Z46" s="12">
        <v>0.02</v>
      </c>
      <c r="AA46" s="12">
        <v>0.02</v>
      </c>
      <c r="AB46" s="12">
        <v>0.02</v>
      </c>
      <c r="AC46" s="12">
        <v>0.02</v>
      </c>
      <c r="AD46" s="12">
        <v>0.02</v>
      </c>
      <c r="AE46" s="12">
        <v>0.02</v>
      </c>
      <c r="AF46" s="12">
        <v>0.02</v>
      </c>
      <c r="AG46" s="12">
        <v>0.02</v>
      </c>
      <c r="AH46" s="12">
        <v>0.02</v>
      </c>
      <c r="AI46" s="12">
        <v>0.02</v>
      </c>
      <c r="AJ46" s="12">
        <v>0.02</v>
      </c>
      <c r="AK46" s="12">
        <v>0.02</v>
      </c>
      <c r="AL46" s="12">
        <v>0.02</v>
      </c>
      <c r="AM46" s="12">
        <v>0.02</v>
      </c>
      <c r="AN46" s="12">
        <v>0.02</v>
      </c>
      <c r="AO46" s="12">
        <v>0.02</v>
      </c>
      <c r="AP46" s="12">
        <v>0.02</v>
      </c>
      <c r="AQ46" s="12">
        <v>0.02</v>
      </c>
      <c r="AR46" s="12">
        <v>0.02</v>
      </c>
      <c r="AS46" s="12">
        <v>0.02</v>
      </c>
      <c r="AT46" s="12">
        <v>0.02</v>
      </c>
      <c r="AU46" s="12">
        <v>0.02</v>
      </c>
      <c r="AV46" s="12">
        <v>0.02</v>
      </c>
      <c r="AW46" s="12">
        <v>0.02</v>
      </c>
      <c r="AX46" s="12">
        <v>0.02</v>
      </c>
      <c r="AY46" s="12">
        <v>0.02</v>
      </c>
      <c r="AZ46" s="12">
        <v>0.02</v>
      </c>
      <c r="BA46" s="12">
        <v>0.02</v>
      </c>
      <c r="BB46" s="12">
        <v>0.02</v>
      </c>
      <c r="BC46" s="12">
        <v>0.02</v>
      </c>
      <c r="BD46" s="12">
        <v>0.02</v>
      </c>
      <c r="BE46" s="12">
        <v>0.02</v>
      </c>
      <c r="BF46" s="12">
        <v>0.02</v>
      </c>
      <c r="BG46" s="12">
        <v>0.02</v>
      </c>
      <c r="BH46" s="12">
        <v>0.02</v>
      </c>
      <c r="BI46" s="12">
        <v>0.02</v>
      </c>
      <c r="BJ46" s="12">
        <v>0.02</v>
      </c>
      <c r="BK46" s="12">
        <v>0.02</v>
      </c>
      <c r="BL46" s="12">
        <v>0.02</v>
      </c>
      <c r="BM46" s="12">
        <v>0.02</v>
      </c>
      <c r="BN46" s="12">
        <v>0.02</v>
      </c>
    </row>
    <row r="47" spans="1:66" x14ac:dyDescent="0.2">
      <c r="A47" s="67">
        <v>42</v>
      </c>
      <c r="B47" s="12">
        <v>0.02</v>
      </c>
      <c r="C47" s="12">
        <v>0.02</v>
      </c>
      <c r="D47" s="12">
        <v>0.02</v>
      </c>
      <c r="E47" s="12">
        <v>0.02</v>
      </c>
      <c r="F47" s="12">
        <v>0.02</v>
      </c>
      <c r="G47" s="12">
        <v>0.02</v>
      </c>
      <c r="H47" s="12">
        <v>0.02</v>
      </c>
      <c r="I47" s="12">
        <v>0.02</v>
      </c>
      <c r="J47" s="12">
        <v>0.02</v>
      </c>
      <c r="K47" s="12">
        <v>0.02</v>
      </c>
      <c r="L47" s="12">
        <v>0.02</v>
      </c>
      <c r="M47" s="12">
        <v>0.02</v>
      </c>
      <c r="N47" s="12">
        <v>0.02</v>
      </c>
      <c r="O47" s="12">
        <v>0.02</v>
      </c>
      <c r="P47" s="12">
        <v>0.02</v>
      </c>
      <c r="Q47" s="12">
        <v>0.02</v>
      </c>
      <c r="R47" s="12">
        <v>0.02</v>
      </c>
      <c r="S47" s="12">
        <v>0.02</v>
      </c>
      <c r="T47" s="12">
        <v>0.02</v>
      </c>
      <c r="U47" s="12">
        <v>0.02</v>
      </c>
      <c r="V47" s="12">
        <v>0.02</v>
      </c>
      <c r="W47" s="12">
        <v>0.02</v>
      </c>
      <c r="X47" s="12">
        <v>0.02</v>
      </c>
      <c r="Y47" s="12">
        <v>0.02</v>
      </c>
      <c r="Z47" s="12">
        <v>0.02</v>
      </c>
      <c r="AA47" s="12">
        <v>0.02</v>
      </c>
      <c r="AB47" s="12">
        <v>0.02</v>
      </c>
      <c r="AC47" s="12">
        <v>0.02</v>
      </c>
      <c r="AD47" s="12">
        <v>0.02</v>
      </c>
      <c r="AE47" s="12">
        <v>0.02</v>
      </c>
      <c r="AF47" s="12">
        <v>0.02</v>
      </c>
      <c r="AG47" s="12">
        <v>0.02</v>
      </c>
      <c r="AH47" s="12">
        <v>0.02</v>
      </c>
      <c r="AI47" s="12">
        <v>0.02</v>
      </c>
      <c r="AJ47" s="12">
        <v>0.02</v>
      </c>
      <c r="AK47" s="12">
        <v>0.02</v>
      </c>
      <c r="AL47" s="12">
        <v>0.02</v>
      </c>
      <c r="AM47" s="12">
        <v>0.02</v>
      </c>
      <c r="AN47" s="12">
        <v>0.02</v>
      </c>
      <c r="AO47" s="12">
        <v>0.02</v>
      </c>
      <c r="AP47" s="12">
        <v>0.02</v>
      </c>
      <c r="AQ47" s="12">
        <v>0.02</v>
      </c>
      <c r="AR47" s="12">
        <v>0.02</v>
      </c>
      <c r="AS47" s="12">
        <v>0.02</v>
      </c>
      <c r="AT47" s="12">
        <v>0.02</v>
      </c>
      <c r="AU47" s="12">
        <v>0.02</v>
      </c>
      <c r="AV47" s="12">
        <v>0.02</v>
      </c>
      <c r="AW47" s="12">
        <v>0.02</v>
      </c>
      <c r="AX47" s="12">
        <v>0.02</v>
      </c>
      <c r="AY47" s="12">
        <v>0.02</v>
      </c>
      <c r="AZ47" s="12">
        <v>0.02</v>
      </c>
      <c r="BA47" s="12">
        <v>0.02</v>
      </c>
      <c r="BB47" s="12">
        <v>0.02</v>
      </c>
      <c r="BC47" s="12">
        <v>0.02</v>
      </c>
      <c r="BD47" s="12">
        <v>0.02</v>
      </c>
      <c r="BE47" s="12">
        <v>0.02</v>
      </c>
      <c r="BF47" s="12">
        <v>0.02</v>
      </c>
      <c r="BG47" s="12">
        <v>0.02</v>
      </c>
      <c r="BH47" s="12">
        <v>0.02</v>
      </c>
      <c r="BI47" s="12">
        <v>0.02</v>
      </c>
      <c r="BJ47" s="12">
        <v>0.02</v>
      </c>
      <c r="BK47" s="12">
        <v>0.02</v>
      </c>
      <c r="BL47" s="12">
        <v>0.02</v>
      </c>
      <c r="BM47" s="12">
        <v>0.02</v>
      </c>
      <c r="BN47" s="12">
        <v>0.02</v>
      </c>
    </row>
    <row r="48" spans="1:66" x14ac:dyDescent="0.2">
      <c r="A48" s="67">
        <v>43</v>
      </c>
      <c r="B48" s="12">
        <v>0.02</v>
      </c>
      <c r="C48" s="12">
        <v>0.02</v>
      </c>
      <c r="D48" s="12">
        <v>0.02</v>
      </c>
      <c r="E48" s="12">
        <v>0.02</v>
      </c>
      <c r="F48" s="12">
        <v>0.02</v>
      </c>
      <c r="G48" s="12">
        <v>0.02</v>
      </c>
      <c r="H48" s="12">
        <v>0.02</v>
      </c>
      <c r="I48" s="12">
        <v>0.02</v>
      </c>
      <c r="J48" s="12">
        <v>0.02</v>
      </c>
      <c r="K48" s="12">
        <v>0.02</v>
      </c>
      <c r="L48" s="12">
        <v>0.02</v>
      </c>
      <c r="M48" s="12">
        <v>0.02</v>
      </c>
      <c r="N48" s="12">
        <v>0.02</v>
      </c>
      <c r="O48" s="12">
        <v>0.02</v>
      </c>
      <c r="P48" s="12">
        <v>0.02</v>
      </c>
      <c r="Q48" s="12">
        <v>0.02</v>
      </c>
      <c r="R48" s="12">
        <v>0.02</v>
      </c>
      <c r="S48" s="12">
        <v>0.02</v>
      </c>
      <c r="T48" s="12">
        <v>0.02</v>
      </c>
      <c r="U48" s="12">
        <v>0.02</v>
      </c>
      <c r="V48" s="12">
        <v>0.02</v>
      </c>
      <c r="W48" s="12">
        <v>0.02</v>
      </c>
      <c r="X48" s="12">
        <v>0.02</v>
      </c>
      <c r="Y48" s="12">
        <v>0.02</v>
      </c>
      <c r="Z48" s="12">
        <v>0.02</v>
      </c>
      <c r="AA48" s="12">
        <v>0.02</v>
      </c>
      <c r="AB48" s="12">
        <v>0.02</v>
      </c>
      <c r="AC48" s="12">
        <v>0.02</v>
      </c>
      <c r="AD48" s="12">
        <v>0.02</v>
      </c>
      <c r="AE48" s="12">
        <v>0.02</v>
      </c>
      <c r="AF48" s="12">
        <v>0.02</v>
      </c>
      <c r="AG48" s="12">
        <v>0.02</v>
      </c>
      <c r="AH48" s="12">
        <v>0.02</v>
      </c>
      <c r="AI48" s="12">
        <v>0.02</v>
      </c>
      <c r="AJ48" s="12">
        <v>0.02</v>
      </c>
      <c r="AK48" s="12">
        <v>0.02</v>
      </c>
      <c r="AL48" s="12">
        <v>0.02</v>
      </c>
      <c r="AM48" s="12">
        <v>0.02</v>
      </c>
      <c r="AN48" s="12">
        <v>0.02</v>
      </c>
      <c r="AO48" s="12">
        <v>0.02</v>
      </c>
      <c r="AP48" s="12">
        <v>0.02</v>
      </c>
      <c r="AQ48" s="12">
        <v>0.02</v>
      </c>
      <c r="AR48" s="12">
        <v>0.02</v>
      </c>
      <c r="AS48" s="12">
        <v>0.02</v>
      </c>
      <c r="AT48" s="12">
        <v>0.02</v>
      </c>
      <c r="AU48" s="12">
        <v>0.02</v>
      </c>
      <c r="AV48" s="12">
        <v>0.02</v>
      </c>
      <c r="AW48" s="12">
        <v>0.02</v>
      </c>
      <c r="AX48" s="12">
        <v>0.02</v>
      </c>
      <c r="AY48" s="12">
        <v>0.02</v>
      </c>
      <c r="AZ48" s="12">
        <v>0.02</v>
      </c>
      <c r="BA48" s="12">
        <v>0.02</v>
      </c>
      <c r="BB48" s="12">
        <v>0.02</v>
      </c>
      <c r="BC48" s="12">
        <v>0.02</v>
      </c>
      <c r="BD48" s="12">
        <v>0.02</v>
      </c>
      <c r="BE48" s="12">
        <v>0.02</v>
      </c>
      <c r="BF48" s="12">
        <v>0.02</v>
      </c>
      <c r="BG48" s="12">
        <v>0.02</v>
      </c>
      <c r="BH48" s="12">
        <v>0.02</v>
      </c>
      <c r="BI48" s="12">
        <v>0.02</v>
      </c>
      <c r="BJ48" s="12">
        <v>0.02</v>
      </c>
      <c r="BK48" s="12">
        <v>0.02</v>
      </c>
      <c r="BL48" s="12">
        <v>0.02</v>
      </c>
      <c r="BM48" s="12">
        <v>0.02</v>
      </c>
      <c r="BN48" s="12">
        <v>0.02</v>
      </c>
    </row>
    <row r="49" spans="1:66" x14ac:dyDescent="0.2">
      <c r="A49" s="67">
        <v>44</v>
      </c>
      <c r="B49" s="12">
        <v>0.02</v>
      </c>
      <c r="C49" s="12">
        <v>0.02</v>
      </c>
      <c r="D49" s="12">
        <v>0.02</v>
      </c>
      <c r="E49" s="12">
        <v>0.02</v>
      </c>
      <c r="F49" s="12">
        <v>0.02</v>
      </c>
      <c r="G49" s="12">
        <v>0.02</v>
      </c>
      <c r="H49" s="12">
        <v>0.02</v>
      </c>
      <c r="I49" s="12">
        <v>0.02</v>
      </c>
      <c r="J49" s="12">
        <v>0.02</v>
      </c>
      <c r="K49" s="12">
        <v>0.02</v>
      </c>
      <c r="L49" s="12">
        <v>0.02</v>
      </c>
      <c r="M49" s="12">
        <v>0.02</v>
      </c>
      <c r="N49" s="12">
        <v>0.02</v>
      </c>
      <c r="O49" s="12">
        <v>0.02</v>
      </c>
      <c r="P49" s="12">
        <v>0.02</v>
      </c>
      <c r="Q49" s="12">
        <v>0.02</v>
      </c>
      <c r="R49" s="12">
        <v>0.02</v>
      </c>
      <c r="S49" s="12">
        <v>0.02</v>
      </c>
      <c r="T49" s="12">
        <v>0.02</v>
      </c>
      <c r="U49" s="12">
        <v>0.02</v>
      </c>
      <c r="V49" s="12">
        <v>0.02</v>
      </c>
      <c r="W49" s="12">
        <v>0.02</v>
      </c>
      <c r="X49" s="12">
        <v>0.02</v>
      </c>
      <c r="Y49" s="12">
        <v>0.02</v>
      </c>
      <c r="Z49" s="12">
        <v>0.02</v>
      </c>
      <c r="AA49" s="12">
        <v>0.02</v>
      </c>
      <c r="AB49" s="12">
        <v>0.02</v>
      </c>
      <c r="AC49" s="12">
        <v>0.02</v>
      </c>
      <c r="AD49" s="12">
        <v>0.02</v>
      </c>
      <c r="AE49" s="12">
        <v>0.02</v>
      </c>
      <c r="AF49" s="12">
        <v>0.02</v>
      </c>
      <c r="AG49" s="12">
        <v>0.02</v>
      </c>
      <c r="AH49" s="12">
        <v>0.02</v>
      </c>
      <c r="AI49" s="12">
        <v>0.02</v>
      </c>
      <c r="AJ49" s="12">
        <v>0.02</v>
      </c>
      <c r="AK49" s="12">
        <v>0.02</v>
      </c>
      <c r="AL49" s="12">
        <v>0.02</v>
      </c>
      <c r="AM49" s="12">
        <v>0.02</v>
      </c>
      <c r="AN49" s="12">
        <v>0.02</v>
      </c>
      <c r="AO49" s="12">
        <v>0.02</v>
      </c>
      <c r="AP49" s="12">
        <v>0.02</v>
      </c>
      <c r="AQ49" s="12">
        <v>0.02</v>
      </c>
      <c r="AR49" s="12">
        <v>0.02</v>
      </c>
      <c r="AS49" s="12">
        <v>0.02</v>
      </c>
      <c r="AT49" s="12">
        <v>0.02</v>
      </c>
      <c r="AU49" s="12">
        <v>0.02</v>
      </c>
      <c r="AV49" s="12">
        <v>0.02</v>
      </c>
      <c r="AW49" s="12">
        <v>0.02</v>
      </c>
      <c r="AX49" s="12">
        <v>0.02</v>
      </c>
      <c r="AY49" s="12">
        <v>0.02</v>
      </c>
      <c r="AZ49" s="12">
        <v>0.02</v>
      </c>
      <c r="BA49" s="12">
        <v>0.02</v>
      </c>
      <c r="BB49" s="12">
        <v>0.02</v>
      </c>
      <c r="BC49" s="12">
        <v>0.02</v>
      </c>
      <c r="BD49" s="12">
        <v>0.02</v>
      </c>
      <c r="BE49" s="12">
        <v>0.02</v>
      </c>
      <c r="BF49" s="12">
        <v>0.02</v>
      </c>
      <c r="BG49" s="12">
        <v>0.02</v>
      </c>
      <c r="BH49" s="12">
        <v>0.02</v>
      </c>
      <c r="BI49" s="12">
        <v>0.02</v>
      </c>
      <c r="BJ49" s="12">
        <v>0.02</v>
      </c>
      <c r="BK49" s="12">
        <v>0.02</v>
      </c>
      <c r="BL49" s="12">
        <v>0.02</v>
      </c>
      <c r="BM49" s="12">
        <v>0.02</v>
      </c>
      <c r="BN49" s="12">
        <v>0.02</v>
      </c>
    </row>
    <row r="50" spans="1:66" x14ac:dyDescent="0.2">
      <c r="A50" s="67">
        <v>45</v>
      </c>
      <c r="B50" s="12">
        <v>0.02</v>
      </c>
      <c r="C50" s="12">
        <v>0.02</v>
      </c>
      <c r="D50" s="12">
        <v>0.02</v>
      </c>
      <c r="E50" s="12">
        <v>0.02</v>
      </c>
      <c r="F50" s="12">
        <v>0.02</v>
      </c>
      <c r="G50" s="12">
        <v>0.02</v>
      </c>
      <c r="H50" s="12">
        <v>0.02</v>
      </c>
      <c r="I50" s="12">
        <v>0.02</v>
      </c>
      <c r="J50" s="12">
        <v>0.02</v>
      </c>
      <c r="K50" s="12">
        <v>0.02</v>
      </c>
      <c r="L50" s="12">
        <v>0.02</v>
      </c>
      <c r="M50" s="12">
        <v>0.02</v>
      </c>
      <c r="N50" s="12">
        <v>0.02</v>
      </c>
      <c r="O50" s="12">
        <v>0.02</v>
      </c>
      <c r="P50" s="12">
        <v>0.02</v>
      </c>
      <c r="Q50" s="12">
        <v>0.02</v>
      </c>
      <c r="R50" s="12">
        <v>0.02</v>
      </c>
      <c r="S50" s="12">
        <v>0.02</v>
      </c>
      <c r="T50" s="12">
        <v>0.02</v>
      </c>
      <c r="U50" s="12">
        <v>0.02</v>
      </c>
      <c r="V50" s="12">
        <v>0.02</v>
      </c>
      <c r="W50" s="12">
        <v>0.02</v>
      </c>
      <c r="X50" s="12">
        <v>0.02</v>
      </c>
      <c r="Y50" s="12">
        <v>0.02</v>
      </c>
      <c r="Z50" s="12">
        <v>0.02</v>
      </c>
      <c r="AA50" s="12">
        <v>0.02</v>
      </c>
      <c r="AB50" s="12">
        <v>0.02</v>
      </c>
      <c r="AC50" s="12">
        <v>0.02</v>
      </c>
      <c r="AD50" s="12">
        <v>0.02</v>
      </c>
      <c r="AE50" s="12">
        <v>0.02</v>
      </c>
      <c r="AF50" s="12">
        <v>0.02</v>
      </c>
      <c r="AG50" s="12">
        <v>0.02</v>
      </c>
      <c r="AH50" s="12">
        <v>0.02</v>
      </c>
      <c r="AI50" s="12">
        <v>0.02</v>
      </c>
      <c r="AJ50" s="12">
        <v>0.02</v>
      </c>
      <c r="AK50" s="12">
        <v>0.02</v>
      </c>
      <c r="AL50" s="12">
        <v>0.02</v>
      </c>
      <c r="AM50" s="12">
        <v>0.02</v>
      </c>
      <c r="AN50" s="12">
        <v>0.02</v>
      </c>
      <c r="AO50" s="12">
        <v>0.02</v>
      </c>
      <c r="AP50" s="12">
        <v>0.02</v>
      </c>
      <c r="AQ50" s="12">
        <v>0.02</v>
      </c>
      <c r="AR50" s="12">
        <v>0.02</v>
      </c>
      <c r="AS50" s="12">
        <v>0.02</v>
      </c>
      <c r="AT50" s="12">
        <v>0.02</v>
      </c>
      <c r="AU50" s="12">
        <v>0.02</v>
      </c>
      <c r="AV50" s="12">
        <v>0.02</v>
      </c>
      <c r="AW50" s="12">
        <v>0.02</v>
      </c>
      <c r="AX50" s="12">
        <v>0.02</v>
      </c>
      <c r="AY50" s="12">
        <v>0.02</v>
      </c>
      <c r="AZ50" s="12">
        <v>0.02</v>
      </c>
      <c r="BA50" s="12">
        <v>0.02</v>
      </c>
      <c r="BB50" s="12">
        <v>0.02</v>
      </c>
      <c r="BC50" s="12">
        <v>0.02</v>
      </c>
      <c r="BD50" s="12">
        <v>0.02</v>
      </c>
      <c r="BE50" s="12">
        <v>0.02</v>
      </c>
      <c r="BF50" s="12">
        <v>0.02</v>
      </c>
      <c r="BG50" s="12">
        <v>0.02</v>
      </c>
      <c r="BH50" s="12">
        <v>0.02</v>
      </c>
      <c r="BI50" s="12">
        <v>0.02</v>
      </c>
      <c r="BJ50" s="12">
        <v>0.02</v>
      </c>
      <c r="BK50" s="12">
        <v>0.02</v>
      </c>
      <c r="BL50" s="12">
        <v>0.02</v>
      </c>
      <c r="BM50" s="12">
        <v>0.02</v>
      </c>
      <c r="BN50" s="12">
        <v>0.02</v>
      </c>
    </row>
    <row r="51" spans="1:66" x14ac:dyDescent="0.2">
      <c r="A51" s="67">
        <v>46</v>
      </c>
      <c r="B51" s="12">
        <v>0.02</v>
      </c>
      <c r="C51" s="12">
        <v>0.02</v>
      </c>
      <c r="D51" s="12">
        <v>0.02</v>
      </c>
      <c r="E51" s="12">
        <v>0.02</v>
      </c>
      <c r="F51" s="12">
        <v>0.02</v>
      </c>
      <c r="G51" s="12">
        <v>0.02</v>
      </c>
      <c r="H51" s="12">
        <v>0.02</v>
      </c>
      <c r="I51" s="12">
        <v>0.02</v>
      </c>
      <c r="J51" s="12">
        <v>0.02</v>
      </c>
      <c r="K51" s="12">
        <v>0.02</v>
      </c>
      <c r="L51" s="12">
        <v>0.02</v>
      </c>
      <c r="M51" s="12">
        <v>0.02</v>
      </c>
      <c r="N51" s="12">
        <v>0.02</v>
      </c>
      <c r="O51" s="12">
        <v>0.02</v>
      </c>
      <c r="P51" s="12">
        <v>0.02</v>
      </c>
      <c r="Q51" s="12">
        <v>0.02</v>
      </c>
      <c r="R51" s="12">
        <v>0.02</v>
      </c>
      <c r="S51" s="12">
        <v>0.02</v>
      </c>
      <c r="T51" s="12">
        <v>0.02</v>
      </c>
      <c r="U51" s="12">
        <v>0.02</v>
      </c>
      <c r="V51" s="12">
        <v>0.02</v>
      </c>
      <c r="W51" s="12">
        <v>0.02</v>
      </c>
      <c r="X51" s="12">
        <v>0.02</v>
      </c>
      <c r="Y51" s="12">
        <v>0.02</v>
      </c>
      <c r="Z51" s="12">
        <v>0.02</v>
      </c>
      <c r="AA51" s="12">
        <v>0.02</v>
      </c>
      <c r="AB51" s="12">
        <v>0.02</v>
      </c>
      <c r="AC51" s="12">
        <v>0.02</v>
      </c>
      <c r="AD51" s="12">
        <v>0.02</v>
      </c>
      <c r="AE51" s="12">
        <v>0.02</v>
      </c>
      <c r="AF51" s="12">
        <v>0.02</v>
      </c>
      <c r="AG51" s="12">
        <v>0.02</v>
      </c>
      <c r="AH51" s="12">
        <v>0.02</v>
      </c>
      <c r="AI51" s="12">
        <v>0.02</v>
      </c>
      <c r="AJ51" s="12">
        <v>0.02</v>
      </c>
      <c r="AK51" s="12">
        <v>0.02</v>
      </c>
      <c r="AL51" s="12">
        <v>0.02</v>
      </c>
      <c r="AM51" s="12">
        <v>0.02</v>
      </c>
      <c r="AN51" s="12">
        <v>0.02</v>
      </c>
      <c r="AO51" s="12">
        <v>0.02</v>
      </c>
      <c r="AP51" s="12">
        <v>0.02</v>
      </c>
      <c r="AQ51" s="12">
        <v>0.02</v>
      </c>
      <c r="AR51" s="12">
        <v>0.02</v>
      </c>
      <c r="AS51" s="12">
        <v>0.02</v>
      </c>
      <c r="AT51" s="12">
        <v>0.02</v>
      </c>
      <c r="AU51" s="12">
        <v>0.02</v>
      </c>
      <c r="AV51" s="12">
        <v>0.02</v>
      </c>
      <c r="AW51" s="12">
        <v>0.02</v>
      </c>
      <c r="AX51" s="12">
        <v>0.02</v>
      </c>
      <c r="AY51" s="12">
        <v>0.02</v>
      </c>
      <c r="AZ51" s="12">
        <v>0.02</v>
      </c>
      <c r="BA51" s="12">
        <v>0.02</v>
      </c>
      <c r="BB51" s="12">
        <v>0.02</v>
      </c>
      <c r="BC51" s="12">
        <v>0.02</v>
      </c>
      <c r="BD51" s="12">
        <v>0.02</v>
      </c>
      <c r="BE51" s="12">
        <v>0.02</v>
      </c>
      <c r="BF51" s="12">
        <v>0.02</v>
      </c>
      <c r="BG51" s="12">
        <v>0.02</v>
      </c>
      <c r="BH51" s="12">
        <v>0.02</v>
      </c>
      <c r="BI51" s="12">
        <v>0.02</v>
      </c>
      <c r="BJ51" s="12">
        <v>0.02</v>
      </c>
      <c r="BK51" s="12">
        <v>0.02</v>
      </c>
      <c r="BL51" s="12">
        <v>0.02</v>
      </c>
      <c r="BM51" s="12">
        <v>0.02</v>
      </c>
      <c r="BN51" s="12">
        <v>0.02</v>
      </c>
    </row>
    <row r="52" spans="1:66" x14ac:dyDescent="0.2">
      <c r="A52" s="67">
        <v>47</v>
      </c>
      <c r="B52" s="12">
        <v>0.02</v>
      </c>
      <c r="C52" s="12">
        <v>0.02</v>
      </c>
      <c r="D52" s="12">
        <v>0.02</v>
      </c>
      <c r="E52" s="12">
        <v>0.02</v>
      </c>
      <c r="F52" s="12">
        <v>0.02</v>
      </c>
      <c r="G52" s="12">
        <v>0.02</v>
      </c>
      <c r="H52" s="12">
        <v>0.02</v>
      </c>
      <c r="I52" s="12">
        <v>0.02</v>
      </c>
      <c r="J52" s="12">
        <v>0.02</v>
      </c>
      <c r="K52" s="12">
        <v>0.02</v>
      </c>
      <c r="L52" s="12">
        <v>0.02</v>
      </c>
      <c r="M52" s="12">
        <v>0.02</v>
      </c>
      <c r="N52" s="12">
        <v>0.02</v>
      </c>
      <c r="O52" s="12">
        <v>0.02</v>
      </c>
      <c r="P52" s="12">
        <v>0.02</v>
      </c>
      <c r="Q52" s="12">
        <v>0.02</v>
      </c>
      <c r="R52" s="12">
        <v>0.02</v>
      </c>
      <c r="S52" s="12">
        <v>0.02</v>
      </c>
      <c r="T52" s="12">
        <v>0.02</v>
      </c>
      <c r="U52" s="12">
        <v>0.02</v>
      </c>
      <c r="V52" s="12">
        <v>0.02</v>
      </c>
      <c r="W52" s="12">
        <v>0.02</v>
      </c>
      <c r="X52" s="12">
        <v>0.02</v>
      </c>
      <c r="Y52" s="12">
        <v>0.02</v>
      </c>
      <c r="Z52" s="12">
        <v>0.02</v>
      </c>
      <c r="AA52" s="12">
        <v>0.02</v>
      </c>
      <c r="AB52" s="12">
        <v>0.02</v>
      </c>
      <c r="AC52" s="12">
        <v>0.02</v>
      </c>
      <c r="AD52" s="12">
        <v>0.02</v>
      </c>
      <c r="AE52" s="12">
        <v>0.02</v>
      </c>
      <c r="AF52" s="12">
        <v>0.02</v>
      </c>
      <c r="AG52" s="12">
        <v>0.02</v>
      </c>
      <c r="AH52" s="12">
        <v>0.02</v>
      </c>
      <c r="AI52" s="12">
        <v>0.02</v>
      </c>
      <c r="AJ52" s="12">
        <v>0.02</v>
      </c>
      <c r="AK52" s="12">
        <v>0.02</v>
      </c>
      <c r="AL52" s="12">
        <v>0.02</v>
      </c>
      <c r="AM52" s="12">
        <v>0.02</v>
      </c>
      <c r="AN52" s="12">
        <v>0.02</v>
      </c>
      <c r="AO52" s="12">
        <v>0.02</v>
      </c>
      <c r="AP52" s="12">
        <v>0.02</v>
      </c>
      <c r="AQ52" s="12">
        <v>0.02</v>
      </c>
      <c r="AR52" s="12">
        <v>0.02</v>
      </c>
      <c r="AS52" s="12">
        <v>0.02</v>
      </c>
      <c r="AT52" s="12">
        <v>0.02</v>
      </c>
      <c r="AU52" s="12">
        <v>0.02</v>
      </c>
      <c r="AV52" s="12">
        <v>0.02</v>
      </c>
      <c r="AW52" s="12">
        <v>0.02</v>
      </c>
      <c r="AX52" s="12">
        <v>0.02</v>
      </c>
      <c r="AY52" s="12">
        <v>0.02</v>
      </c>
      <c r="AZ52" s="12">
        <v>0.02</v>
      </c>
      <c r="BA52" s="12">
        <v>0.02</v>
      </c>
      <c r="BB52" s="12">
        <v>0.02</v>
      </c>
      <c r="BC52" s="12">
        <v>0.02</v>
      </c>
      <c r="BD52" s="12">
        <v>0.02</v>
      </c>
      <c r="BE52" s="12">
        <v>0.02</v>
      </c>
      <c r="BF52" s="12">
        <v>0.02</v>
      </c>
      <c r="BG52" s="12">
        <v>0.02</v>
      </c>
      <c r="BH52" s="12">
        <v>0.02</v>
      </c>
      <c r="BI52" s="12">
        <v>0.02</v>
      </c>
      <c r="BJ52" s="12">
        <v>0.02</v>
      </c>
      <c r="BK52" s="12">
        <v>0.02</v>
      </c>
      <c r="BL52" s="12">
        <v>0.02</v>
      </c>
      <c r="BM52" s="12">
        <v>0.02</v>
      </c>
      <c r="BN52" s="12">
        <v>0.02</v>
      </c>
    </row>
    <row r="53" spans="1:66" x14ac:dyDescent="0.2">
      <c r="A53" s="67">
        <v>48</v>
      </c>
      <c r="B53" s="12">
        <v>0.02</v>
      </c>
      <c r="C53" s="12">
        <v>0.02</v>
      </c>
      <c r="D53" s="12">
        <v>0.02</v>
      </c>
      <c r="E53" s="12">
        <v>0.02</v>
      </c>
      <c r="F53" s="12">
        <v>0.02</v>
      </c>
      <c r="G53" s="12">
        <v>0.02</v>
      </c>
      <c r="H53" s="12">
        <v>0.02</v>
      </c>
      <c r="I53" s="12">
        <v>0.02</v>
      </c>
      <c r="J53" s="12">
        <v>0.02</v>
      </c>
      <c r="K53" s="12">
        <v>0.02</v>
      </c>
      <c r="L53" s="12">
        <v>0.02</v>
      </c>
      <c r="M53" s="12">
        <v>0.02</v>
      </c>
      <c r="N53" s="12">
        <v>0.02</v>
      </c>
      <c r="O53" s="12">
        <v>0.02</v>
      </c>
      <c r="P53" s="12">
        <v>0.02</v>
      </c>
      <c r="Q53" s="12">
        <v>0.02</v>
      </c>
      <c r="R53" s="12">
        <v>0.02</v>
      </c>
      <c r="S53" s="12">
        <v>0.02</v>
      </c>
      <c r="T53" s="12">
        <v>0.02</v>
      </c>
      <c r="U53" s="12">
        <v>0.02</v>
      </c>
      <c r="V53" s="12">
        <v>0.02</v>
      </c>
      <c r="W53" s="12">
        <v>0.02</v>
      </c>
      <c r="X53" s="12">
        <v>0.02</v>
      </c>
      <c r="Y53" s="12">
        <v>0.02</v>
      </c>
      <c r="Z53" s="12">
        <v>0.02</v>
      </c>
      <c r="AA53" s="12">
        <v>0.02</v>
      </c>
      <c r="AB53" s="12">
        <v>0.02</v>
      </c>
      <c r="AC53" s="12">
        <v>0.02</v>
      </c>
      <c r="AD53" s="12">
        <v>0.02</v>
      </c>
      <c r="AE53" s="12">
        <v>0.02</v>
      </c>
      <c r="AF53" s="12">
        <v>0.02</v>
      </c>
      <c r="AG53" s="12">
        <v>0.02</v>
      </c>
      <c r="AH53" s="12">
        <v>0.02</v>
      </c>
      <c r="AI53" s="12">
        <v>0.02</v>
      </c>
      <c r="AJ53" s="12">
        <v>0.02</v>
      </c>
      <c r="AK53" s="12">
        <v>0.02</v>
      </c>
      <c r="AL53" s="12">
        <v>0.02</v>
      </c>
      <c r="AM53" s="12">
        <v>0.02</v>
      </c>
      <c r="AN53" s="12">
        <v>0.02</v>
      </c>
      <c r="AO53" s="12">
        <v>0.02</v>
      </c>
      <c r="AP53" s="12">
        <v>0.02</v>
      </c>
      <c r="AQ53" s="12">
        <v>0.02</v>
      </c>
      <c r="AR53" s="12">
        <v>0.02</v>
      </c>
      <c r="AS53" s="12">
        <v>0.02</v>
      </c>
      <c r="AT53" s="12">
        <v>0.02</v>
      </c>
      <c r="AU53" s="12">
        <v>0.02</v>
      </c>
      <c r="AV53" s="12">
        <v>0.02</v>
      </c>
      <c r="AW53" s="12">
        <v>0.02</v>
      </c>
      <c r="AX53" s="12">
        <v>0.02</v>
      </c>
      <c r="AY53" s="12">
        <v>0.02</v>
      </c>
      <c r="AZ53" s="12">
        <v>0.02</v>
      </c>
      <c r="BA53" s="12">
        <v>0.02</v>
      </c>
      <c r="BB53" s="12">
        <v>0.02</v>
      </c>
      <c r="BC53" s="12">
        <v>0.02</v>
      </c>
      <c r="BD53" s="12">
        <v>0.02</v>
      </c>
      <c r="BE53" s="12">
        <v>0.02</v>
      </c>
      <c r="BF53" s="12">
        <v>0.02</v>
      </c>
      <c r="BG53" s="12">
        <v>0.02</v>
      </c>
      <c r="BH53" s="12">
        <v>0.02</v>
      </c>
      <c r="BI53" s="12">
        <v>0.02</v>
      </c>
      <c r="BJ53" s="12">
        <v>0.02</v>
      </c>
      <c r="BK53" s="12">
        <v>0.02</v>
      </c>
      <c r="BL53" s="12">
        <v>0.02</v>
      </c>
      <c r="BM53" s="12">
        <v>0.02</v>
      </c>
      <c r="BN53" s="12">
        <v>0.02</v>
      </c>
    </row>
    <row r="54" spans="1:66" x14ac:dyDescent="0.2">
      <c r="A54" s="67">
        <v>49</v>
      </c>
      <c r="B54" s="12">
        <v>0.02</v>
      </c>
      <c r="C54" s="12">
        <v>0.02</v>
      </c>
      <c r="D54" s="12">
        <v>0.02</v>
      </c>
      <c r="E54" s="12">
        <v>0.02</v>
      </c>
      <c r="F54" s="12">
        <v>0.02</v>
      </c>
      <c r="G54" s="12">
        <v>0.02</v>
      </c>
      <c r="H54" s="12">
        <v>0.02</v>
      </c>
      <c r="I54" s="12">
        <v>0.02</v>
      </c>
      <c r="J54" s="12">
        <v>0.02</v>
      </c>
      <c r="K54" s="12">
        <v>0.02</v>
      </c>
      <c r="L54" s="12">
        <v>0.02</v>
      </c>
      <c r="M54" s="12">
        <v>0.02</v>
      </c>
      <c r="N54" s="12">
        <v>0.02</v>
      </c>
      <c r="O54" s="12">
        <v>0.02</v>
      </c>
      <c r="P54" s="12">
        <v>0.02</v>
      </c>
      <c r="Q54" s="12">
        <v>0.02</v>
      </c>
      <c r="R54" s="12">
        <v>0.02</v>
      </c>
      <c r="S54" s="12">
        <v>0.02</v>
      </c>
      <c r="T54" s="12">
        <v>0.02</v>
      </c>
      <c r="U54" s="12">
        <v>0.02</v>
      </c>
      <c r="V54" s="12">
        <v>0.02</v>
      </c>
      <c r="W54" s="12">
        <v>0.02</v>
      </c>
      <c r="X54" s="12">
        <v>0.02</v>
      </c>
      <c r="Y54" s="12">
        <v>0.02</v>
      </c>
      <c r="Z54" s="12">
        <v>0.02</v>
      </c>
      <c r="AA54" s="12">
        <v>0.02</v>
      </c>
      <c r="AB54" s="12">
        <v>0.02</v>
      </c>
      <c r="AC54" s="12">
        <v>0.02</v>
      </c>
      <c r="AD54" s="12">
        <v>0.02</v>
      </c>
      <c r="AE54" s="12">
        <v>0.02</v>
      </c>
      <c r="AF54" s="12">
        <v>0.02</v>
      </c>
      <c r="AG54" s="12">
        <v>0.02</v>
      </c>
      <c r="AH54" s="12">
        <v>0.02</v>
      </c>
      <c r="AI54" s="12">
        <v>0.02</v>
      </c>
      <c r="AJ54" s="12">
        <v>0.02</v>
      </c>
      <c r="AK54" s="12">
        <v>0.02</v>
      </c>
      <c r="AL54" s="12">
        <v>0.02</v>
      </c>
      <c r="AM54" s="12">
        <v>0.02</v>
      </c>
      <c r="AN54" s="12">
        <v>0.02</v>
      </c>
      <c r="AO54" s="12">
        <v>0.02</v>
      </c>
      <c r="AP54" s="12">
        <v>0.02</v>
      </c>
      <c r="AQ54" s="12">
        <v>0.02</v>
      </c>
      <c r="AR54" s="12">
        <v>0.02</v>
      </c>
      <c r="AS54" s="12">
        <v>0.02</v>
      </c>
      <c r="AT54" s="12">
        <v>0.02</v>
      </c>
      <c r="AU54" s="12">
        <v>0.02</v>
      </c>
      <c r="AV54" s="12">
        <v>0.02</v>
      </c>
      <c r="AW54" s="12">
        <v>0.02</v>
      </c>
      <c r="AX54" s="12">
        <v>0.02</v>
      </c>
      <c r="AY54" s="12">
        <v>0.02</v>
      </c>
      <c r="AZ54" s="12">
        <v>0.02</v>
      </c>
      <c r="BA54" s="12">
        <v>0.02</v>
      </c>
      <c r="BB54" s="12">
        <v>0.02</v>
      </c>
      <c r="BC54" s="12">
        <v>0.02</v>
      </c>
      <c r="BD54" s="12">
        <v>0.02</v>
      </c>
      <c r="BE54" s="12">
        <v>0.02</v>
      </c>
      <c r="BF54" s="12">
        <v>0.02</v>
      </c>
      <c r="BG54" s="12">
        <v>0.02</v>
      </c>
      <c r="BH54" s="12">
        <v>0.02</v>
      </c>
      <c r="BI54" s="12">
        <v>0.02</v>
      </c>
      <c r="BJ54" s="12">
        <v>0.02</v>
      </c>
      <c r="BK54" s="12">
        <v>0.02</v>
      </c>
      <c r="BL54" s="12">
        <v>0.02</v>
      </c>
      <c r="BM54" s="12">
        <v>0.02</v>
      </c>
      <c r="BN54" s="12">
        <v>0.02</v>
      </c>
    </row>
    <row r="55" spans="1:66" ht="13.5" thickBot="1" x14ac:dyDescent="0.25">
      <c r="A55" s="67">
        <v>50</v>
      </c>
      <c r="B55" s="13">
        <v>0.02</v>
      </c>
      <c r="C55" s="13">
        <v>0.02</v>
      </c>
      <c r="D55" s="13">
        <v>0.02</v>
      </c>
      <c r="E55" s="13">
        <v>0.02</v>
      </c>
      <c r="F55" s="13">
        <v>0.02</v>
      </c>
      <c r="G55" s="13">
        <v>0.02</v>
      </c>
      <c r="H55" s="13">
        <v>0.02</v>
      </c>
      <c r="I55" s="13">
        <v>0.02</v>
      </c>
      <c r="J55" s="13">
        <v>0.02</v>
      </c>
      <c r="K55" s="13">
        <v>0.02</v>
      </c>
      <c r="L55" s="13">
        <v>0.02</v>
      </c>
      <c r="M55" s="13">
        <v>0.02</v>
      </c>
      <c r="N55" s="13">
        <v>0.02</v>
      </c>
      <c r="O55" s="13">
        <v>0.02</v>
      </c>
      <c r="P55" s="13">
        <v>0.02</v>
      </c>
      <c r="Q55" s="13">
        <v>0.02</v>
      </c>
      <c r="R55" s="13">
        <v>0.02</v>
      </c>
      <c r="S55" s="13">
        <v>0.02</v>
      </c>
      <c r="T55" s="13">
        <v>0.02</v>
      </c>
      <c r="U55" s="13">
        <v>0.02</v>
      </c>
      <c r="V55" s="13">
        <v>0.02</v>
      </c>
      <c r="W55" s="13">
        <v>0.02</v>
      </c>
      <c r="X55" s="13">
        <v>0.02</v>
      </c>
      <c r="Y55" s="13">
        <v>0.02</v>
      </c>
      <c r="Z55" s="13">
        <v>0.02</v>
      </c>
      <c r="AA55" s="13">
        <v>0.02</v>
      </c>
      <c r="AB55" s="13">
        <v>0.02</v>
      </c>
      <c r="AC55" s="13">
        <v>0.02</v>
      </c>
      <c r="AD55" s="13">
        <v>0.02</v>
      </c>
      <c r="AE55" s="13">
        <v>0.02</v>
      </c>
      <c r="AF55" s="13">
        <v>0.02</v>
      </c>
      <c r="AG55" s="13">
        <v>0.02</v>
      </c>
      <c r="AH55" s="13">
        <v>0.02</v>
      </c>
      <c r="AI55" s="13">
        <v>0.02</v>
      </c>
      <c r="AJ55" s="13">
        <v>0.02</v>
      </c>
      <c r="AK55" s="13">
        <v>0.02</v>
      </c>
      <c r="AL55" s="13">
        <v>0.02</v>
      </c>
      <c r="AM55" s="13">
        <v>0.02</v>
      </c>
      <c r="AN55" s="13">
        <v>0.02</v>
      </c>
      <c r="AO55" s="13">
        <v>0.02</v>
      </c>
      <c r="AP55" s="13">
        <v>0.02</v>
      </c>
      <c r="AQ55" s="13">
        <v>0.02</v>
      </c>
      <c r="AR55" s="13">
        <v>0.02</v>
      </c>
      <c r="AS55" s="13">
        <v>0.02</v>
      </c>
      <c r="AT55" s="13">
        <v>0.02</v>
      </c>
      <c r="AU55" s="13">
        <v>0.02</v>
      </c>
      <c r="AV55" s="13">
        <v>0.02</v>
      </c>
      <c r="AW55" s="13">
        <v>0.02</v>
      </c>
      <c r="AX55" s="13">
        <v>0.02</v>
      </c>
      <c r="AY55" s="13">
        <v>0.02</v>
      </c>
      <c r="AZ55" s="13">
        <v>0.02</v>
      </c>
      <c r="BA55" s="13">
        <v>0.02</v>
      </c>
      <c r="BB55" s="13">
        <v>0.02</v>
      </c>
      <c r="BC55" s="13">
        <v>0.02</v>
      </c>
      <c r="BD55" s="13">
        <v>0.02</v>
      </c>
      <c r="BE55" s="13">
        <v>0.02</v>
      </c>
      <c r="BF55" s="13">
        <v>0.02</v>
      </c>
      <c r="BG55" s="13">
        <v>0.02</v>
      </c>
      <c r="BH55" s="13">
        <v>0.02</v>
      </c>
      <c r="BI55" s="13">
        <v>0.02</v>
      </c>
      <c r="BJ55" s="13">
        <v>0.02</v>
      </c>
      <c r="BK55" s="13">
        <v>0.02</v>
      </c>
      <c r="BL55" s="13">
        <v>0.02</v>
      </c>
      <c r="BM55" s="13">
        <v>0.02</v>
      </c>
      <c r="BN55" s="13">
        <v>0.02</v>
      </c>
    </row>
  </sheetData>
  <phoneticPr fontId="5" type="noConversion"/>
  <pageMargins left="0.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1048575" man="1"/>
    <brk id="47" max="1048575" man="1"/>
  </colBreaks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1"/>
  <dimension ref="A1:BR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7" sqref="B7"/>
    </sheetView>
  </sheetViews>
  <sheetFormatPr defaultRowHeight="12.75" x14ac:dyDescent="0.2"/>
  <cols>
    <col min="1" max="1" width="7" customWidth="1"/>
  </cols>
  <sheetData>
    <row r="1" spans="1:70" ht="15.75" x14ac:dyDescent="0.25">
      <c r="A1" s="59"/>
      <c r="B1" s="16" t="s">
        <v>72</v>
      </c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  <c r="X1" s="16"/>
      <c r="Y1" s="16" t="s">
        <v>72</v>
      </c>
      <c r="Z1" s="16"/>
      <c r="AA1" s="16"/>
      <c r="AB1" s="16"/>
      <c r="AC1" s="16"/>
      <c r="AD1" s="16"/>
      <c r="AE1" s="16"/>
      <c r="AF1" s="16"/>
      <c r="AG1" s="16"/>
      <c r="AH1" s="16"/>
      <c r="AI1" s="16"/>
      <c r="AJ1" s="16"/>
      <c r="AK1" s="16"/>
      <c r="AL1" s="16"/>
      <c r="AM1" s="16"/>
      <c r="AN1" s="16"/>
      <c r="AO1" s="16"/>
      <c r="AP1" s="16"/>
      <c r="AQ1" s="16"/>
      <c r="AR1" s="16"/>
      <c r="AS1" s="16"/>
      <c r="AT1" s="16"/>
      <c r="AU1" s="16"/>
      <c r="AV1" s="16" t="s">
        <v>72</v>
      </c>
      <c r="AW1" s="16"/>
      <c r="AX1" s="16"/>
      <c r="AY1" s="16"/>
      <c r="AZ1" s="16"/>
      <c r="BA1" s="16"/>
      <c r="BB1" s="16"/>
      <c r="BC1" s="16"/>
      <c r="BD1" s="16"/>
      <c r="BE1" s="16"/>
      <c r="BF1" s="16"/>
      <c r="BG1" s="16"/>
      <c r="BH1" s="16"/>
      <c r="BI1" s="16"/>
      <c r="BJ1" s="16"/>
      <c r="BK1" s="16"/>
      <c r="BL1" s="16"/>
      <c r="BM1" s="16"/>
      <c r="BN1" s="16"/>
      <c r="BO1" s="16"/>
      <c r="BP1" s="16"/>
      <c r="BQ1" s="16"/>
      <c r="BR1" s="16"/>
    </row>
    <row r="2" spans="1:70" x14ac:dyDescent="0.2">
      <c r="B2" s="18" t="s">
        <v>80</v>
      </c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 t="s">
        <v>80</v>
      </c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  <c r="AV2" s="18" t="s">
        <v>80</v>
      </c>
      <c r="AW2" s="18"/>
      <c r="AX2" s="18"/>
      <c r="AY2" s="18"/>
      <c r="AZ2" s="18"/>
      <c r="BA2" s="18"/>
      <c r="BB2" s="18"/>
      <c r="BC2" s="18"/>
      <c r="BD2" s="18"/>
      <c r="BE2" s="18"/>
      <c r="BF2" s="18"/>
      <c r="BG2" s="18"/>
      <c r="BH2" s="18"/>
      <c r="BI2" s="18"/>
      <c r="BJ2" s="18"/>
      <c r="BK2" s="18"/>
      <c r="BL2" s="18"/>
      <c r="BM2" s="18"/>
      <c r="BN2" s="18"/>
      <c r="BO2" s="18"/>
      <c r="BP2" s="18"/>
      <c r="BQ2" s="18"/>
      <c r="BR2" s="18"/>
    </row>
    <row r="3" spans="1:70" ht="13.5" thickBot="1" x14ac:dyDescent="0.25">
      <c r="B3" s="20" t="s">
        <v>24</v>
      </c>
      <c r="Y3" t="s">
        <v>24</v>
      </c>
      <c r="AV3" t="s">
        <v>24</v>
      </c>
    </row>
    <row r="4" spans="1:70" ht="13.5" thickBot="1" x14ac:dyDescent="0.25">
      <c r="A4" s="67" t="s">
        <v>17</v>
      </c>
      <c r="B4" s="32">
        <v>15</v>
      </c>
      <c r="C4" s="32">
        <v>16</v>
      </c>
      <c r="D4" s="32">
        <v>17</v>
      </c>
      <c r="E4" s="32">
        <v>18</v>
      </c>
      <c r="F4" s="32">
        <v>19</v>
      </c>
      <c r="G4" s="32">
        <v>20</v>
      </c>
      <c r="H4" s="32">
        <v>21</v>
      </c>
      <c r="I4" s="32">
        <v>22</v>
      </c>
      <c r="J4" s="32">
        <v>23</v>
      </c>
      <c r="K4" s="32">
        <v>24</v>
      </c>
      <c r="L4" s="32">
        <v>25</v>
      </c>
      <c r="M4" s="32">
        <v>26</v>
      </c>
      <c r="N4" s="32">
        <v>27</v>
      </c>
      <c r="O4" s="32">
        <v>28</v>
      </c>
      <c r="P4" s="32">
        <v>29</v>
      </c>
      <c r="Q4" s="32">
        <v>30</v>
      </c>
      <c r="R4" s="32">
        <v>31</v>
      </c>
      <c r="S4" s="32">
        <v>32</v>
      </c>
      <c r="T4" s="32">
        <v>33</v>
      </c>
      <c r="U4" s="32">
        <v>34</v>
      </c>
      <c r="V4" s="32">
        <v>35</v>
      </c>
      <c r="W4" s="32">
        <v>36</v>
      </c>
      <c r="X4" s="32">
        <v>37</v>
      </c>
      <c r="Y4" s="32">
        <v>38</v>
      </c>
      <c r="Z4" s="32">
        <v>39</v>
      </c>
      <c r="AA4" s="32">
        <v>40</v>
      </c>
      <c r="AB4" s="32">
        <v>41</v>
      </c>
      <c r="AC4" s="32">
        <v>42</v>
      </c>
      <c r="AD4" s="32">
        <v>43</v>
      </c>
      <c r="AE4" s="32">
        <v>44</v>
      </c>
      <c r="AF4" s="32">
        <v>45</v>
      </c>
      <c r="AG4" s="32">
        <v>46</v>
      </c>
      <c r="AH4" s="32">
        <v>47</v>
      </c>
      <c r="AI4" s="32">
        <v>48</v>
      </c>
      <c r="AJ4" s="32">
        <v>49</v>
      </c>
      <c r="AK4" s="32">
        <v>50</v>
      </c>
      <c r="AL4" s="32">
        <v>51</v>
      </c>
      <c r="AM4" s="32">
        <v>52</v>
      </c>
      <c r="AN4" s="32">
        <v>53</v>
      </c>
      <c r="AO4" s="32">
        <v>54</v>
      </c>
      <c r="AP4" s="32">
        <v>55</v>
      </c>
      <c r="AQ4" s="32">
        <v>56</v>
      </c>
      <c r="AR4" s="32">
        <v>57</v>
      </c>
      <c r="AS4" s="32">
        <v>58</v>
      </c>
      <c r="AT4" s="32">
        <v>59</v>
      </c>
      <c r="AU4" s="32">
        <v>60</v>
      </c>
      <c r="AV4" s="32">
        <v>61</v>
      </c>
      <c r="AW4" s="32">
        <v>62</v>
      </c>
      <c r="AX4" s="32">
        <v>63</v>
      </c>
      <c r="AY4" s="32">
        <v>64</v>
      </c>
      <c r="AZ4" s="32">
        <v>65</v>
      </c>
      <c r="BA4" s="32">
        <v>66</v>
      </c>
      <c r="BB4" s="32">
        <v>67</v>
      </c>
      <c r="BC4" s="32">
        <v>68</v>
      </c>
      <c r="BD4" s="32">
        <v>69</v>
      </c>
      <c r="BE4" s="32">
        <v>70</v>
      </c>
      <c r="BF4" s="32">
        <v>71</v>
      </c>
      <c r="BG4" s="32">
        <v>72</v>
      </c>
      <c r="BH4" s="32">
        <v>73</v>
      </c>
      <c r="BI4" s="32">
        <v>74</v>
      </c>
      <c r="BJ4" s="32">
        <v>75</v>
      </c>
      <c r="BK4" s="32">
        <v>76</v>
      </c>
      <c r="BL4" s="32">
        <v>77</v>
      </c>
      <c r="BM4" s="32">
        <v>78</v>
      </c>
      <c r="BN4" s="32">
        <v>79</v>
      </c>
    </row>
    <row r="5" spans="1:70" ht="12.6" customHeight="1" x14ac:dyDescent="0.2">
      <c r="A5" s="67">
        <v>0</v>
      </c>
      <c r="B5" s="63">
        <v>4.283E-2</v>
      </c>
      <c r="C5" s="63">
        <v>4.283E-2</v>
      </c>
      <c r="D5" s="63">
        <v>4.283E-2</v>
      </c>
      <c r="E5" s="63">
        <v>4.283E-2</v>
      </c>
      <c r="F5" s="63">
        <v>4.283E-2</v>
      </c>
      <c r="G5" s="63">
        <v>4.283E-2</v>
      </c>
      <c r="H5" s="63">
        <v>4.283E-2</v>
      </c>
      <c r="I5" s="63">
        <v>4.283E-2</v>
      </c>
      <c r="J5" s="63">
        <v>4.283E-2</v>
      </c>
      <c r="K5" s="63">
        <v>4.283E-2</v>
      </c>
      <c r="L5" s="63">
        <v>4.283E-2</v>
      </c>
      <c r="M5" s="63">
        <v>4.2630000000000001E-2</v>
      </c>
      <c r="N5" s="63">
        <v>4.2439999999999999E-2</v>
      </c>
      <c r="O5" s="63">
        <v>4.2250000000000003E-2</v>
      </c>
      <c r="P5" s="63">
        <v>4.2049999999999997E-2</v>
      </c>
      <c r="Q5" s="63">
        <v>4.1860000000000001E-2</v>
      </c>
      <c r="R5" s="63">
        <v>4.1669999999999999E-2</v>
      </c>
      <c r="S5" s="63">
        <v>4.1480000000000003E-2</v>
      </c>
      <c r="T5" s="63">
        <v>4.1279999999999997E-2</v>
      </c>
      <c r="U5" s="63">
        <v>4.1090000000000002E-2</v>
      </c>
      <c r="V5" s="63">
        <v>4.0899999999999999E-2</v>
      </c>
      <c r="W5" s="63">
        <v>4.0320000000000002E-2</v>
      </c>
      <c r="X5" s="63">
        <v>3.9739999999999998E-2</v>
      </c>
      <c r="Y5" s="63">
        <v>3.916E-2</v>
      </c>
      <c r="Z5" s="63">
        <v>3.857E-2</v>
      </c>
      <c r="AA5" s="63">
        <v>3.7990000000000003E-2</v>
      </c>
      <c r="AB5" s="63">
        <v>3.7409999999999999E-2</v>
      </c>
      <c r="AC5" s="63">
        <v>3.6830000000000002E-2</v>
      </c>
      <c r="AD5" s="63">
        <v>3.6249999999999998E-2</v>
      </c>
      <c r="AE5" s="63">
        <v>3.567E-2</v>
      </c>
      <c r="AF5" s="63">
        <v>3.5090000000000003E-2</v>
      </c>
      <c r="AG5" s="63">
        <v>3.5090000000000003E-2</v>
      </c>
      <c r="AH5" s="63">
        <v>3.5090000000000003E-2</v>
      </c>
      <c r="AI5" s="63">
        <v>3.5090000000000003E-2</v>
      </c>
      <c r="AJ5" s="63">
        <v>3.5090000000000003E-2</v>
      </c>
      <c r="AK5" s="63">
        <v>3.5090000000000003E-2</v>
      </c>
      <c r="AL5" s="63">
        <v>3.5090000000000003E-2</v>
      </c>
      <c r="AM5" s="63">
        <v>3.5090000000000003E-2</v>
      </c>
      <c r="AN5" s="63">
        <v>3.5090000000000003E-2</v>
      </c>
      <c r="AO5" s="63">
        <v>3.5090000000000003E-2</v>
      </c>
      <c r="AP5" s="63">
        <v>3.5090000000000003E-2</v>
      </c>
      <c r="AQ5" s="63">
        <v>3.5090000000000003E-2</v>
      </c>
      <c r="AR5" s="63">
        <v>3.5090000000000003E-2</v>
      </c>
      <c r="AS5" s="63">
        <v>3.5090000000000003E-2</v>
      </c>
      <c r="AT5" s="63">
        <v>3.5090000000000003E-2</v>
      </c>
      <c r="AU5" s="63">
        <v>3.5090000000000003E-2</v>
      </c>
      <c r="AV5" s="63">
        <v>3.5090000000000003E-2</v>
      </c>
      <c r="AW5" s="63">
        <v>3.5090000000000003E-2</v>
      </c>
      <c r="AX5" s="63">
        <v>3.5090000000000003E-2</v>
      </c>
      <c r="AY5" s="63">
        <v>3.5090000000000003E-2</v>
      </c>
      <c r="AZ5" s="63">
        <v>3.5090000000000003E-2</v>
      </c>
      <c r="BA5" s="63">
        <v>3.5090000000000003E-2</v>
      </c>
      <c r="BB5" s="63">
        <v>3.5090000000000003E-2</v>
      </c>
      <c r="BC5" s="63">
        <v>3.5090000000000003E-2</v>
      </c>
      <c r="BD5" s="63">
        <v>3.5090000000000003E-2</v>
      </c>
      <c r="BE5" s="63">
        <v>3.5090000000000003E-2</v>
      </c>
      <c r="BF5" s="63">
        <v>3.5090000000000003E-2</v>
      </c>
      <c r="BG5" s="63">
        <v>3.5090000000000003E-2</v>
      </c>
      <c r="BH5" s="63">
        <v>3.5090000000000003E-2</v>
      </c>
      <c r="BI5" s="63">
        <v>3.5090000000000003E-2</v>
      </c>
      <c r="BJ5" s="63">
        <v>3.5090000000000003E-2</v>
      </c>
      <c r="BK5" s="63">
        <v>3.5090000000000003E-2</v>
      </c>
      <c r="BL5" s="63">
        <v>3.5090000000000003E-2</v>
      </c>
      <c r="BM5" s="63">
        <v>3.5090000000000003E-2</v>
      </c>
      <c r="BN5" s="63">
        <v>3.5090000000000003E-2</v>
      </c>
    </row>
    <row r="6" spans="1:70" x14ac:dyDescent="0.2">
      <c r="A6" s="67">
        <v>1</v>
      </c>
      <c r="B6" s="63">
        <v>4.283E-2</v>
      </c>
      <c r="C6" s="63">
        <v>4.283E-2</v>
      </c>
      <c r="D6" s="63">
        <v>4.283E-2</v>
      </c>
      <c r="E6" s="63">
        <v>4.283E-2</v>
      </c>
      <c r="F6" s="63">
        <v>4.283E-2</v>
      </c>
      <c r="G6" s="63">
        <v>4.283E-2</v>
      </c>
      <c r="H6" s="63">
        <v>4.283E-2</v>
      </c>
      <c r="I6" s="63">
        <v>4.283E-2</v>
      </c>
      <c r="J6" s="63">
        <v>4.283E-2</v>
      </c>
      <c r="K6" s="63">
        <v>4.283E-2</v>
      </c>
      <c r="L6" s="63">
        <v>4.283E-2</v>
      </c>
      <c r="M6" s="63">
        <v>4.2630000000000001E-2</v>
      </c>
      <c r="N6" s="63">
        <v>4.2439999999999999E-2</v>
      </c>
      <c r="O6" s="63">
        <v>4.2250000000000003E-2</v>
      </c>
      <c r="P6" s="63">
        <v>4.2049999999999997E-2</v>
      </c>
      <c r="Q6" s="63">
        <v>4.1860000000000001E-2</v>
      </c>
      <c r="R6" s="63">
        <v>4.1669999999999999E-2</v>
      </c>
      <c r="S6" s="63">
        <v>4.1480000000000003E-2</v>
      </c>
      <c r="T6" s="63">
        <v>4.1279999999999997E-2</v>
      </c>
      <c r="U6" s="63">
        <v>4.1090000000000002E-2</v>
      </c>
      <c r="V6" s="63">
        <v>4.0899999999999999E-2</v>
      </c>
      <c r="W6" s="63">
        <v>4.0320000000000002E-2</v>
      </c>
      <c r="X6" s="63">
        <v>3.9739999999999998E-2</v>
      </c>
      <c r="Y6" s="63">
        <v>3.916E-2</v>
      </c>
      <c r="Z6" s="63">
        <v>3.857E-2</v>
      </c>
      <c r="AA6" s="63">
        <v>3.7990000000000003E-2</v>
      </c>
      <c r="AB6" s="63">
        <v>3.7409999999999999E-2</v>
      </c>
      <c r="AC6" s="63">
        <v>3.6830000000000002E-2</v>
      </c>
      <c r="AD6" s="63">
        <v>3.6249999999999998E-2</v>
      </c>
      <c r="AE6" s="63">
        <v>3.567E-2</v>
      </c>
      <c r="AF6" s="63">
        <v>3.5090000000000003E-2</v>
      </c>
      <c r="AG6" s="63">
        <v>3.5090000000000003E-2</v>
      </c>
      <c r="AH6" s="63">
        <v>3.5090000000000003E-2</v>
      </c>
      <c r="AI6" s="63">
        <v>3.5090000000000003E-2</v>
      </c>
      <c r="AJ6" s="63">
        <v>3.5090000000000003E-2</v>
      </c>
      <c r="AK6" s="63">
        <v>3.5090000000000003E-2</v>
      </c>
      <c r="AL6" s="63">
        <v>3.5090000000000003E-2</v>
      </c>
      <c r="AM6" s="63">
        <v>3.5090000000000003E-2</v>
      </c>
      <c r="AN6" s="63">
        <v>3.5090000000000003E-2</v>
      </c>
      <c r="AO6" s="63">
        <v>3.5090000000000003E-2</v>
      </c>
      <c r="AP6" s="63">
        <v>3.5090000000000003E-2</v>
      </c>
      <c r="AQ6" s="63">
        <v>3.5090000000000003E-2</v>
      </c>
      <c r="AR6" s="63">
        <v>3.5090000000000003E-2</v>
      </c>
      <c r="AS6" s="63">
        <v>3.5090000000000003E-2</v>
      </c>
      <c r="AT6" s="63">
        <v>3.5090000000000003E-2</v>
      </c>
      <c r="AU6" s="63">
        <v>3.5090000000000003E-2</v>
      </c>
      <c r="AV6" s="63">
        <v>3.5090000000000003E-2</v>
      </c>
      <c r="AW6" s="63">
        <v>3.5090000000000003E-2</v>
      </c>
      <c r="AX6" s="63">
        <v>3.5090000000000003E-2</v>
      </c>
      <c r="AY6" s="63">
        <v>3.5090000000000003E-2</v>
      </c>
      <c r="AZ6" s="63">
        <v>3.5090000000000003E-2</v>
      </c>
      <c r="BA6" s="63">
        <v>3.5090000000000003E-2</v>
      </c>
      <c r="BB6" s="63">
        <v>3.5090000000000003E-2</v>
      </c>
      <c r="BC6" s="63">
        <v>3.5090000000000003E-2</v>
      </c>
      <c r="BD6" s="63">
        <v>3.5090000000000003E-2</v>
      </c>
      <c r="BE6" s="63">
        <v>3.5090000000000003E-2</v>
      </c>
      <c r="BF6" s="63">
        <v>3.5090000000000003E-2</v>
      </c>
      <c r="BG6" s="63">
        <v>3.5090000000000003E-2</v>
      </c>
      <c r="BH6" s="63">
        <v>3.5090000000000003E-2</v>
      </c>
      <c r="BI6" s="63">
        <v>3.5090000000000003E-2</v>
      </c>
      <c r="BJ6" s="63">
        <v>3.5090000000000003E-2</v>
      </c>
      <c r="BK6" s="63">
        <v>3.5090000000000003E-2</v>
      </c>
      <c r="BL6" s="63">
        <v>3.5090000000000003E-2</v>
      </c>
      <c r="BM6" s="63">
        <v>3.5090000000000003E-2</v>
      </c>
      <c r="BN6" s="63">
        <v>3.5090000000000003E-2</v>
      </c>
    </row>
    <row r="7" spans="1:70" x14ac:dyDescent="0.2">
      <c r="A7" s="67">
        <v>2</v>
      </c>
      <c r="B7" s="63">
        <v>4.283E-2</v>
      </c>
      <c r="C7" s="63">
        <v>4.283E-2</v>
      </c>
      <c r="D7" s="63">
        <v>4.283E-2</v>
      </c>
      <c r="E7" s="63">
        <v>4.283E-2</v>
      </c>
      <c r="F7" s="63">
        <v>4.283E-2</v>
      </c>
      <c r="G7" s="63">
        <v>4.283E-2</v>
      </c>
      <c r="H7" s="63">
        <v>4.283E-2</v>
      </c>
      <c r="I7" s="63">
        <v>4.283E-2</v>
      </c>
      <c r="J7" s="63">
        <v>4.283E-2</v>
      </c>
      <c r="K7" s="63">
        <v>4.283E-2</v>
      </c>
      <c r="L7" s="63">
        <v>4.283E-2</v>
      </c>
      <c r="M7" s="63">
        <v>4.2630000000000001E-2</v>
      </c>
      <c r="N7" s="63">
        <v>4.2439999999999999E-2</v>
      </c>
      <c r="O7" s="63">
        <v>4.2250000000000003E-2</v>
      </c>
      <c r="P7" s="63">
        <v>4.2049999999999997E-2</v>
      </c>
      <c r="Q7" s="63">
        <v>4.1860000000000001E-2</v>
      </c>
      <c r="R7" s="63">
        <v>4.1669999999999999E-2</v>
      </c>
      <c r="S7" s="63">
        <v>4.1480000000000003E-2</v>
      </c>
      <c r="T7" s="63">
        <v>4.1279999999999997E-2</v>
      </c>
      <c r="U7" s="63">
        <v>4.1090000000000002E-2</v>
      </c>
      <c r="V7" s="63">
        <v>4.0899999999999999E-2</v>
      </c>
      <c r="W7" s="63">
        <v>4.0320000000000002E-2</v>
      </c>
      <c r="X7" s="63">
        <v>3.9739999999999998E-2</v>
      </c>
      <c r="Y7" s="63">
        <v>3.916E-2</v>
      </c>
      <c r="Z7" s="63">
        <v>3.857E-2</v>
      </c>
      <c r="AA7" s="63">
        <v>3.7990000000000003E-2</v>
      </c>
      <c r="AB7" s="63">
        <v>3.7409999999999999E-2</v>
      </c>
      <c r="AC7" s="63">
        <v>3.6830000000000002E-2</v>
      </c>
      <c r="AD7" s="63">
        <v>3.6249999999999998E-2</v>
      </c>
      <c r="AE7" s="63">
        <v>3.567E-2</v>
      </c>
      <c r="AF7" s="63">
        <v>3.5090000000000003E-2</v>
      </c>
      <c r="AG7" s="63">
        <v>3.5090000000000003E-2</v>
      </c>
      <c r="AH7" s="63">
        <v>3.5090000000000003E-2</v>
      </c>
      <c r="AI7" s="63">
        <v>3.5090000000000003E-2</v>
      </c>
      <c r="AJ7" s="63">
        <v>3.5090000000000003E-2</v>
      </c>
      <c r="AK7" s="63">
        <v>3.5090000000000003E-2</v>
      </c>
      <c r="AL7" s="63">
        <v>3.5090000000000003E-2</v>
      </c>
      <c r="AM7" s="63">
        <v>3.5090000000000003E-2</v>
      </c>
      <c r="AN7" s="63">
        <v>3.5090000000000003E-2</v>
      </c>
      <c r="AO7" s="63">
        <v>3.5090000000000003E-2</v>
      </c>
      <c r="AP7" s="63">
        <v>3.5090000000000003E-2</v>
      </c>
      <c r="AQ7" s="63">
        <v>3.5090000000000003E-2</v>
      </c>
      <c r="AR7" s="63">
        <v>3.5090000000000003E-2</v>
      </c>
      <c r="AS7" s="63">
        <v>3.5090000000000003E-2</v>
      </c>
      <c r="AT7" s="63">
        <v>3.5090000000000003E-2</v>
      </c>
      <c r="AU7" s="63">
        <v>3.5090000000000003E-2</v>
      </c>
      <c r="AV7" s="63">
        <v>3.5090000000000003E-2</v>
      </c>
      <c r="AW7" s="63">
        <v>3.5090000000000003E-2</v>
      </c>
      <c r="AX7" s="63">
        <v>3.5090000000000003E-2</v>
      </c>
      <c r="AY7" s="63">
        <v>3.5090000000000003E-2</v>
      </c>
      <c r="AZ7" s="63">
        <v>3.5090000000000003E-2</v>
      </c>
      <c r="BA7" s="63">
        <v>3.5090000000000003E-2</v>
      </c>
      <c r="BB7" s="63">
        <v>3.5090000000000003E-2</v>
      </c>
      <c r="BC7" s="63">
        <v>3.5090000000000003E-2</v>
      </c>
      <c r="BD7" s="63">
        <v>3.5090000000000003E-2</v>
      </c>
      <c r="BE7" s="63">
        <v>3.5090000000000003E-2</v>
      </c>
      <c r="BF7" s="63">
        <v>3.5090000000000003E-2</v>
      </c>
      <c r="BG7" s="63">
        <v>3.5090000000000003E-2</v>
      </c>
      <c r="BH7" s="63">
        <v>3.5090000000000003E-2</v>
      </c>
      <c r="BI7" s="63">
        <v>3.5090000000000003E-2</v>
      </c>
      <c r="BJ7" s="63">
        <v>3.5090000000000003E-2</v>
      </c>
      <c r="BK7" s="63">
        <v>3.5090000000000003E-2</v>
      </c>
      <c r="BL7" s="63">
        <v>3.5090000000000003E-2</v>
      </c>
      <c r="BM7" s="63">
        <v>3.5090000000000003E-2</v>
      </c>
      <c r="BN7" s="63">
        <v>3.5090000000000003E-2</v>
      </c>
    </row>
    <row r="8" spans="1:70" x14ac:dyDescent="0.2">
      <c r="A8" s="67">
        <v>3</v>
      </c>
      <c r="B8" s="63">
        <v>3.5380000000000002E-2</v>
      </c>
      <c r="C8" s="63">
        <v>3.5380000000000002E-2</v>
      </c>
      <c r="D8" s="63">
        <v>3.5380000000000002E-2</v>
      </c>
      <c r="E8" s="63">
        <v>3.5380000000000002E-2</v>
      </c>
      <c r="F8" s="63">
        <v>3.5380000000000002E-2</v>
      </c>
      <c r="G8" s="63">
        <v>3.5380000000000002E-2</v>
      </c>
      <c r="H8" s="63">
        <v>3.5380000000000002E-2</v>
      </c>
      <c r="I8" s="63">
        <v>3.5380000000000002E-2</v>
      </c>
      <c r="J8" s="63">
        <v>3.5380000000000002E-2</v>
      </c>
      <c r="K8" s="63">
        <v>3.5380000000000002E-2</v>
      </c>
      <c r="L8" s="63">
        <v>3.5380000000000002E-2</v>
      </c>
      <c r="M8" s="63">
        <v>3.4950000000000002E-2</v>
      </c>
      <c r="N8" s="63">
        <v>3.4520000000000002E-2</v>
      </c>
      <c r="O8" s="63">
        <v>3.4090000000000002E-2</v>
      </c>
      <c r="P8" s="63">
        <v>3.3660000000000002E-2</v>
      </c>
      <c r="Q8" s="63">
        <v>3.3230000000000003E-2</v>
      </c>
      <c r="R8" s="63">
        <v>3.279E-2</v>
      </c>
      <c r="S8" s="63">
        <v>3.236E-2</v>
      </c>
      <c r="T8" s="63">
        <v>3.193E-2</v>
      </c>
      <c r="U8" s="63">
        <v>3.15E-2</v>
      </c>
      <c r="V8" s="63">
        <v>3.107E-2</v>
      </c>
      <c r="W8" s="63">
        <v>3.0450000000000001E-2</v>
      </c>
      <c r="X8" s="63">
        <v>2.9829999999999999E-2</v>
      </c>
      <c r="Y8" s="63">
        <v>2.92E-2</v>
      </c>
      <c r="Z8" s="63">
        <v>2.8580000000000001E-2</v>
      </c>
      <c r="AA8" s="63">
        <v>2.7959999999999999E-2</v>
      </c>
      <c r="AB8" s="63">
        <v>2.734E-2</v>
      </c>
      <c r="AC8" s="63">
        <v>2.6720000000000001E-2</v>
      </c>
      <c r="AD8" s="63">
        <v>2.6100000000000002E-2</v>
      </c>
      <c r="AE8" s="63">
        <v>2.547E-2</v>
      </c>
      <c r="AF8" s="63">
        <v>2.4850000000000001E-2</v>
      </c>
      <c r="AG8" s="63">
        <v>2.4850000000000001E-2</v>
      </c>
      <c r="AH8" s="63">
        <v>2.4850000000000001E-2</v>
      </c>
      <c r="AI8" s="63">
        <v>2.4850000000000001E-2</v>
      </c>
      <c r="AJ8" s="63">
        <v>2.4850000000000001E-2</v>
      </c>
      <c r="AK8" s="63">
        <v>2.4850000000000001E-2</v>
      </c>
      <c r="AL8" s="63">
        <v>2.4850000000000001E-2</v>
      </c>
      <c r="AM8" s="63">
        <v>2.4850000000000001E-2</v>
      </c>
      <c r="AN8" s="63">
        <v>2.4850000000000001E-2</v>
      </c>
      <c r="AO8" s="63">
        <v>2.4850000000000001E-2</v>
      </c>
      <c r="AP8" s="63">
        <v>2.4850000000000001E-2</v>
      </c>
      <c r="AQ8" s="63">
        <v>2.4850000000000001E-2</v>
      </c>
      <c r="AR8" s="63">
        <v>2.4850000000000001E-2</v>
      </c>
      <c r="AS8" s="63">
        <v>2.4850000000000001E-2</v>
      </c>
      <c r="AT8" s="63">
        <v>2.4850000000000001E-2</v>
      </c>
      <c r="AU8" s="63">
        <v>2.4850000000000001E-2</v>
      </c>
      <c r="AV8" s="63">
        <v>2.4850000000000001E-2</v>
      </c>
      <c r="AW8" s="63">
        <v>2.4850000000000001E-2</v>
      </c>
      <c r="AX8" s="63">
        <v>2.4850000000000001E-2</v>
      </c>
      <c r="AY8" s="63">
        <v>2.4850000000000001E-2</v>
      </c>
      <c r="AZ8" s="63">
        <v>2.4850000000000001E-2</v>
      </c>
      <c r="BA8" s="63">
        <v>2.4850000000000001E-2</v>
      </c>
      <c r="BB8" s="63">
        <v>2.4850000000000001E-2</v>
      </c>
      <c r="BC8" s="63">
        <v>2.4850000000000001E-2</v>
      </c>
      <c r="BD8" s="63">
        <v>2.4850000000000001E-2</v>
      </c>
      <c r="BE8" s="63">
        <v>2.4850000000000001E-2</v>
      </c>
      <c r="BF8" s="63">
        <v>2.4850000000000001E-2</v>
      </c>
      <c r="BG8" s="63">
        <v>2.4850000000000001E-2</v>
      </c>
      <c r="BH8" s="63">
        <v>2.4850000000000001E-2</v>
      </c>
      <c r="BI8" s="63">
        <v>2.4850000000000001E-2</v>
      </c>
      <c r="BJ8" s="63">
        <v>2.4850000000000001E-2</v>
      </c>
      <c r="BK8" s="63">
        <v>2.4850000000000001E-2</v>
      </c>
      <c r="BL8" s="63">
        <v>2.4850000000000001E-2</v>
      </c>
      <c r="BM8" s="63">
        <v>2.4850000000000001E-2</v>
      </c>
      <c r="BN8" s="63">
        <v>2.4850000000000001E-2</v>
      </c>
    </row>
    <row r="9" spans="1:70" x14ac:dyDescent="0.2">
      <c r="A9" s="67">
        <v>4</v>
      </c>
      <c r="B9" s="63">
        <v>3.0460000000000001E-2</v>
      </c>
      <c r="C9" s="63">
        <v>3.0460000000000001E-2</v>
      </c>
      <c r="D9" s="63">
        <v>3.0460000000000001E-2</v>
      </c>
      <c r="E9" s="63">
        <v>3.0460000000000001E-2</v>
      </c>
      <c r="F9" s="63">
        <v>3.0460000000000001E-2</v>
      </c>
      <c r="G9" s="63">
        <v>3.0460000000000001E-2</v>
      </c>
      <c r="H9" s="63">
        <v>3.0460000000000001E-2</v>
      </c>
      <c r="I9" s="63">
        <v>3.0460000000000001E-2</v>
      </c>
      <c r="J9" s="63">
        <v>3.0460000000000001E-2</v>
      </c>
      <c r="K9" s="63">
        <v>3.0460000000000001E-2</v>
      </c>
      <c r="L9" s="63">
        <v>3.0460000000000001E-2</v>
      </c>
      <c r="M9" s="63">
        <v>2.9940000000000001E-2</v>
      </c>
      <c r="N9" s="63">
        <v>2.9420000000000002E-2</v>
      </c>
      <c r="O9" s="63">
        <v>2.8910000000000002E-2</v>
      </c>
      <c r="P9" s="63">
        <v>2.8389999999999999E-2</v>
      </c>
      <c r="Q9" s="63">
        <v>2.7869999999999999E-2</v>
      </c>
      <c r="R9" s="63">
        <v>2.7349999999999999E-2</v>
      </c>
      <c r="S9" s="63">
        <v>2.6839999999999999E-2</v>
      </c>
      <c r="T9" s="63">
        <v>2.632E-2</v>
      </c>
      <c r="U9" s="63">
        <v>2.58E-2</v>
      </c>
      <c r="V9" s="63">
        <v>2.529E-2</v>
      </c>
      <c r="W9" s="63">
        <v>2.4709999999999999E-2</v>
      </c>
      <c r="X9" s="63">
        <v>2.4140000000000002E-2</v>
      </c>
      <c r="Y9" s="63">
        <v>2.3560000000000001E-2</v>
      </c>
      <c r="Z9" s="63">
        <v>2.299E-2</v>
      </c>
      <c r="AA9" s="63">
        <v>2.2409999999999999E-2</v>
      </c>
      <c r="AB9" s="63">
        <v>2.1839999999999998E-2</v>
      </c>
      <c r="AC9" s="63">
        <v>2.1270000000000001E-2</v>
      </c>
      <c r="AD9" s="63">
        <v>2.069E-2</v>
      </c>
      <c r="AE9" s="63">
        <v>2.0119999999999999E-2</v>
      </c>
      <c r="AF9" s="63">
        <v>1.9539999999999998E-2</v>
      </c>
      <c r="AG9" s="63">
        <v>1.9539999999999998E-2</v>
      </c>
      <c r="AH9" s="63">
        <v>1.9539999999999998E-2</v>
      </c>
      <c r="AI9" s="63">
        <v>1.9539999999999998E-2</v>
      </c>
      <c r="AJ9" s="63">
        <v>1.9539999999999998E-2</v>
      </c>
      <c r="AK9" s="63">
        <v>1.9539999999999998E-2</v>
      </c>
      <c r="AL9" s="63">
        <v>1.9539999999999998E-2</v>
      </c>
      <c r="AM9" s="63">
        <v>1.9539999999999998E-2</v>
      </c>
      <c r="AN9" s="63">
        <v>1.9539999999999998E-2</v>
      </c>
      <c r="AO9" s="63">
        <v>1.9539999999999998E-2</v>
      </c>
      <c r="AP9" s="63">
        <v>1.9539999999999998E-2</v>
      </c>
      <c r="AQ9" s="63">
        <v>1.9539999999999998E-2</v>
      </c>
      <c r="AR9" s="63">
        <v>1.9539999999999998E-2</v>
      </c>
      <c r="AS9" s="63">
        <v>1.9539999999999998E-2</v>
      </c>
      <c r="AT9" s="63">
        <v>1.9539999999999998E-2</v>
      </c>
      <c r="AU9" s="63">
        <v>1.9539999999999998E-2</v>
      </c>
      <c r="AV9" s="63">
        <v>1.9539999999999998E-2</v>
      </c>
      <c r="AW9" s="63">
        <v>1.9539999999999998E-2</v>
      </c>
      <c r="AX9" s="63">
        <v>1.9539999999999998E-2</v>
      </c>
      <c r="AY9" s="63">
        <v>1.9539999999999998E-2</v>
      </c>
      <c r="AZ9" s="63">
        <v>1.9539999999999998E-2</v>
      </c>
      <c r="BA9" s="63">
        <v>1.9539999999999998E-2</v>
      </c>
      <c r="BB9" s="63">
        <v>1.9539999999999998E-2</v>
      </c>
      <c r="BC9" s="63">
        <v>1.9539999999999998E-2</v>
      </c>
      <c r="BD9" s="63">
        <v>1.9539999999999998E-2</v>
      </c>
      <c r="BE9" s="63">
        <v>1.9539999999999998E-2</v>
      </c>
      <c r="BF9" s="63">
        <v>1.9539999999999998E-2</v>
      </c>
      <c r="BG9" s="63">
        <v>1.9539999999999998E-2</v>
      </c>
      <c r="BH9" s="63">
        <v>1.9539999999999998E-2</v>
      </c>
      <c r="BI9" s="63">
        <v>1.9539999999999998E-2</v>
      </c>
      <c r="BJ9" s="63">
        <v>1.9539999999999998E-2</v>
      </c>
      <c r="BK9" s="63">
        <v>1.9539999999999998E-2</v>
      </c>
      <c r="BL9" s="63">
        <v>1.9539999999999998E-2</v>
      </c>
      <c r="BM9" s="63">
        <v>1.9539999999999998E-2</v>
      </c>
      <c r="BN9" s="63">
        <v>1.9539999999999998E-2</v>
      </c>
    </row>
    <row r="10" spans="1:70" x14ac:dyDescent="0.2">
      <c r="A10" s="67">
        <v>5</v>
      </c>
      <c r="B10" s="63">
        <v>2.622E-2</v>
      </c>
      <c r="C10" s="63">
        <v>2.622E-2</v>
      </c>
      <c r="D10" s="63">
        <v>2.622E-2</v>
      </c>
      <c r="E10" s="63">
        <v>2.622E-2</v>
      </c>
      <c r="F10" s="63">
        <v>2.622E-2</v>
      </c>
      <c r="G10" s="63">
        <v>2.622E-2</v>
      </c>
      <c r="H10" s="63">
        <v>2.622E-2</v>
      </c>
      <c r="I10" s="63">
        <v>2.622E-2</v>
      </c>
      <c r="J10" s="63">
        <v>2.622E-2</v>
      </c>
      <c r="K10" s="63">
        <v>2.622E-2</v>
      </c>
      <c r="L10" s="63">
        <v>2.622E-2</v>
      </c>
      <c r="M10" s="63">
        <v>2.5659999999999999E-2</v>
      </c>
      <c r="N10" s="63">
        <v>2.5090000000000001E-2</v>
      </c>
      <c r="O10" s="63">
        <v>2.453E-2</v>
      </c>
      <c r="P10" s="63">
        <v>2.3959999999999999E-2</v>
      </c>
      <c r="Q10" s="63">
        <v>2.3400000000000001E-2</v>
      </c>
      <c r="R10" s="63">
        <v>2.2839999999999999E-2</v>
      </c>
      <c r="S10" s="63">
        <v>2.2270000000000002E-2</v>
      </c>
      <c r="T10" s="63">
        <v>2.171E-2</v>
      </c>
      <c r="U10" s="63">
        <v>2.1139999999999999E-2</v>
      </c>
      <c r="V10" s="63">
        <v>2.0580000000000001E-2</v>
      </c>
      <c r="W10" s="63">
        <v>2.0060000000000001E-2</v>
      </c>
      <c r="X10" s="63">
        <v>1.9539999999999998E-2</v>
      </c>
      <c r="Y10" s="63">
        <v>1.9019999999999999E-2</v>
      </c>
      <c r="Z10" s="63">
        <v>1.8489999999999999E-2</v>
      </c>
      <c r="AA10" s="63">
        <v>1.797E-2</v>
      </c>
      <c r="AB10" s="63">
        <v>1.745E-2</v>
      </c>
      <c r="AC10" s="63">
        <v>1.6930000000000001E-2</v>
      </c>
      <c r="AD10" s="63">
        <v>1.6410000000000001E-2</v>
      </c>
      <c r="AE10" s="63">
        <v>1.5890000000000001E-2</v>
      </c>
      <c r="AF10" s="63">
        <v>1.537E-2</v>
      </c>
      <c r="AG10" s="63">
        <v>1.537E-2</v>
      </c>
      <c r="AH10" s="63">
        <v>1.537E-2</v>
      </c>
      <c r="AI10" s="63">
        <v>1.537E-2</v>
      </c>
      <c r="AJ10" s="63">
        <v>1.537E-2</v>
      </c>
      <c r="AK10" s="63">
        <v>1.537E-2</v>
      </c>
      <c r="AL10" s="63">
        <v>1.537E-2</v>
      </c>
      <c r="AM10" s="63">
        <v>1.537E-2</v>
      </c>
      <c r="AN10" s="63">
        <v>1.537E-2</v>
      </c>
      <c r="AO10" s="63">
        <v>1.537E-2</v>
      </c>
      <c r="AP10" s="63">
        <v>1.537E-2</v>
      </c>
      <c r="AQ10" s="63">
        <v>1.537E-2</v>
      </c>
      <c r="AR10" s="63">
        <v>1.537E-2</v>
      </c>
      <c r="AS10" s="63">
        <v>1.537E-2</v>
      </c>
      <c r="AT10" s="63">
        <v>1.537E-2</v>
      </c>
      <c r="AU10" s="63">
        <v>1.537E-2</v>
      </c>
      <c r="AV10" s="63">
        <v>1.537E-2</v>
      </c>
      <c r="AW10" s="63">
        <v>1.537E-2</v>
      </c>
      <c r="AX10" s="63">
        <v>1.537E-2</v>
      </c>
      <c r="AY10" s="63">
        <v>1.537E-2</v>
      </c>
      <c r="AZ10" s="63">
        <v>1.537E-2</v>
      </c>
      <c r="BA10" s="63">
        <v>1.537E-2</v>
      </c>
      <c r="BB10" s="63">
        <v>1.537E-2</v>
      </c>
      <c r="BC10" s="63">
        <v>1.537E-2</v>
      </c>
      <c r="BD10" s="63">
        <v>1.537E-2</v>
      </c>
      <c r="BE10" s="63">
        <v>1.537E-2</v>
      </c>
      <c r="BF10" s="63">
        <v>1.537E-2</v>
      </c>
      <c r="BG10" s="63">
        <v>1.537E-2</v>
      </c>
      <c r="BH10" s="63">
        <v>1.537E-2</v>
      </c>
      <c r="BI10" s="63">
        <v>1.537E-2</v>
      </c>
      <c r="BJ10" s="63">
        <v>1.537E-2</v>
      </c>
      <c r="BK10" s="63">
        <v>1.537E-2</v>
      </c>
      <c r="BL10" s="63">
        <v>1.537E-2</v>
      </c>
      <c r="BM10" s="63">
        <v>1.537E-2</v>
      </c>
      <c r="BN10" s="63">
        <v>1.537E-2</v>
      </c>
    </row>
    <row r="11" spans="1:70" x14ac:dyDescent="0.2">
      <c r="A11" s="67">
        <v>6</v>
      </c>
      <c r="B11" s="63">
        <v>2.2579999999999999E-2</v>
      </c>
      <c r="C11" s="63">
        <v>2.2579999999999999E-2</v>
      </c>
      <c r="D11" s="63">
        <v>2.2579999999999999E-2</v>
      </c>
      <c r="E11" s="63">
        <v>2.2579999999999999E-2</v>
      </c>
      <c r="F11" s="63">
        <v>2.2579999999999999E-2</v>
      </c>
      <c r="G11" s="63">
        <v>2.2579999999999999E-2</v>
      </c>
      <c r="H11" s="63">
        <v>2.2579999999999999E-2</v>
      </c>
      <c r="I11" s="63">
        <v>2.2579999999999999E-2</v>
      </c>
      <c r="J11" s="63">
        <v>2.2579999999999999E-2</v>
      </c>
      <c r="K11" s="63">
        <v>2.2579999999999999E-2</v>
      </c>
      <c r="L11" s="63">
        <v>2.2579999999999999E-2</v>
      </c>
      <c r="M11" s="63">
        <v>2.1989999999999999E-2</v>
      </c>
      <c r="N11" s="63">
        <v>2.1409999999999998E-2</v>
      </c>
      <c r="O11" s="63">
        <v>2.0830000000000001E-2</v>
      </c>
      <c r="P11" s="63">
        <v>2.0240000000000001E-2</v>
      </c>
      <c r="Q11" s="63">
        <v>1.966E-2</v>
      </c>
      <c r="R11" s="63">
        <v>1.908E-2</v>
      </c>
      <c r="S11" s="63">
        <v>1.8489999999999999E-2</v>
      </c>
      <c r="T11" s="63">
        <v>1.7909999999999999E-2</v>
      </c>
      <c r="U11" s="63">
        <v>1.7330000000000002E-2</v>
      </c>
      <c r="V11" s="63">
        <v>1.6750000000000001E-2</v>
      </c>
      <c r="W11" s="63">
        <v>1.6279999999999999E-2</v>
      </c>
      <c r="X11" s="63">
        <v>1.5810000000000001E-2</v>
      </c>
      <c r="Y11" s="63">
        <v>1.5350000000000001E-2</v>
      </c>
      <c r="Z11" s="63">
        <v>1.4880000000000001E-2</v>
      </c>
      <c r="AA11" s="63">
        <v>1.4420000000000001E-2</v>
      </c>
      <c r="AB11" s="63">
        <v>1.3950000000000001E-2</v>
      </c>
      <c r="AC11" s="63">
        <v>1.349E-2</v>
      </c>
      <c r="AD11" s="63">
        <v>1.302E-2</v>
      </c>
      <c r="AE11" s="63">
        <v>1.255E-2</v>
      </c>
      <c r="AF11" s="63">
        <v>1.209E-2</v>
      </c>
      <c r="AG11" s="63">
        <v>1.209E-2</v>
      </c>
      <c r="AH11" s="63">
        <v>1.209E-2</v>
      </c>
      <c r="AI11" s="63">
        <v>1.209E-2</v>
      </c>
      <c r="AJ11" s="63">
        <v>1.209E-2</v>
      </c>
      <c r="AK11" s="63">
        <v>1.209E-2</v>
      </c>
      <c r="AL11" s="63">
        <v>1.209E-2</v>
      </c>
      <c r="AM11" s="63">
        <v>1.209E-2</v>
      </c>
      <c r="AN11" s="63">
        <v>1.209E-2</v>
      </c>
      <c r="AO11" s="63">
        <v>1.209E-2</v>
      </c>
      <c r="AP11" s="63">
        <v>1.209E-2</v>
      </c>
      <c r="AQ11" s="63">
        <v>1.209E-2</v>
      </c>
      <c r="AR11" s="63">
        <v>1.209E-2</v>
      </c>
      <c r="AS11" s="63">
        <v>1.209E-2</v>
      </c>
      <c r="AT11" s="63">
        <v>1.209E-2</v>
      </c>
      <c r="AU11" s="63">
        <v>1.209E-2</v>
      </c>
      <c r="AV11" s="63">
        <v>1.209E-2</v>
      </c>
      <c r="AW11" s="63">
        <v>1.209E-2</v>
      </c>
      <c r="AX11" s="63">
        <v>1.209E-2</v>
      </c>
      <c r="AY11" s="63">
        <v>1.209E-2</v>
      </c>
      <c r="AZ11" s="63">
        <v>1.209E-2</v>
      </c>
      <c r="BA11" s="63">
        <v>1.209E-2</v>
      </c>
      <c r="BB11" s="63">
        <v>1.209E-2</v>
      </c>
      <c r="BC11" s="63">
        <v>1.209E-2</v>
      </c>
      <c r="BD11" s="63">
        <v>1.209E-2</v>
      </c>
      <c r="BE11" s="63">
        <v>1.209E-2</v>
      </c>
      <c r="BF11" s="63">
        <v>1.209E-2</v>
      </c>
      <c r="BG11" s="63">
        <v>1.209E-2</v>
      </c>
      <c r="BH11" s="63">
        <v>1.209E-2</v>
      </c>
      <c r="BI11" s="63">
        <v>1.209E-2</v>
      </c>
      <c r="BJ11" s="63">
        <v>1.209E-2</v>
      </c>
      <c r="BK11" s="63">
        <v>1.209E-2</v>
      </c>
      <c r="BL11" s="63">
        <v>1.209E-2</v>
      </c>
      <c r="BM11" s="63">
        <v>1.209E-2</v>
      </c>
      <c r="BN11" s="63">
        <v>1.209E-2</v>
      </c>
    </row>
    <row r="12" spans="1:70" x14ac:dyDescent="0.2">
      <c r="A12" s="67">
        <v>7</v>
      </c>
      <c r="B12" s="63">
        <v>1.9439999999999999E-2</v>
      </c>
      <c r="C12" s="63">
        <v>1.9439999999999999E-2</v>
      </c>
      <c r="D12" s="63">
        <v>1.9439999999999999E-2</v>
      </c>
      <c r="E12" s="63">
        <v>1.9439999999999999E-2</v>
      </c>
      <c r="F12" s="63">
        <v>1.9439999999999999E-2</v>
      </c>
      <c r="G12" s="63">
        <v>1.9439999999999999E-2</v>
      </c>
      <c r="H12" s="63">
        <v>1.9439999999999999E-2</v>
      </c>
      <c r="I12" s="63">
        <v>1.9439999999999999E-2</v>
      </c>
      <c r="J12" s="63">
        <v>1.9439999999999999E-2</v>
      </c>
      <c r="K12" s="63">
        <v>1.9439999999999999E-2</v>
      </c>
      <c r="L12" s="63">
        <v>1.9439999999999999E-2</v>
      </c>
      <c r="M12" s="63">
        <v>1.8849999999999999E-2</v>
      </c>
      <c r="N12" s="63">
        <v>1.8270000000000002E-2</v>
      </c>
      <c r="O12" s="63">
        <v>1.7690000000000001E-2</v>
      </c>
      <c r="P12" s="63">
        <v>1.711E-2</v>
      </c>
      <c r="Q12" s="63">
        <v>1.653E-2</v>
      </c>
      <c r="R12" s="63">
        <v>1.5949999999999999E-2</v>
      </c>
      <c r="S12" s="63">
        <v>1.537E-2</v>
      </c>
      <c r="T12" s="63">
        <v>1.4789999999999999E-2</v>
      </c>
      <c r="U12" s="63">
        <v>1.421E-2</v>
      </c>
      <c r="V12" s="63">
        <v>1.363E-2</v>
      </c>
      <c r="W12" s="63">
        <v>1.3220000000000001E-2</v>
      </c>
      <c r="X12" s="63">
        <v>1.2800000000000001E-2</v>
      </c>
      <c r="Y12" s="63">
        <v>1.239E-2</v>
      </c>
      <c r="Z12" s="63">
        <v>1.1979999999999999E-2</v>
      </c>
      <c r="AA12" s="63">
        <v>1.157E-2</v>
      </c>
      <c r="AB12" s="63">
        <v>1.115E-2</v>
      </c>
      <c r="AC12" s="63">
        <v>1.074E-2</v>
      </c>
      <c r="AD12" s="63">
        <v>1.0330000000000001E-2</v>
      </c>
      <c r="AE12" s="63">
        <v>9.92E-3</v>
      </c>
      <c r="AF12" s="63">
        <v>9.5099999999999994E-3</v>
      </c>
      <c r="AG12" s="63">
        <v>9.5099999999999994E-3</v>
      </c>
      <c r="AH12" s="63">
        <v>9.5099999999999994E-3</v>
      </c>
      <c r="AI12" s="63">
        <v>9.5099999999999994E-3</v>
      </c>
      <c r="AJ12" s="63">
        <v>9.5099999999999994E-3</v>
      </c>
      <c r="AK12" s="63">
        <v>9.5099999999999994E-3</v>
      </c>
      <c r="AL12" s="63">
        <v>9.5099999999999994E-3</v>
      </c>
      <c r="AM12" s="63">
        <v>9.5099999999999994E-3</v>
      </c>
      <c r="AN12" s="63">
        <v>9.5099999999999994E-3</v>
      </c>
      <c r="AO12" s="63">
        <v>9.5099999999999994E-3</v>
      </c>
      <c r="AP12" s="63">
        <v>9.5099999999999994E-3</v>
      </c>
      <c r="AQ12" s="63">
        <v>9.5099999999999994E-3</v>
      </c>
      <c r="AR12" s="63">
        <v>9.5099999999999994E-3</v>
      </c>
      <c r="AS12" s="63">
        <v>9.5099999999999994E-3</v>
      </c>
      <c r="AT12" s="63">
        <v>9.5099999999999994E-3</v>
      </c>
      <c r="AU12" s="63">
        <v>9.5099999999999994E-3</v>
      </c>
      <c r="AV12" s="63">
        <v>9.5099999999999994E-3</v>
      </c>
      <c r="AW12" s="63">
        <v>9.5099999999999994E-3</v>
      </c>
      <c r="AX12" s="63">
        <v>9.5099999999999994E-3</v>
      </c>
      <c r="AY12" s="63">
        <v>9.5099999999999994E-3</v>
      </c>
      <c r="AZ12" s="63">
        <v>9.5099999999999994E-3</v>
      </c>
      <c r="BA12" s="63">
        <v>9.5099999999999994E-3</v>
      </c>
      <c r="BB12" s="63">
        <v>9.5099999999999994E-3</v>
      </c>
      <c r="BC12" s="63">
        <v>9.5099999999999994E-3</v>
      </c>
      <c r="BD12" s="63">
        <v>9.5099999999999994E-3</v>
      </c>
      <c r="BE12" s="63">
        <v>9.5099999999999994E-3</v>
      </c>
      <c r="BF12" s="63">
        <v>9.5099999999999994E-3</v>
      </c>
      <c r="BG12" s="63">
        <v>9.5099999999999994E-3</v>
      </c>
      <c r="BH12" s="63">
        <v>9.5099999999999994E-3</v>
      </c>
      <c r="BI12" s="63">
        <v>9.5099999999999994E-3</v>
      </c>
      <c r="BJ12" s="63">
        <v>9.5099999999999994E-3</v>
      </c>
      <c r="BK12" s="63">
        <v>9.5099999999999994E-3</v>
      </c>
      <c r="BL12" s="63">
        <v>9.5099999999999994E-3</v>
      </c>
      <c r="BM12" s="63">
        <v>9.5099999999999994E-3</v>
      </c>
      <c r="BN12" s="63">
        <v>9.5099999999999994E-3</v>
      </c>
    </row>
    <row r="13" spans="1:70" x14ac:dyDescent="0.2">
      <c r="A13" s="67">
        <v>8</v>
      </c>
      <c r="B13" s="63">
        <v>1.6729999999999998E-2</v>
      </c>
      <c r="C13" s="63">
        <v>1.6729999999999998E-2</v>
      </c>
      <c r="D13" s="63">
        <v>1.6729999999999998E-2</v>
      </c>
      <c r="E13" s="63">
        <v>1.6729999999999998E-2</v>
      </c>
      <c r="F13" s="63">
        <v>1.6729999999999998E-2</v>
      </c>
      <c r="G13" s="63">
        <v>1.6729999999999998E-2</v>
      </c>
      <c r="H13" s="63">
        <v>1.6729999999999998E-2</v>
      </c>
      <c r="I13" s="63">
        <v>1.6729999999999998E-2</v>
      </c>
      <c r="J13" s="63">
        <v>1.6729999999999998E-2</v>
      </c>
      <c r="K13" s="63">
        <v>1.6729999999999998E-2</v>
      </c>
      <c r="L13" s="63">
        <v>1.6729999999999998E-2</v>
      </c>
      <c r="M13" s="63">
        <v>1.617E-2</v>
      </c>
      <c r="N13" s="63">
        <v>1.5599999999999999E-2</v>
      </c>
      <c r="O13" s="63">
        <v>1.504E-2</v>
      </c>
      <c r="P13" s="63">
        <v>1.448E-2</v>
      </c>
      <c r="Q13" s="63">
        <v>1.391E-2</v>
      </c>
      <c r="R13" s="63">
        <v>1.3350000000000001E-2</v>
      </c>
      <c r="S13" s="63">
        <v>1.278E-2</v>
      </c>
      <c r="T13" s="63">
        <v>1.222E-2</v>
      </c>
      <c r="U13" s="63">
        <v>1.1650000000000001E-2</v>
      </c>
      <c r="V13" s="63">
        <v>1.1089999999999999E-2</v>
      </c>
      <c r="W13" s="63">
        <v>1.073E-2</v>
      </c>
      <c r="X13" s="63">
        <v>1.0370000000000001E-2</v>
      </c>
      <c r="Y13" s="63">
        <v>1.001E-2</v>
      </c>
      <c r="Z13" s="63">
        <v>9.6399999999999993E-3</v>
      </c>
      <c r="AA13" s="63">
        <v>9.2800000000000001E-3</v>
      </c>
      <c r="AB13" s="63">
        <v>8.9200000000000008E-3</v>
      </c>
      <c r="AC13" s="63">
        <v>8.5599999999999999E-3</v>
      </c>
      <c r="AD13" s="63">
        <v>8.2000000000000007E-3</v>
      </c>
      <c r="AE13" s="63">
        <v>7.8399999999999997E-3</v>
      </c>
      <c r="AF13" s="63">
        <v>7.4799999999999997E-3</v>
      </c>
      <c r="AG13" s="63">
        <v>7.4799999999999997E-3</v>
      </c>
      <c r="AH13" s="63">
        <v>7.4799999999999997E-3</v>
      </c>
      <c r="AI13" s="63">
        <v>7.4799999999999997E-3</v>
      </c>
      <c r="AJ13" s="63">
        <v>7.4799999999999997E-3</v>
      </c>
      <c r="AK13" s="63">
        <v>7.4799999999999997E-3</v>
      </c>
      <c r="AL13" s="63">
        <v>7.4799999999999997E-3</v>
      </c>
      <c r="AM13" s="63">
        <v>7.4799999999999997E-3</v>
      </c>
      <c r="AN13" s="63">
        <v>7.4799999999999997E-3</v>
      </c>
      <c r="AO13" s="63">
        <v>7.4799999999999997E-3</v>
      </c>
      <c r="AP13" s="63">
        <v>7.4799999999999997E-3</v>
      </c>
      <c r="AQ13" s="63">
        <v>7.4799999999999997E-3</v>
      </c>
      <c r="AR13" s="63">
        <v>7.4799999999999997E-3</v>
      </c>
      <c r="AS13" s="63">
        <v>7.4799999999999997E-3</v>
      </c>
      <c r="AT13" s="63">
        <v>7.4799999999999997E-3</v>
      </c>
      <c r="AU13" s="63">
        <v>7.4799999999999997E-3</v>
      </c>
      <c r="AV13" s="63">
        <v>7.4799999999999997E-3</v>
      </c>
      <c r="AW13" s="63">
        <v>7.4799999999999997E-3</v>
      </c>
      <c r="AX13" s="63">
        <v>7.4799999999999997E-3</v>
      </c>
      <c r="AY13" s="63">
        <v>7.4799999999999997E-3</v>
      </c>
      <c r="AZ13" s="63">
        <v>7.4799999999999997E-3</v>
      </c>
      <c r="BA13" s="63">
        <v>7.4799999999999997E-3</v>
      </c>
      <c r="BB13" s="63">
        <v>7.4799999999999997E-3</v>
      </c>
      <c r="BC13" s="63">
        <v>7.4799999999999997E-3</v>
      </c>
      <c r="BD13" s="63">
        <v>7.4799999999999997E-3</v>
      </c>
      <c r="BE13" s="63">
        <v>7.4799999999999997E-3</v>
      </c>
      <c r="BF13" s="63">
        <v>7.4799999999999997E-3</v>
      </c>
      <c r="BG13" s="63">
        <v>7.4799999999999997E-3</v>
      </c>
      <c r="BH13" s="63">
        <v>7.4799999999999997E-3</v>
      </c>
      <c r="BI13" s="63">
        <v>7.4799999999999997E-3</v>
      </c>
      <c r="BJ13" s="63">
        <v>7.4799999999999997E-3</v>
      </c>
      <c r="BK13" s="63">
        <v>7.4799999999999997E-3</v>
      </c>
      <c r="BL13" s="63">
        <v>7.4799999999999997E-3</v>
      </c>
      <c r="BM13" s="63">
        <v>7.4799999999999997E-3</v>
      </c>
      <c r="BN13" s="63">
        <v>7.4799999999999997E-3</v>
      </c>
    </row>
    <row r="14" spans="1:70" x14ac:dyDescent="0.2">
      <c r="A14" s="67">
        <v>9</v>
      </c>
      <c r="B14" s="63">
        <v>1.754E-2</v>
      </c>
      <c r="C14" s="63">
        <v>1.754E-2</v>
      </c>
      <c r="D14" s="63">
        <v>1.754E-2</v>
      </c>
      <c r="E14" s="63">
        <v>1.754E-2</v>
      </c>
      <c r="F14" s="63">
        <v>1.754E-2</v>
      </c>
      <c r="G14" s="63">
        <v>1.754E-2</v>
      </c>
      <c r="H14" s="63">
        <v>1.754E-2</v>
      </c>
      <c r="I14" s="63">
        <v>1.754E-2</v>
      </c>
      <c r="J14" s="63">
        <v>1.754E-2</v>
      </c>
      <c r="K14" s="63">
        <v>1.754E-2</v>
      </c>
      <c r="L14" s="63">
        <v>1.754E-2</v>
      </c>
      <c r="M14" s="63">
        <v>1.72E-2</v>
      </c>
      <c r="N14" s="63">
        <v>1.685E-2</v>
      </c>
      <c r="O14" s="63">
        <v>1.6500000000000001E-2</v>
      </c>
      <c r="P14" s="63">
        <v>1.6150000000000001E-2</v>
      </c>
      <c r="Q14" s="63">
        <v>1.5800000000000002E-2</v>
      </c>
      <c r="R14" s="63">
        <v>1.546E-2</v>
      </c>
      <c r="S14" s="63">
        <v>1.511E-2</v>
      </c>
      <c r="T14" s="63">
        <v>1.4760000000000001E-2</v>
      </c>
      <c r="U14" s="63">
        <v>1.4409999999999999E-2</v>
      </c>
      <c r="V14" s="63">
        <v>1.406E-2</v>
      </c>
      <c r="W14" s="63">
        <v>1.3559999999999999E-2</v>
      </c>
      <c r="X14" s="63">
        <v>1.306E-2</v>
      </c>
      <c r="Y14" s="63">
        <v>1.256E-2</v>
      </c>
      <c r="Z14" s="63">
        <v>1.206E-2</v>
      </c>
      <c r="AA14" s="63">
        <v>1.1560000000000001E-2</v>
      </c>
      <c r="AB14" s="63">
        <v>1.106E-2</v>
      </c>
      <c r="AC14" s="63">
        <v>1.056E-2</v>
      </c>
      <c r="AD14" s="63">
        <v>1.0059999999999999E-2</v>
      </c>
      <c r="AE14" s="63">
        <v>9.5600000000000008E-3</v>
      </c>
      <c r="AF14" s="63">
        <v>9.0600000000000003E-3</v>
      </c>
      <c r="AG14" s="63">
        <v>9.0600000000000003E-3</v>
      </c>
      <c r="AH14" s="63">
        <v>9.0600000000000003E-3</v>
      </c>
      <c r="AI14" s="63">
        <v>9.0600000000000003E-3</v>
      </c>
      <c r="AJ14" s="63">
        <v>9.0600000000000003E-3</v>
      </c>
      <c r="AK14" s="63">
        <v>9.0600000000000003E-3</v>
      </c>
      <c r="AL14" s="63">
        <v>9.0600000000000003E-3</v>
      </c>
      <c r="AM14" s="63">
        <v>9.0600000000000003E-3</v>
      </c>
      <c r="AN14" s="63">
        <v>9.0600000000000003E-3</v>
      </c>
      <c r="AO14" s="63">
        <v>9.0600000000000003E-3</v>
      </c>
      <c r="AP14" s="63">
        <v>9.0600000000000003E-3</v>
      </c>
      <c r="AQ14" s="63">
        <v>9.0600000000000003E-3</v>
      </c>
      <c r="AR14" s="63">
        <v>9.0600000000000003E-3</v>
      </c>
      <c r="AS14" s="63">
        <v>9.0600000000000003E-3</v>
      </c>
      <c r="AT14" s="63">
        <v>9.0600000000000003E-3</v>
      </c>
      <c r="AU14" s="63">
        <v>9.0600000000000003E-3</v>
      </c>
      <c r="AV14" s="63">
        <v>9.0600000000000003E-3</v>
      </c>
      <c r="AW14" s="63">
        <v>9.0600000000000003E-3</v>
      </c>
      <c r="AX14" s="63">
        <v>9.0600000000000003E-3</v>
      </c>
      <c r="AY14" s="63">
        <v>9.0600000000000003E-3</v>
      </c>
      <c r="AZ14" s="63">
        <v>9.0600000000000003E-3</v>
      </c>
      <c r="BA14" s="63">
        <v>9.0600000000000003E-3</v>
      </c>
      <c r="BB14" s="63">
        <v>9.0600000000000003E-3</v>
      </c>
      <c r="BC14" s="63">
        <v>9.0600000000000003E-3</v>
      </c>
      <c r="BD14" s="63">
        <v>9.0600000000000003E-3</v>
      </c>
      <c r="BE14" s="63">
        <v>9.0600000000000003E-3</v>
      </c>
      <c r="BF14" s="63">
        <v>9.0600000000000003E-3</v>
      </c>
      <c r="BG14" s="63">
        <v>9.0600000000000003E-3</v>
      </c>
      <c r="BH14" s="63">
        <v>9.0600000000000003E-3</v>
      </c>
      <c r="BI14" s="63">
        <v>9.0600000000000003E-3</v>
      </c>
      <c r="BJ14" s="63">
        <v>9.0600000000000003E-3</v>
      </c>
      <c r="BK14" s="63">
        <v>9.0600000000000003E-3</v>
      </c>
      <c r="BL14" s="63">
        <v>9.0600000000000003E-3</v>
      </c>
      <c r="BM14" s="63">
        <v>9.0600000000000003E-3</v>
      </c>
      <c r="BN14" s="63">
        <v>9.0600000000000003E-3</v>
      </c>
    </row>
    <row r="15" spans="1:70" x14ac:dyDescent="0.2">
      <c r="A15" s="67">
        <v>10</v>
      </c>
      <c r="B15" s="63">
        <v>1.712E-2</v>
      </c>
      <c r="C15" s="63">
        <v>1.712E-2</v>
      </c>
      <c r="D15" s="63">
        <v>1.712E-2</v>
      </c>
      <c r="E15" s="63">
        <v>1.712E-2</v>
      </c>
      <c r="F15" s="63">
        <v>1.712E-2</v>
      </c>
      <c r="G15" s="63">
        <v>1.712E-2</v>
      </c>
      <c r="H15" s="63">
        <v>1.712E-2</v>
      </c>
      <c r="I15" s="63">
        <v>1.712E-2</v>
      </c>
      <c r="J15" s="63">
        <v>1.712E-2</v>
      </c>
      <c r="K15" s="63">
        <v>1.712E-2</v>
      </c>
      <c r="L15" s="63">
        <v>1.712E-2</v>
      </c>
      <c r="M15" s="63">
        <v>1.677E-2</v>
      </c>
      <c r="N15" s="63">
        <v>1.6420000000000001E-2</v>
      </c>
      <c r="O15" s="63">
        <v>1.6070000000000001E-2</v>
      </c>
      <c r="P15" s="63">
        <v>1.5720000000000001E-2</v>
      </c>
      <c r="Q15" s="63">
        <v>1.537E-2</v>
      </c>
      <c r="R15" s="63">
        <v>1.502E-2</v>
      </c>
      <c r="S15" s="63">
        <v>1.4670000000000001E-2</v>
      </c>
      <c r="T15" s="63">
        <v>1.4319999999999999E-2</v>
      </c>
      <c r="U15" s="63">
        <v>1.397E-2</v>
      </c>
      <c r="V15" s="63">
        <v>1.362E-2</v>
      </c>
      <c r="W15" s="63">
        <v>1.3140000000000001E-2</v>
      </c>
      <c r="X15" s="63">
        <v>1.2670000000000001E-2</v>
      </c>
      <c r="Y15" s="63">
        <v>1.2200000000000001E-2</v>
      </c>
      <c r="Z15" s="63">
        <v>1.172E-2</v>
      </c>
      <c r="AA15" s="63">
        <v>1.125E-2</v>
      </c>
      <c r="AB15" s="63">
        <v>1.077E-2</v>
      </c>
      <c r="AC15" s="63">
        <v>1.03E-2</v>
      </c>
      <c r="AD15" s="63">
        <v>9.8300000000000002E-3</v>
      </c>
      <c r="AE15" s="63">
        <v>9.3500000000000007E-3</v>
      </c>
      <c r="AF15" s="63">
        <v>8.8800000000000007E-3</v>
      </c>
      <c r="AG15" s="63">
        <v>8.8800000000000007E-3</v>
      </c>
      <c r="AH15" s="63">
        <v>8.8800000000000007E-3</v>
      </c>
      <c r="AI15" s="63">
        <v>8.8800000000000007E-3</v>
      </c>
      <c r="AJ15" s="63">
        <v>8.8800000000000007E-3</v>
      </c>
      <c r="AK15" s="63">
        <v>8.8800000000000007E-3</v>
      </c>
      <c r="AL15" s="63">
        <v>8.8800000000000007E-3</v>
      </c>
      <c r="AM15" s="63">
        <v>8.8800000000000007E-3</v>
      </c>
      <c r="AN15" s="63">
        <v>8.8800000000000007E-3</v>
      </c>
      <c r="AO15" s="63">
        <v>8.8800000000000007E-3</v>
      </c>
      <c r="AP15" s="63">
        <v>8.8800000000000007E-3</v>
      </c>
      <c r="AQ15" s="63">
        <v>8.8800000000000007E-3</v>
      </c>
      <c r="AR15" s="63">
        <v>8.8800000000000007E-3</v>
      </c>
      <c r="AS15" s="63">
        <v>8.8800000000000007E-3</v>
      </c>
      <c r="AT15" s="63">
        <v>8.8800000000000007E-3</v>
      </c>
      <c r="AU15" s="63">
        <v>8.8800000000000007E-3</v>
      </c>
      <c r="AV15" s="63">
        <v>8.8800000000000007E-3</v>
      </c>
      <c r="AW15" s="63">
        <v>8.8800000000000007E-3</v>
      </c>
      <c r="AX15" s="63">
        <v>8.8800000000000007E-3</v>
      </c>
      <c r="AY15" s="63">
        <v>8.8800000000000007E-3</v>
      </c>
      <c r="AZ15" s="63">
        <v>8.8800000000000007E-3</v>
      </c>
      <c r="BA15" s="63">
        <v>8.8800000000000007E-3</v>
      </c>
      <c r="BB15" s="63">
        <v>8.8800000000000007E-3</v>
      </c>
      <c r="BC15" s="63">
        <v>8.8800000000000007E-3</v>
      </c>
      <c r="BD15" s="63">
        <v>8.8800000000000007E-3</v>
      </c>
      <c r="BE15" s="63">
        <v>8.8800000000000007E-3</v>
      </c>
      <c r="BF15" s="63">
        <v>8.8800000000000007E-3</v>
      </c>
      <c r="BG15" s="63">
        <v>8.8800000000000007E-3</v>
      </c>
      <c r="BH15" s="63">
        <v>8.8800000000000007E-3</v>
      </c>
      <c r="BI15" s="63">
        <v>8.8800000000000007E-3</v>
      </c>
      <c r="BJ15" s="63">
        <v>8.8800000000000007E-3</v>
      </c>
      <c r="BK15" s="63">
        <v>8.8800000000000007E-3</v>
      </c>
      <c r="BL15" s="63">
        <v>8.8800000000000007E-3</v>
      </c>
      <c r="BM15" s="63">
        <v>8.8800000000000007E-3</v>
      </c>
      <c r="BN15" s="63">
        <v>8.8800000000000007E-3</v>
      </c>
    </row>
    <row r="16" spans="1:70" x14ac:dyDescent="0.2">
      <c r="A16" s="67">
        <v>11</v>
      </c>
      <c r="B16" s="63">
        <v>1.4710000000000001E-2</v>
      </c>
      <c r="C16" s="63">
        <v>1.4710000000000001E-2</v>
      </c>
      <c r="D16" s="63">
        <v>1.4710000000000001E-2</v>
      </c>
      <c r="E16" s="63">
        <v>1.4710000000000001E-2</v>
      </c>
      <c r="F16" s="63">
        <v>1.4710000000000001E-2</v>
      </c>
      <c r="G16" s="63">
        <v>1.4710000000000001E-2</v>
      </c>
      <c r="H16" s="63">
        <v>1.4710000000000001E-2</v>
      </c>
      <c r="I16" s="63">
        <v>1.4710000000000001E-2</v>
      </c>
      <c r="J16" s="63">
        <v>1.4710000000000001E-2</v>
      </c>
      <c r="K16" s="63">
        <v>1.4710000000000001E-2</v>
      </c>
      <c r="L16" s="63">
        <v>1.4710000000000001E-2</v>
      </c>
      <c r="M16" s="63">
        <v>1.436E-2</v>
      </c>
      <c r="N16" s="63">
        <v>1.4E-2</v>
      </c>
      <c r="O16" s="63">
        <v>1.3650000000000001E-2</v>
      </c>
      <c r="P16" s="63">
        <v>1.3299999999999999E-2</v>
      </c>
      <c r="Q16" s="63">
        <v>1.295E-2</v>
      </c>
      <c r="R16" s="63">
        <v>1.26E-2</v>
      </c>
      <c r="S16" s="63">
        <v>1.2239999999999999E-2</v>
      </c>
      <c r="T16" s="63">
        <v>1.189E-2</v>
      </c>
      <c r="U16" s="63">
        <v>1.154E-2</v>
      </c>
      <c r="V16" s="63">
        <v>1.119E-2</v>
      </c>
      <c r="W16" s="63">
        <v>1.074E-2</v>
      </c>
      <c r="X16" s="63">
        <v>1.0290000000000001E-2</v>
      </c>
      <c r="Y16" s="63">
        <v>9.8399999999999998E-3</v>
      </c>
      <c r="Z16" s="63">
        <v>9.3900000000000008E-3</v>
      </c>
      <c r="AA16" s="63">
        <v>8.94E-3</v>
      </c>
      <c r="AB16" s="63">
        <v>8.5000000000000006E-3</v>
      </c>
      <c r="AC16" s="63">
        <v>8.0499999999999999E-3</v>
      </c>
      <c r="AD16" s="63">
        <v>7.6E-3</v>
      </c>
      <c r="AE16" s="63">
        <v>7.1500000000000001E-3</v>
      </c>
      <c r="AF16" s="63">
        <v>6.7000000000000002E-3</v>
      </c>
      <c r="AG16" s="63">
        <v>6.7000000000000002E-3</v>
      </c>
      <c r="AH16" s="63">
        <v>6.7000000000000002E-3</v>
      </c>
      <c r="AI16" s="63">
        <v>6.7000000000000002E-3</v>
      </c>
      <c r="AJ16" s="63">
        <v>6.7000000000000002E-3</v>
      </c>
      <c r="AK16" s="63">
        <v>6.7000000000000002E-3</v>
      </c>
      <c r="AL16" s="63">
        <v>6.7000000000000002E-3</v>
      </c>
      <c r="AM16" s="63">
        <v>6.7000000000000002E-3</v>
      </c>
      <c r="AN16" s="63">
        <v>6.7000000000000002E-3</v>
      </c>
      <c r="AO16" s="63">
        <v>6.7000000000000002E-3</v>
      </c>
      <c r="AP16" s="63">
        <v>6.7000000000000002E-3</v>
      </c>
      <c r="AQ16" s="63">
        <v>6.7000000000000002E-3</v>
      </c>
      <c r="AR16" s="63">
        <v>6.7000000000000002E-3</v>
      </c>
      <c r="AS16" s="63">
        <v>6.7000000000000002E-3</v>
      </c>
      <c r="AT16" s="63">
        <v>6.7000000000000002E-3</v>
      </c>
      <c r="AU16" s="63">
        <v>6.7000000000000002E-3</v>
      </c>
      <c r="AV16" s="63">
        <v>6.7000000000000002E-3</v>
      </c>
      <c r="AW16" s="63">
        <v>6.7000000000000002E-3</v>
      </c>
      <c r="AX16" s="63">
        <v>6.7000000000000002E-3</v>
      </c>
      <c r="AY16" s="63">
        <v>6.7000000000000002E-3</v>
      </c>
      <c r="AZ16" s="63">
        <v>6.7000000000000002E-3</v>
      </c>
      <c r="BA16" s="63">
        <v>6.7000000000000002E-3</v>
      </c>
      <c r="BB16" s="63">
        <v>6.7000000000000002E-3</v>
      </c>
      <c r="BC16" s="63">
        <v>6.7000000000000002E-3</v>
      </c>
      <c r="BD16" s="63">
        <v>6.7000000000000002E-3</v>
      </c>
      <c r="BE16" s="63">
        <v>6.7000000000000002E-3</v>
      </c>
      <c r="BF16" s="63">
        <v>6.7000000000000002E-3</v>
      </c>
      <c r="BG16" s="63">
        <v>6.7000000000000002E-3</v>
      </c>
      <c r="BH16" s="63">
        <v>6.7000000000000002E-3</v>
      </c>
      <c r="BI16" s="63">
        <v>6.7000000000000002E-3</v>
      </c>
      <c r="BJ16" s="63">
        <v>6.7000000000000002E-3</v>
      </c>
      <c r="BK16" s="63">
        <v>6.7000000000000002E-3</v>
      </c>
      <c r="BL16" s="63">
        <v>6.7000000000000002E-3</v>
      </c>
      <c r="BM16" s="63">
        <v>6.7000000000000002E-3</v>
      </c>
      <c r="BN16" s="63">
        <v>6.7000000000000002E-3</v>
      </c>
    </row>
    <row r="17" spans="1:66" x14ac:dyDescent="0.2">
      <c r="A17" s="67">
        <v>12</v>
      </c>
      <c r="B17" s="63">
        <v>1.431E-2</v>
      </c>
      <c r="C17" s="63">
        <v>1.431E-2</v>
      </c>
      <c r="D17" s="63">
        <v>1.431E-2</v>
      </c>
      <c r="E17" s="63">
        <v>1.431E-2</v>
      </c>
      <c r="F17" s="63">
        <v>1.431E-2</v>
      </c>
      <c r="G17" s="63">
        <v>1.431E-2</v>
      </c>
      <c r="H17" s="63">
        <v>1.431E-2</v>
      </c>
      <c r="I17" s="63">
        <v>1.431E-2</v>
      </c>
      <c r="J17" s="63">
        <v>1.431E-2</v>
      </c>
      <c r="K17" s="63">
        <v>1.431E-2</v>
      </c>
      <c r="L17" s="63">
        <v>1.431E-2</v>
      </c>
      <c r="M17" s="63">
        <v>1.3950000000000001E-2</v>
      </c>
      <c r="N17" s="63">
        <v>1.3599999999999999E-2</v>
      </c>
      <c r="O17" s="63">
        <v>1.325E-2</v>
      </c>
      <c r="P17" s="63">
        <v>1.289E-2</v>
      </c>
      <c r="Q17" s="63">
        <v>1.2540000000000001E-2</v>
      </c>
      <c r="R17" s="63">
        <v>1.2189999999999999E-2</v>
      </c>
      <c r="S17" s="63">
        <v>1.183E-2</v>
      </c>
      <c r="T17" s="63">
        <v>1.1480000000000001E-2</v>
      </c>
      <c r="U17" s="63">
        <v>1.1129999999999999E-2</v>
      </c>
      <c r="V17" s="63">
        <v>1.077E-2</v>
      </c>
      <c r="W17" s="63">
        <v>1.035E-2</v>
      </c>
      <c r="X17" s="63">
        <v>9.92E-3</v>
      </c>
      <c r="Y17" s="63">
        <v>9.4999999999999998E-3</v>
      </c>
      <c r="Z17" s="63">
        <v>9.0799999999999995E-3</v>
      </c>
      <c r="AA17" s="63">
        <v>8.6499999999999997E-3</v>
      </c>
      <c r="AB17" s="63">
        <v>8.2299999999999995E-3</v>
      </c>
      <c r="AC17" s="63">
        <v>7.7999999999999996E-3</v>
      </c>
      <c r="AD17" s="63">
        <v>7.3800000000000003E-3</v>
      </c>
      <c r="AE17" s="63">
        <v>6.9499999999999996E-3</v>
      </c>
      <c r="AF17" s="63">
        <v>6.5300000000000002E-3</v>
      </c>
      <c r="AG17" s="63">
        <v>6.5300000000000002E-3</v>
      </c>
      <c r="AH17" s="63">
        <v>6.5300000000000002E-3</v>
      </c>
      <c r="AI17" s="63">
        <v>6.5300000000000002E-3</v>
      </c>
      <c r="AJ17" s="63">
        <v>6.5300000000000002E-3</v>
      </c>
      <c r="AK17" s="63">
        <v>6.5300000000000002E-3</v>
      </c>
      <c r="AL17" s="63">
        <v>6.5300000000000002E-3</v>
      </c>
      <c r="AM17" s="63">
        <v>6.5300000000000002E-3</v>
      </c>
      <c r="AN17" s="63">
        <v>6.5300000000000002E-3</v>
      </c>
      <c r="AO17" s="63">
        <v>6.5300000000000002E-3</v>
      </c>
      <c r="AP17" s="63">
        <v>6.5300000000000002E-3</v>
      </c>
      <c r="AQ17" s="63">
        <v>6.5300000000000002E-3</v>
      </c>
      <c r="AR17" s="63">
        <v>6.5300000000000002E-3</v>
      </c>
      <c r="AS17" s="63">
        <v>6.5300000000000002E-3</v>
      </c>
      <c r="AT17" s="63">
        <v>6.5300000000000002E-3</v>
      </c>
      <c r="AU17" s="63">
        <v>6.5300000000000002E-3</v>
      </c>
      <c r="AV17" s="63">
        <v>6.5300000000000002E-3</v>
      </c>
      <c r="AW17" s="63">
        <v>6.5300000000000002E-3</v>
      </c>
      <c r="AX17" s="63">
        <v>6.5300000000000002E-3</v>
      </c>
      <c r="AY17" s="63">
        <v>6.5300000000000002E-3</v>
      </c>
      <c r="AZ17" s="63">
        <v>6.5300000000000002E-3</v>
      </c>
      <c r="BA17" s="63">
        <v>6.5300000000000002E-3</v>
      </c>
      <c r="BB17" s="63">
        <v>6.5300000000000002E-3</v>
      </c>
      <c r="BC17" s="63">
        <v>6.5300000000000002E-3</v>
      </c>
      <c r="BD17" s="63">
        <v>6.5300000000000002E-3</v>
      </c>
      <c r="BE17" s="63">
        <v>6.5300000000000002E-3</v>
      </c>
      <c r="BF17" s="63">
        <v>6.5300000000000002E-3</v>
      </c>
      <c r="BG17" s="63">
        <v>6.5300000000000002E-3</v>
      </c>
      <c r="BH17" s="63">
        <v>6.5300000000000002E-3</v>
      </c>
      <c r="BI17" s="63">
        <v>6.5300000000000002E-3</v>
      </c>
      <c r="BJ17" s="63">
        <v>6.5300000000000002E-3</v>
      </c>
      <c r="BK17" s="63">
        <v>6.5300000000000002E-3</v>
      </c>
      <c r="BL17" s="63">
        <v>6.5300000000000002E-3</v>
      </c>
      <c r="BM17" s="63">
        <v>6.5300000000000002E-3</v>
      </c>
      <c r="BN17" s="63">
        <v>6.5300000000000002E-3</v>
      </c>
    </row>
    <row r="18" spans="1:66" x14ac:dyDescent="0.2">
      <c r="A18" s="67">
        <v>13</v>
      </c>
      <c r="B18" s="63">
        <v>1.392E-2</v>
      </c>
      <c r="C18" s="63">
        <v>1.392E-2</v>
      </c>
      <c r="D18" s="63">
        <v>1.392E-2</v>
      </c>
      <c r="E18" s="63">
        <v>1.392E-2</v>
      </c>
      <c r="F18" s="63">
        <v>1.392E-2</v>
      </c>
      <c r="G18" s="63">
        <v>1.392E-2</v>
      </c>
      <c r="H18" s="63">
        <v>1.392E-2</v>
      </c>
      <c r="I18" s="63">
        <v>1.392E-2</v>
      </c>
      <c r="J18" s="63">
        <v>1.392E-2</v>
      </c>
      <c r="K18" s="63">
        <v>1.392E-2</v>
      </c>
      <c r="L18" s="63">
        <v>1.392E-2</v>
      </c>
      <c r="M18" s="63">
        <v>1.3559999999999999E-2</v>
      </c>
      <c r="N18" s="63">
        <v>1.321E-2</v>
      </c>
      <c r="O18" s="63">
        <v>1.285E-2</v>
      </c>
      <c r="P18" s="63">
        <v>1.2500000000000001E-2</v>
      </c>
      <c r="Q18" s="63">
        <v>1.2149999999999999E-2</v>
      </c>
      <c r="R18" s="63">
        <v>1.179E-2</v>
      </c>
      <c r="S18" s="63">
        <v>1.1440000000000001E-2</v>
      </c>
      <c r="T18" s="63">
        <v>1.108E-2</v>
      </c>
      <c r="U18" s="63">
        <v>1.073E-2</v>
      </c>
      <c r="V18" s="63">
        <v>1.038E-2</v>
      </c>
      <c r="W18" s="63">
        <v>9.9699999999999997E-3</v>
      </c>
      <c r="X18" s="63">
        <v>9.5700000000000004E-3</v>
      </c>
      <c r="Y18" s="63">
        <v>9.1699999999999993E-3</v>
      </c>
      <c r="Z18" s="63">
        <v>8.77E-3</v>
      </c>
      <c r="AA18" s="63">
        <v>8.3700000000000007E-3</v>
      </c>
      <c r="AB18" s="63">
        <v>7.9699999999999997E-3</v>
      </c>
      <c r="AC18" s="63">
        <v>7.5700000000000003E-3</v>
      </c>
      <c r="AD18" s="63">
        <v>7.1599999999999997E-3</v>
      </c>
      <c r="AE18" s="63">
        <v>6.7600000000000004E-3</v>
      </c>
      <c r="AF18" s="63">
        <v>6.3600000000000002E-3</v>
      </c>
      <c r="AG18" s="63">
        <v>6.3600000000000002E-3</v>
      </c>
      <c r="AH18" s="63">
        <v>6.3600000000000002E-3</v>
      </c>
      <c r="AI18" s="63">
        <v>6.3600000000000002E-3</v>
      </c>
      <c r="AJ18" s="63">
        <v>6.3600000000000002E-3</v>
      </c>
      <c r="AK18" s="63">
        <v>6.3600000000000002E-3</v>
      </c>
      <c r="AL18" s="63">
        <v>6.3600000000000002E-3</v>
      </c>
      <c r="AM18" s="63">
        <v>6.3600000000000002E-3</v>
      </c>
      <c r="AN18" s="63">
        <v>6.3600000000000002E-3</v>
      </c>
      <c r="AO18" s="63">
        <v>6.3600000000000002E-3</v>
      </c>
      <c r="AP18" s="63">
        <v>6.3600000000000002E-3</v>
      </c>
      <c r="AQ18" s="63">
        <v>6.3600000000000002E-3</v>
      </c>
      <c r="AR18" s="63">
        <v>6.3600000000000002E-3</v>
      </c>
      <c r="AS18" s="63">
        <v>6.3600000000000002E-3</v>
      </c>
      <c r="AT18" s="63">
        <v>6.3600000000000002E-3</v>
      </c>
      <c r="AU18" s="63">
        <v>6.3600000000000002E-3</v>
      </c>
      <c r="AV18" s="63">
        <v>6.3600000000000002E-3</v>
      </c>
      <c r="AW18" s="63">
        <v>6.3600000000000002E-3</v>
      </c>
      <c r="AX18" s="63">
        <v>6.3600000000000002E-3</v>
      </c>
      <c r="AY18" s="63">
        <v>6.3600000000000002E-3</v>
      </c>
      <c r="AZ18" s="63">
        <v>6.3600000000000002E-3</v>
      </c>
      <c r="BA18" s="63">
        <v>6.3600000000000002E-3</v>
      </c>
      <c r="BB18" s="63">
        <v>6.3600000000000002E-3</v>
      </c>
      <c r="BC18" s="63">
        <v>6.3600000000000002E-3</v>
      </c>
      <c r="BD18" s="63">
        <v>6.3600000000000002E-3</v>
      </c>
      <c r="BE18" s="63">
        <v>6.3600000000000002E-3</v>
      </c>
      <c r="BF18" s="63">
        <v>6.3600000000000002E-3</v>
      </c>
      <c r="BG18" s="63">
        <v>6.3600000000000002E-3</v>
      </c>
      <c r="BH18" s="63">
        <v>6.3600000000000002E-3</v>
      </c>
      <c r="BI18" s="63">
        <v>6.3600000000000002E-3</v>
      </c>
      <c r="BJ18" s="63">
        <v>6.3600000000000002E-3</v>
      </c>
      <c r="BK18" s="63">
        <v>6.3600000000000002E-3</v>
      </c>
      <c r="BL18" s="63">
        <v>6.3600000000000002E-3</v>
      </c>
      <c r="BM18" s="63">
        <v>6.3600000000000002E-3</v>
      </c>
      <c r="BN18" s="63">
        <v>6.3600000000000002E-3</v>
      </c>
    </row>
    <row r="19" spans="1:66" x14ac:dyDescent="0.2">
      <c r="A19" s="67">
        <v>14</v>
      </c>
      <c r="B19" s="63">
        <v>1.554E-2</v>
      </c>
      <c r="C19" s="63">
        <v>1.554E-2</v>
      </c>
      <c r="D19" s="63">
        <v>1.554E-2</v>
      </c>
      <c r="E19" s="63">
        <v>1.554E-2</v>
      </c>
      <c r="F19" s="63">
        <v>1.554E-2</v>
      </c>
      <c r="G19" s="63">
        <v>1.554E-2</v>
      </c>
      <c r="H19" s="63">
        <v>1.554E-2</v>
      </c>
      <c r="I19" s="63">
        <v>1.554E-2</v>
      </c>
      <c r="J19" s="63">
        <v>1.554E-2</v>
      </c>
      <c r="K19" s="63">
        <v>1.554E-2</v>
      </c>
      <c r="L19" s="63">
        <v>1.554E-2</v>
      </c>
      <c r="M19" s="63">
        <v>1.5180000000000001E-2</v>
      </c>
      <c r="N19" s="63">
        <v>1.4829999999999999E-2</v>
      </c>
      <c r="O19" s="63">
        <v>1.447E-2</v>
      </c>
      <c r="P19" s="63">
        <v>1.4120000000000001E-2</v>
      </c>
      <c r="Q19" s="63">
        <v>1.376E-2</v>
      </c>
      <c r="R19" s="63">
        <v>1.341E-2</v>
      </c>
      <c r="S19" s="63">
        <v>1.3050000000000001E-2</v>
      </c>
      <c r="T19" s="63">
        <v>1.2699999999999999E-2</v>
      </c>
      <c r="U19" s="63">
        <v>1.235E-2</v>
      </c>
      <c r="V19" s="63">
        <v>1.1990000000000001E-2</v>
      </c>
      <c r="W19" s="63">
        <v>1.1610000000000001E-2</v>
      </c>
      <c r="X19" s="63">
        <v>1.123E-2</v>
      </c>
      <c r="Y19" s="63">
        <v>1.085E-2</v>
      </c>
      <c r="Z19" s="63">
        <v>1.047E-2</v>
      </c>
      <c r="AA19" s="63">
        <v>1.009E-2</v>
      </c>
      <c r="AB19" s="63">
        <v>9.7199999999999995E-3</v>
      </c>
      <c r="AC19" s="63">
        <v>9.3399999999999993E-3</v>
      </c>
      <c r="AD19" s="63">
        <v>8.9599999999999992E-3</v>
      </c>
      <c r="AE19" s="63">
        <v>8.5800000000000008E-3</v>
      </c>
      <c r="AF19" s="63">
        <v>8.2000000000000007E-3</v>
      </c>
      <c r="AG19" s="63">
        <v>8.2000000000000007E-3</v>
      </c>
      <c r="AH19" s="63">
        <v>8.2000000000000007E-3</v>
      </c>
      <c r="AI19" s="63">
        <v>8.2000000000000007E-3</v>
      </c>
      <c r="AJ19" s="63">
        <v>8.2000000000000007E-3</v>
      </c>
      <c r="AK19" s="63">
        <v>8.2000000000000007E-3</v>
      </c>
      <c r="AL19" s="63">
        <v>8.2000000000000007E-3</v>
      </c>
      <c r="AM19" s="63">
        <v>8.2000000000000007E-3</v>
      </c>
      <c r="AN19" s="63">
        <v>8.2000000000000007E-3</v>
      </c>
      <c r="AO19" s="63">
        <v>8.2000000000000007E-3</v>
      </c>
      <c r="AP19" s="63">
        <v>8.2000000000000007E-3</v>
      </c>
      <c r="AQ19" s="63">
        <v>8.2000000000000007E-3</v>
      </c>
      <c r="AR19" s="63">
        <v>8.2000000000000007E-3</v>
      </c>
      <c r="AS19" s="63">
        <v>8.2000000000000007E-3</v>
      </c>
      <c r="AT19" s="63">
        <v>8.2000000000000007E-3</v>
      </c>
      <c r="AU19" s="63">
        <v>8.2000000000000007E-3</v>
      </c>
      <c r="AV19" s="63">
        <v>8.2000000000000007E-3</v>
      </c>
      <c r="AW19" s="63">
        <v>8.2000000000000007E-3</v>
      </c>
      <c r="AX19" s="63">
        <v>8.2000000000000007E-3</v>
      </c>
      <c r="AY19" s="63">
        <v>8.2000000000000007E-3</v>
      </c>
      <c r="AZ19" s="63">
        <v>8.2000000000000007E-3</v>
      </c>
      <c r="BA19" s="63">
        <v>8.2000000000000007E-3</v>
      </c>
      <c r="BB19" s="63">
        <v>8.2000000000000007E-3</v>
      </c>
      <c r="BC19" s="63">
        <v>8.2000000000000007E-3</v>
      </c>
      <c r="BD19" s="63">
        <v>8.2000000000000007E-3</v>
      </c>
      <c r="BE19" s="63">
        <v>8.2000000000000007E-3</v>
      </c>
      <c r="BF19" s="63">
        <v>8.2000000000000007E-3</v>
      </c>
      <c r="BG19" s="63">
        <v>8.2000000000000007E-3</v>
      </c>
      <c r="BH19" s="63">
        <v>8.2000000000000007E-3</v>
      </c>
      <c r="BI19" s="63">
        <v>8.2000000000000007E-3</v>
      </c>
      <c r="BJ19" s="63">
        <v>8.2000000000000007E-3</v>
      </c>
      <c r="BK19" s="63">
        <v>8.2000000000000007E-3</v>
      </c>
      <c r="BL19" s="63">
        <v>8.2000000000000007E-3</v>
      </c>
      <c r="BM19" s="63">
        <v>8.2000000000000007E-3</v>
      </c>
      <c r="BN19" s="63">
        <v>8.2000000000000007E-3</v>
      </c>
    </row>
    <row r="20" spans="1:66" x14ac:dyDescent="0.2">
      <c r="A20" s="67">
        <v>15</v>
      </c>
      <c r="B20" s="63">
        <v>1.5169999999999999E-2</v>
      </c>
      <c r="C20" s="63">
        <v>1.5169999999999999E-2</v>
      </c>
      <c r="D20" s="63">
        <v>1.5169999999999999E-2</v>
      </c>
      <c r="E20" s="63">
        <v>1.5169999999999999E-2</v>
      </c>
      <c r="F20" s="63">
        <v>1.5169999999999999E-2</v>
      </c>
      <c r="G20" s="63">
        <v>1.5169999999999999E-2</v>
      </c>
      <c r="H20" s="63">
        <v>1.5169999999999999E-2</v>
      </c>
      <c r="I20" s="63">
        <v>1.5169999999999999E-2</v>
      </c>
      <c r="J20" s="63">
        <v>1.5169999999999999E-2</v>
      </c>
      <c r="K20" s="63">
        <v>1.5169999999999999E-2</v>
      </c>
      <c r="L20" s="63">
        <v>1.5169999999999999E-2</v>
      </c>
      <c r="M20" s="63">
        <v>1.481E-2</v>
      </c>
      <c r="N20" s="63">
        <v>1.4460000000000001E-2</v>
      </c>
      <c r="O20" s="63">
        <v>1.41E-2</v>
      </c>
      <c r="P20" s="63">
        <v>1.375E-2</v>
      </c>
      <c r="Q20" s="63">
        <v>1.3390000000000001E-2</v>
      </c>
      <c r="R20" s="63">
        <v>1.304E-2</v>
      </c>
      <c r="S20" s="63">
        <v>1.269E-2</v>
      </c>
      <c r="T20" s="63">
        <v>1.2330000000000001E-2</v>
      </c>
      <c r="U20" s="63">
        <v>1.1979999999999999E-2</v>
      </c>
      <c r="V20" s="63">
        <v>1.162E-2</v>
      </c>
      <c r="W20" s="63">
        <v>1.1259999999999999E-2</v>
      </c>
      <c r="X20" s="63">
        <v>1.091E-2</v>
      </c>
      <c r="Y20" s="63">
        <v>1.055E-2</v>
      </c>
      <c r="Z20" s="63">
        <v>1.0189999999999999E-2</v>
      </c>
      <c r="AA20" s="63">
        <v>9.8300000000000002E-3</v>
      </c>
      <c r="AB20" s="63">
        <v>9.4699999999999993E-3</v>
      </c>
      <c r="AC20" s="63">
        <v>9.11E-3</v>
      </c>
      <c r="AD20" s="63">
        <v>8.7600000000000004E-3</v>
      </c>
      <c r="AE20" s="63">
        <v>8.3999999999999995E-3</v>
      </c>
      <c r="AF20" s="63">
        <v>8.0400000000000003E-3</v>
      </c>
      <c r="AG20" s="63">
        <v>8.0400000000000003E-3</v>
      </c>
      <c r="AH20" s="63">
        <v>8.0400000000000003E-3</v>
      </c>
      <c r="AI20" s="63">
        <v>8.0400000000000003E-3</v>
      </c>
      <c r="AJ20" s="63">
        <v>8.0400000000000003E-3</v>
      </c>
      <c r="AK20" s="63">
        <v>8.0400000000000003E-3</v>
      </c>
      <c r="AL20" s="63">
        <v>8.0400000000000003E-3</v>
      </c>
      <c r="AM20" s="63">
        <v>8.0400000000000003E-3</v>
      </c>
      <c r="AN20" s="63">
        <v>8.0400000000000003E-3</v>
      </c>
      <c r="AO20" s="63">
        <v>8.0400000000000003E-3</v>
      </c>
      <c r="AP20" s="63">
        <v>8.0400000000000003E-3</v>
      </c>
      <c r="AQ20" s="63">
        <v>8.0400000000000003E-3</v>
      </c>
      <c r="AR20" s="63">
        <v>8.0400000000000003E-3</v>
      </c>
      <c r="AS20" s="63">
        <v>8.0400000000000003E-3</v>
      </c>
      <c r="AT20" s="63">
        <v>8.0400000000000003E-3</v>
      </c>
      <c r="AU20" s="63">
        <v>8.0400000000000003E-3</v>
      </c>
      <c r="AV20" s="63">
        <v>8.0400000000000003E-3</v>
      </c>
      <c r="AW20" s="63">
        <v>8.0400000000000003E-3</v>
      </c>
      <c r="AX20" s="63">
        <v>8.0400000000000003E-3</v>
      </c>
      <c r="AY20" s="63">
        <v>8.0400000000000003E-3</v>
      </c>
      <c r="AZ20" s="63">
        <v>8.0400000000000003E-3</v>
      </c>
      <c r="BA20" s="63">
        <v>8.0400000000000003E-3</v>
      </c>
      <c r="BB20" s="63">
        <v>8.0400000000000003E-3</v>
      </c>
      <c r="BC20" s="63">
        <v>8.0400000000000003E-3</v>
      </c>
      <c r="BD20" s="63">
        <v>8.0400000000000003E-3</v>
      </c>
      <c r="BE20" s="63">
        <v>8.0400000000000003E-3</v>
      </c>
      <c r="BF20" s="63">
        <v>8.0400000000000003E-3</v>
      </c>
      <c r="BG20" s="63">
        <v>8.0400000000000003E-3</v>
      </c>
      <c r="BH20" s="63">
        <v>8.0400000000000003E-3</v>
      </c>
      <c r="BI20" s="63">
        <v>8.0400000000000003E-3</v>
      </c>
      <c r="BJ20" s="63">
        <v>8.0400000000000003E-3</v>
      </c>
      <c r="BK20" s="63">
        <v>8.0400000000000003E-3</v>
      </c>
      <c r="BL20" s="63">
        <v>8.0400000000000003E-3</v>
      </c>
      <c r="BM20" s="63">
        <v>8.0400000000000003E-3</v>
      </c>
      <c r="BN20" s="63">
        <v>8.0400000000000003E-3</v>
      </c>
    </row>
    <row r="21" spans="1:66" x14ac:dyDescent="0.2">
      <c r="A21" s="67">
        <v>16</v>
      </c>
      <c r="B21" s="63">
        <v>1.281E-2</v>
      </c>
      <c r="C21" s="63">
        <v>1.281E-2</v>
      </c>
      <c r="D21" s="63">
        <v>1.281E-2</v>
      </c>
      <c r="E21" s="63">
        <v>1.281E-2</v>
      </c>
      <c r="F21" s="63">
        <v>1.281E-2</v>
      </c>
      <c r="G21" s="63">
        <v>1.281E-2</v>
      </c>
      <c r="H21" s="63">
        <v>1.281E-2</v>
      </c>
      <c r="I21" s="63">
        <v>1.281E-2</v>
      </c>
      <c r="J21" s="63">
        <v>1.281E-2</v>
      </c>
      <c r="K21" s="63">
        <v>1.281E-2</v>
      </c>
      <c r="L21" s="63">
        <v>1.281E-2</v>
      </c>
      <c r="M21" s="63">
        <v>1.2449999999999999E-2</v>
      </c>
      <c r="N21" s="63">
        <v>1.21E-2</v>
      </c>
      <c r="O21" s="63">
        <v>1.174E-2</v>
      </c>
      <c r="P21" s="63">
        <v>1.1390000000000001E-2</v>
      </c>
      <c r="Q21" s="63">
        <v>1.1039999999999999E-2</v>
      </c>
      <c r="R21" s="63">
        <v>1.068E-2</v>
      </c>
      <c r="S21" s="63">
        <v>1.0330000000000001E-2</v>
      </c>
      <c r="T21" s="63">
        <v>9.9699999999999997E-3</v>
      </c>
      <c r="U21" s="63">
        <v>9.6200000000000001E-3</v>
      </c>
      <c r="V21" s="63">
        <v>9.2700000000000005E-3</v>
      </c>
      <c r="W21" s="63">
        <v>8.9300000000000004E-3</v>
      </c>
      <c r="X21" s="63">
        <v>8.5900000000000004E-3</v>
      </c>
      <c r="Y21" s="63">
        <v>8.2500000000000004E-3</v>
      </c>
      <c r="Z21" s="63">
        <v>7.9100000000000004E-3</v>
      </c>
      <c r="AA21" s="63">
        <v>7.5799999999999999E-3</v>
      </c>
      <c r="AB21" s="63">
        <v>7.2399999999999999E-3</v>
      </c>
      <c r="AC21" s="63">
        <v>6.8999999999999999E-3</v>
      </c>
      <c r="AD21" s="63">
        <v>6.5599999999999999E-3</v>
      </c>
      <c r="AE21" s="63">
        <v>6.2199999999999998E-3</v>
      </c>
      <c r="AF21" s="63">
        <v>5.8799999999999998E-3</v>
      </c>
      <c r="AG21" s="63">
        <v>5.8799999999999998E-3</v>
      </c>
      <c r="AH21" s="63">
        <v>5.8799999999999998E-3</v>
      </c>
      <c r="AI21" s="63">
        <v>5.8799999999999998E-3</v>
      </c>
      <c r="AJ21" s="63">
        <v>5.8799999999999998E-3</v>
      </c>
      <c r="AK21" s="63">
        <v>5.8799999999999998E-3</v>
      </c>
      <c r="AL21" s="63">
        <v>5.8799999999999998E-3</v>
      </c>
      <c r="AM21" s="63">
        <v>5.8799999999999998E-3</v>
      </c>
      <c r="AN21" s="63">
        <v>5.8799999999999998E-3</v>
      </c>
      <c r="AO21" s="63">
        <v>5.8799999999999998E-3</v>
      </c>
      <c r="AP21" s="63">
        <v>5.8799999999999998E-3</v>
      </c>
      <c r="AQ21" s="63">
        <v>5.8799999999999998E-3</v>
      </c>
      <c r="AR21" s="63">
        <v>5.8799999999999998E-3</v>
      </c>
      <c r="AS21" s="63">
        <v>5.8799999999999998E-3</v>
      </c>
      <c r="AT21" s="63">
        <v>5.8799999999999998E-3</v>
      </c>
      <c r="AU21" s="63">
        <v>5.8799999999999998E-3</v>
      </c>
      <c r="AV21" s="63">
        <v>5.8799999999999998E-3</v>
      </c>
      <c r="AW21" s="63">
        <v>5.8799999999999998E-3</v>
      </c>
      <c r="AX21" s="63">
        <v>5.8799999999999998E-3</v>
      </c>
      <c r="AY21" s="63">
        <v>5.8799999999999998E-3</v>
      </c>
      <c r="AZ21" s="63">
        <v>5.8799999999999998E-3</v>
      </c>
      <c r="BA21" s="63">
        <v>5.8799999999999998E-3</v>
      </c>
      <c r="BB21" s="63">
        <v>5.8799999999999998E-3</v>
      </c>
      <c r="BC21" s="63">
        <v>5.8799999999999998E-3</v>
      </c>
      <c r="BD21" s="63">
        <v>5.8799999999999998E-3</v>
      </c>
      <c r="BE21" s="63">
        <v>5.8799999999999998E-3</v>
      </c>
      <c r="BF21" s="63">
        <v>5.8799999999999998E-3</v>
      </c>
      <c r="BG21" s="63">
        <v>5.8799999999999998E-3</v>
      </c>
      <c r="BH21" s="63">
        <v>5.8799999999999998E-3</v>
      </c>
      <c r="BI21" s="63">
        <v>5.8799999999999998E-3</v>
      </c>
      <c r="BJ21" s="63">
        <v>5.8799999999999998E-3</v>
      </c>
      <c r="BK21" s="63">
        <v>5.8799999999999998E-3</v>
      </c>
      <c r="BL21" s="63">
        <v>5.8799999999999998E-3</v>
      </c>
      <c r="BM21" s="63">
        <v>5.8799999999999998E-3</v>
      </c>
      <c r="BN21" s="63">
        <v>5.8799999999999998E-3</v>
      </c>
    </row>
    <row r="22" spans="1:66" x14ac:dyDescent="0.2">
      <c r="A22" s="67">
        <v>17</v>
      </c>
      <c r="B22" s="63">
        <v>1.2460000000000001E-2</v>
      </c>
      <c r="C22" s="63">
        <v>1.2460000000000001E-2</v>
      </c>
      <c r="D22" s="63">
        <v>1.2460000000000001E-2</v>
      </c>
      <c r="E22" s="63">
        <v>1.2460000000000001E-2</v>
      </c>
      <c r="F22" s="63">
        <v>1.2460000000000001E-2</v>
      </c>
      <c r="G22" s="63">
        <v>1.2460000000000001E-2</v>
      </c>
      <c r="H22" s="63">
        <v>1.2460000000000001E-2</v>
      </c>
      <c r="I22" s="63">
        <v>1.2460000000000001E-2</v>
      </c>
      <c r="J22" s="63">
        <v>1.2460000000000001E-2</v>
      </c>
      <c r="K22" s="63">
        <v>1.2460000000000001E-2</v>
      </c>
      <c r="L22" s="63">
        <v>1.2460000000000001E-2</v>
      </c>
      <c r="M22" s="63">
        <v>1.21E-2</v>
      </c>
      <c r="N22" s="63">
        <v>1.175E-2</v>
      </c>
      <c r="O22" s="63">
        <v>1.14E-2</v>
      </c>
      <c r="P22" s="63">
        <v>1.1039999999999999E-2</v>
      </c>
      <c r="Q22" s="63">
        <v>1.069E-2</v>
      </c>
      <c r="R22" s="63">
        <v>1.034E-2</v>
      </c>
      <c r="S22" s="63">
        <v>9.9799999999999993E-3</v>
      </c>
      <c r="T22" s="63">
        <v>9.6299999999999997E-3</v>
      </c>
      <c r="U22" s="63">
        <v>9.2800000000000001E-3</v>
      </c>
      <c r="V22" s="63">
        <v>8.9200000000000008E-3</v>
      </c>
      <c r="W22" s="63">
        <v>8.6E-3</v>
      </c>
      <c r="X22" s="63">
        <v>8.2900000000000005E-3</v>
      </c>
      <c r="Y22" s="63">
        <v>7.9699999999999997E-3</v>
      </c>
      <c r="Z22" s="63">
        <v>7.6499999999999997E-3</v>
      </c>
      <c r="AA22" s="63">
        <v>7.3299999999999997E-3</v>
      </c>
      <c r="AB22" s="63">
        <v>7.0099999999999997E-3</v>
      </c>
      <c r="AC22" s="63">
        <v>6.6899999999999998E-3</v>
      </c>
      <c r="AD22" s="63">
        <v>6.3699999999999998E-3</v>
      </c>
      <c r="AE22" s="63">
        <v>6.0499999999999998E-3</v>
      </c>
      <c r="AF22" s="63">
        <v>5.7299999999999999E-3</v>
      </c>
      <c r="AG22" s="63">
        <v>5.7299999999999999E-3</v>
      </c>
      <c r="AH22" s="63">
        <v>5.7299999999999999E-3</v>
      </c>
      <c r="AI22" s="63">
        <v>5.7299999999999999E-3</v>
      </c>
      <c r="AJ22" s="63">
        <v>5.7299999999999999E-3</v>
      </c>
      <c r="AK22" s="63">
        <v>5.7299999999999999E-3</v>
      </c>
      <c r="AL22" s="63">
        <v>5.7299999999999999E-3</v>
      </c>
      <c r="AM22" s="63">
        <v>5.7299999999999999E-3</v>
      </c>
      <c r="AN22" s="63">
        <v>5.7299999999999999E-3</v>
      </c>
      <c r="AO22" s="63">
        <v>5.7299999999999999E-3</v>
      </c>
      <c r="AP22" s="63">
        <v>5.7299999999999999E-3</v>
      </c>
      <c r="AQ22" s="63">
        <v>5.7299999999999999E-3</v>
      </c>
      <c r="AR22" s="63">
        <v>5.7299999999999999E-3</v>
      </c>
      <c r="AS22" s="63">
        <v>5.7299999999999999E-3</v>
      </c>
      <c r="AT22" s="63">
        <v>5.7299999999999999E-3</v>
      </c>
      <c r="AU22" s="63">
        <v>5.7299999999999999E-3</v>
      </c>
      <c r="AV22" s="63">
        <v>5.7299999999999999E-3</v>
      </c>
      <c r="AW22" s="63">
        <v>5.7299999999999999E-3</v>
      </c>
      <c r="AX22" s="63">
        <v>5.7299999999999999E-3</v>
      </c>
      <c r="AY22" s="63">
        <v>5.7299999999999999E-3</v>
      </c>
      <c r="AZ22" s="63">
        <v>5.7299999999999999E-3</v>
      </c>
      <c r="BA22" s="63">
        <v>5.7299999999999999E-3</v>
      </c>
      <c r="BB22" s="63">
        <v>5.7299999999999999E-3</v>
      </c>
      <c r="BC22" s="63">
        <v>5.7299999999999999E-3</v>
      </c>
      <c r="BD22" s="63">
        <v>5.7299999999999999E-3</v>
      </c>
      <c r="BE22" s="63">
        <v>5.7299999999999999E-3</v>
      </c>
      <c r="BF22" s="63">
        <v>5.7299999999999999E-3</v>
      </c>
      <c r="BG22" s="63">
        <v>5.7299999999999999E-3</v>
      </c>
      <c r="BH22" s="63">
        <v>5.7299999999999999E-3</v>
      </c>
      <c r="BI22" s="63">
        <v>5.7299999999999999E-3</v>
      </c>
      <c r="BJ22" s="63">
        <v>5.7299999999999999E-3</v>
      </c>
      <c r="BK22" s="63">
        <v>5.7299999999999999E-3</v>
      </c>
      <c r="BL22" s="63">
        <v>5.7299999999999999E-3</v>
      </c>
      <c r="BM22" s="63">
        <v>5.7299999999999999E-3</v>
      </c>
      <c r="BN22" s="63">
        <v>5.7299999999999999E-3</v>
      </c>
    </row>
    <row r="23" spans="1:66" x14ac:dyDescent="0.2">
      <c r="A23" s="67">
        <v>18</v>
      </c>
      <c r="B23" s="63">
        <v>1.2120000000000001E-2</v>
      </c>
      <c r="C23" s="63">
        <v>1.2120000000000001E-2</v>
      </c>
      <c r="D23" s="63">
        <v>1.2120000000000001E-2</v>
      </c>
      <c r="E23" s="63">
        <v>1.2120000000000001E-2</v>
      </c>
      <c r="F23" s="63">
        <v>1.2120000000000001E-2</v>
      </c>
      <c r="G23" s="63">
        <v>1.2120000000000001E-2</v>
      </c>
      <c r="H23" s="63">
        <v>1.2120000000000001E-2</v>
      </c>
      <c r="I23" s="63">
        <v>1.2120000000000001E-2</v>
      </c>
      <c r="J23" s="63">
        <v>1.2120000000000001E-2</v>
      </c>
      <c r="K23" s="63">
        <v>1.2120000000000001E-2</v>
      </c>
      <c r="L23" s="63">
        <v>1.2120000000000001E-2</v>
      </c>
      <c r="M23" s="63">
        <v>1.1769999999999999E-2</v>
      </c>
      <c r="N23" s="63">
        <v>1.141E-2</v>
      </c>
      <c r="O23" s="63">
        <v>1.106E-2</v>
      </c>
      <c r="P23" s="63">
        <v>1.0710000000000001E-2</v>
      </c>
      <c r="Q23" s="63">
        <v>1.0359999999999999E-2</v>
      </c>
      <c r="R23" s="63">
        <v>0.01</v>
      </c>
      <c r="S23" s="63">
        <v>9.6500000000000006E-3</v>
      </c>
      <c r="T23" s="63">
        <v>9.2999999999999992E-3</v>
      </c>
      <c r="U23" s="63">
        <v>8.9499999999999996E-3</v>
      </c>
      <c r="V23" s="63">
        <v>8.5900000000000004E-3</v>
      </c>
      <c r="W23" s="63">
        <v>8.2900000000000005E-3</v>
      </c>
      <c r="X23" s="63">
        <v>7.9900000000000006E-3</v>
      </c>
      <c r="Y23" s="63">
        <v>7.6899999999999998E-3</v>
      </c>
      <c r="Z23" s="63">
        <v>7.3899999999999999E-3</v>
      </c>
      <c r="AA23" s="63">
        <v>7.0899999999999999E-3</v>
      </c>
      <c r="AB23" s="63">
        <v>6.79E-3</v>
      </c>
      <c r="AC23" s="63">
        <v>6.4900000000000001E-3</v>
      </c>
      <c r="AD23" s="63">
        <v>6.1900000000000002E-3</v>
      </c>
      <c r="AE23" s="63">
        <v>5.8900000000000003E-3</v>
      </c>
      <c r="AF23" s="63">
        <v>5.5900000000000004E-3</v>
      </c>
      <c r="AG23" s="63">
        <v>5.5900000000000004E-3</v>
      </c>
      <c r="AH23" s="63">
        <v>5.5900000000000004E-3</v>
      </c>
      <c r="AI23" s="63">
        <v>5.5900000000000004E-3</v>
      </c>
      <c r="AJ23" s="63">
        <v>5.5900000000000004E-3</v>
      </c>
      <c r="AK23" s="63">
        <v>5.5900000000000004E-3</v>
      </c>
      <c r="AL23" s="63">
        <v>5.5900000000000004E-3</v>
      </c>
      <c r="AM23" s="63">
        <v>5.5900000000000004E-3</v>
      </c>
      <c r="AN23" s="63">
        <v>5.5900000000000004E-3</v>
      </c>
      <c r="AO23" s="63">
        <v>5.5900000000000004E-3</v>
      </c>
      <c r="AP23" s="63">
        <v>5.5900000000000004E-3</v>
      </c>
      <c r="AQ23" s="63">
        <v>5.5900000000000004E-3</v>
      </c>
      <c r="AR23" s="63">
        <v>5.5900000000000004E-3</v>
      </c>
      <c r="AS23" s="63">
        <v>5.5900000000000004E-3</v>
      </c>
      <c r="AT23" s="63">
        <v>5.5900000000000004E-3</v>
      </c>
      <c r="AU23" s="63">
        <v>5.5900000000000004E-3</v>
      </c>
      <c r="AV23" s="63">
        <v>5.5900000000000004E-3</v>
      </c>
      <c r="AW23" s="63">
        <v>5.5900000000000004E-3</v>
      </c>
      <c r="AX23" s="63">
        <v>5.5900000000000004E-3</v>
      </c>
      <c r="AY23" s="63">
        <v>5.5900000000000004E-3</v>
      </c>
      <c r="AZ23" s="63">
        <v>5.5900000000000004E-3</v>
      </c>
      <c r="BA23" s="63">
        <v>5.5900000000000004E-3</v>
      </c>
      <c r="BB23" s="63">
        <v>5.5900000000000004E-3</v>
      </c>
      <c r="BC23" s="63">
        <v>5.5900000000000004E-3</v>
      </c>
      <c r="BD23" s="63">
        <v>5.5900000000000004E-3</v>
      </c>
      <c r="BE23" s="63">
        <v>5.5900000000000004E-3</v>
      </c>
      <c r="BF23" s="63">
        <v>5.5900000000000004E-3</v>
      </c>
      <c r="BG23" s="63">
        <v>5.5900000000000004E-3</v>
      </c>
      <c r="BH23" s="63">
        <v>5.5900000000000004E-3</v>
      </c>
      <c r="BI23" s="63">
        <v>5.5900000000000004E-3</v>
      </c>
      <c r="BJ23" s="63">
        <v>5.5900000000000004E-3</v>
      </c>
      <c r="BK23" s="63">
        <v>5.5900000000000004E-3</v>
      </c>
      <c r="BL23" s="63">
        <v>5.5900000000000004E-3</v>
      </c>
      <c r="BM23" s="63">
        <v>5.5900000000000004E-3</v>
      </c>
      <c r="BN23" s="63">
        <v>5.5900000000000004E-3</v>
      </c>
    </row>
    <row r="24" spans="1:66" x14ac:dyDescent="0.2">
      <c r="A24" s="67">
        <v>19</v>
      </c>
      <c r="B24" s="63">
        <v>1.379E-2</v>
      </c>
      <c r="C24" s="63">
        <v>1.379E-2</v>
      </c>
      <c r="D24" s="63">
        <v>1.379E-2</v>
      </c>
      <c r="E24" s="63">
        <v>1.379E-2</v>
      </c>
      <c r="F24" s="63">
        <v>1.379E-2</v>
      </c>
      <c r="G24" s="63">
        <v>1.379E-2</v>
      </c>
      <c r="H24" s="63">
        <v>1.379E-2</v>
      </c>
      <c r="I24" s="63">
        <v>1.379E-2</v>
      </c>
      <c r="J24" s="63">
        <v>1.379E-2</v>
      </c>
      <c r="K24" s="63">
        <v>1.379E-2</v>
      </c>
      <c r="L24" s="63">
        <v>1.379E-2</v>
      </c>
      <c r="M24" s="63">
        <v>1.3440000000000001E-2</v>
      </c>
      <c r="N24" s="63">
        <v>1.308E-2</v>
      </c>
      <c r="O24" s="63">
        <v>1.273E-2</v>
      </c>
      <c r="P24" s="63">
        <v>1.238E-2</v>
      </c>
      <c r="Q24" s="63">
        <v>1.2030000000000001E-2</v>
      </c>
      <c r="R24" s="63">
        <v>1.1679999999999999E-2</v>
      </c>
      <c r="S24" s="63">
        <v>1.133E-2</v>
      </c>
      <c r="T24" s="63">
        <v>1.098E-2</v>
      </c>
      <c r="U24" s="63">
        <v>1.0630000000000001E-2</v>
      </c>
      <c r="V24" s="63">
        <v>1.0279999999999999E-2</v>
      </c>
      <c r="W24" s="63">
        <v>9.9900000000000006E-3</v>
      </c>
      <c r="X24" s="63">
        <v>9.7099999999999999E-3</v>
      </c>
      <c r="Y24" s="63">
        <v>9.4299999999999991E-3</v>
      </c>
      <c r="Z24" s="63">
        <v>9.1400000000000006E-3</v>
      </c>
      <c r="AA24" s="63">
        <v>8.8599999999999998E-3</v>
      </c>
      <c r="AB24" s="63">
        <v>8.5800000000000008E-3</v>
      </c>
      <c r="AC24" s="63">
        <v>8.2900000000000005E-3</v>
      </c>
      <c r="AD24" s="63">
        <v>8.0099999999999998E-3</v>
      </c>
      <c r="AE24" s="63">
        <v>7.7299999999999999E-3</v>
      </c>
      <c r="AF24" s="63">
        <v>7.4400000000000004E-3</v>
      </c>
      <c r="AG24" s="63">
        <v>7.4400000000000004E-3</v>
      </c>
      <c r="AH24" s="63">
        <v>7.4400000000000004E-3</v>
      </c>
      <c r="AI24" s="63">
        <v>7.4400000000000004E-3</v>
      </c>
      <c r="AJ24" s="63">
        <v>7.4400000000000004E-3</v>
      </c>
      <c r="AK24" s="63">
        <v>7.4400000000000004E-3</v>
      </c>
      <c r="AL24" s="63">
        <v>7.4400000000000004E-3</v>
      </c>
      <c r="AM24" s="63">
        <v>7.4400000000000004E-3</v>
      </c>
      <c r="AN24" s="63">
        <v>7.4400000000000004E-3</v>
      </c>
      <c r="AO24" s="63">
        <v>7.4400000000000004E-3</v>
      </c>
      <c r="AP24" s="63">
        <v>7.4400000000000004E-3</v>
      </c>
      <c r="AQ24" s="63">
        <v>7.4400000000000004E-3</v>
      </c>
      <c r="AR24" s="63">
        <v>7.4400000000000004E-3</v>
      </c>
      <c r="AS24" s="63">
        <v>7.4400000000000004E-3</v>
      </c>
      <c r="AT24" s="63">
        <v>7.4400000000000004E-3</v>
      </c>
      <c r="AU24" s="63">
        <v>7.4400000000000004E-3</v>
      </c>
      <c r="AV24" s="63">
        <v>7.4400000000000004E-3</v>
      </c>
      <c r="AW24" s="63">
        <v>7.4400000000000004E-3</v>
      </c>
      <c r="AX24" s="63">
        <v>7.4400000000000004E-3</v>
      </c>
      <c r="AY24" s="63">
        <v>7.4400000000000004E-3</v>
      </c>
      <c r="AZ24" s="63">
        <v>7.4400000000000004E-3</v>
      </c>
      <c r="BA24" s="63">
        <v>7.4400000000000004E-3</v>
      </c>
      <c r="BB24" s="63">
        <v>7.4400000000000004E-3</v>
      </c>
      <c r="BC24" s="63">
        <v>7.4400000000000004E-3</v>
      </c>
      <c r="BD24" s="63">
        <v>7.4400000000000004E-3</v>
      </c>
      <c r="BE24" s="63">
        <v>7.4400000000000004E-3</v>
      </c>
      <c r="BF24" s="63">
        <v>7.4400000000000004E-3</v>
      </c>
      <c r="BG24" s="63">
        <v>7.4400000000000004E-3</v>
      </c>
      <c r="BH24" s="63">
        <v>7.4400000000000004E-3</v>
      </c>
      <c r="BI24" s="63">
        <v>7.4400000000000004E-3</v>
      </c>
      <c r="BJ24" s="63">
        <v>7.4400000000000004E-3</v>
      </c>
      <c r="BK24" s="63">
        <v>7.4400000000000004E-3</v>
      </c>
      <c r="BL24" s="63">
        <v>7.4400000000000004E-3</v>
      </c>
      <c r="BM24" s="63">
        <v>7.4400000000000004E-3</v>
      </c>
      <c r="BN24" s="63">
        <v>7.4400000000000004E-3</v>
      </c>
    </row>
    <row r="25" spans="1:66" x14ac:dyDescent="0.2">
      <c r="A25" s="67">
        <v>20</v>
      </c>
      <c r="B25" s="63">
        <v>1.3469999999999999E-2</v>
      </c>
      <c r="C25" s="63">
        <v>1.3469999999999999E-2</v>
      </c>
      <c r="D25" s="63">
        <v>1.3469999999999999E-2</v>
      </c>
      <c r="E25" s="63">
        <v>1.3469999999999999E-2</v>
      </c>
      <c r="F25" s="63">
        <v>1.3469999999999999E-2</v>
      </c>
      <c r="G25" s="63">
        <v>1.3469999999999999E-2</v>
      </c>
      <c r="H25" s="63">
        <v>1.3469999999999999E-2</v>
      </c>
      <c r="I25" s="63">
        <v>1.3469999999999999E-2</v>
      </c>
      <c r="J25" s="63">
        <v>1.3469999999999999E-2</v>
      </c>
      <c r="K25" s="63">
        <v>1.3469999999999999E-2</v>
      </c>
      <c r="L25" s="63">
        <v>1.3469999999999999E-2</v>
      </c>
      <c r="M25" s="63">
        <v>1.312E-2</v>
      </c>
      <c r="N25" s="63">
        <v>1.277E-2</v>
      </c>
      <c r="O25" s="63">
        <v>1.242E-2</v>
      </c>
      <c r="P25" s="63">
        <v>1.2070000000000001E-2</v>
      </c>
      <c r="Q25" s="63">
        <v>1.172E-2</v>
      </c>
      <c r="R25" s="63">
        <v>1.137E-2</v>
      </c>
      <c r="S25" s="63">
        <v>1.102E-2</v>
      </c>
      <c r="T25" s="63">
        <v>1.0670000000000001E-2</v>
      </c>
      <c r="U25" s="63">
        <v>1.0319999999999999E-2</v>
      </c>
      <c r="V25" s="63">
        <v>9.9699999999999997E-3</v>
      </c>
      <c r="W25" s="63">
        <v>9.7000000000000003E-3</v>
      </c>
      <c r="X25" s="63">
        <v>9.4400000000000005E-3</v>
      </c>
      <c r="Y25" s="63">
        <v>9.1699999999999993E-3</v>
      </c>
      <c r="Z25" s="63">
        <v>8.8999999999999999E-3</v>
      </c>
      <c r="AA25" s="63">
        <v>8.6400000000000001E-3</v>
      </c>
      <c r="AB25" s="63">
        <v>8.3700000000000007E-3</v>
      </c>
      <c r="AC25" s="63">
        <v>8.0999999999999996E-3</v>
      </c>
      <c r="AD25" s="63">
        <v>7.8399999999999997E-3</v>
      </c>
      <c r="AE25" s="63">
        <v>7.5700000000000003E-3</v>
      </c>
      <c r="AF25" s="63">
        <v>7.3000000000000001E-3</v>
      </c>
      <c r="AG25" s="63">
        <v>7.3000000000000001E-3</v>
      </c>
      <c r="AH25" s="63">
        <v>7.3000000000000001E-3</v>
      </c>
      <c r="AI25" s="63">
        <v>7.3000000000000001E-3</v>
      </c>
      <c r="AJ25" s="63">
        <v>7.3000000000000001E-3</v>
      </c>
      <c r="AK25" s="63">
        <v>7.3000000000000001E-3</v>
      </c>
      <c r="AL25" s="63">
        <v>7.3000000000000001E-3</v>
      </c>
      <c r="AM25" s="63">
        <v>7.3000000000000001E-3</v>
      </c>
      <c r="AN25" s="63">
        <v>7.3000000000000001E-3</v>
      </c>
      <c r="AO25" s="63">
        <v>7.3000000000000001E-3</v>
      </c>
      <c r="AP25" s="63">
        <v>7.3000000000000001E-3</v>
      </c>
      <c r="AQ25" s="63">
        <v>7.3000000000000001E-3</v>
      </c>
      <c r="AR25" s="63">
        <v>7.3000000000000001E-3</v>
      </c>
      <c r="AS25" s="63">
        <v>7.3000000000000001E-3</v>
      </c>
      <c r="AT25" s="63">
        <v>7.3000000000000001E-3</v>
      </c>
      <c r="AU25" s="63">
        <v>7.3000000000000001E-3</v>
      </c>
      <c r="AV25" s="63">
        <v>7.3000000000000001E-3</v>
      </c>
      <c r="AW25" s="63">
        <v>7.3000000000000001E-3</v>
      </c>
      <c r="AX25" s="63">
        <v>7.3000000000000001E-3</v>
      </c>
      <c r="AY25" s="63">
        <v>7.3000000000000001E-3</v>
      </c>
      <c r="AZ25" s="63">
        <v>7.3000000000000001E-3</v>
      </c>
      <c r="BA25" s="63">
        <v>7.3000000000000001E-3</v>
      </c>
      <c r="BB25" s="63">
        <v>7.3000000000000001E-3</v>
      </c>
      <c r="BC25" s="63">
        <v>7.3000000000000001E-3</v>
      </c>
      <c r="BD25" s="63">
        <v>7.3000000000000001E-3</v>
      </c>
      <c r="BE25" s="63">
        <v>7.3000000000000001E-3</v>
      </c>
      <c r="BF25" s="63">
        <v>7.3000000000000001E-3</v>
      </c>
      <c r="BG25" s="63">
        <v>7.3000000000000001E-3</v>
      </c>
      <c r="BH25" s="63">
        <v>7.3000000000000001E-3</v>
      </c>
      <c r="BI25" s="63">
        <v>7.3000000000000001E-3</v>
      </c>
      <c r="BJ25" s="63">
        <v>7.3000000000000001E-3</v>
      </c>
      <c r="BK25" s="63">
        <v>7.3000000000000001E-3</v>
      </c>
      <c r="BL25" s="63">
        <v>7.3000000000000001E-3</v>
      </c>
      <c r="BM25" s="63">
        <v>7.3000000000000001E-3</v>
      </c>
      <c r="BN25" s="63">
        <v>7.3000000000000001E-3</v>
      </c>
    </row>
    <row r="26" spans="1:66" x14ac:dyDescent="0.2">
      <c r="A26" s="67">
        <v>21</v>
      </c>
      <c r="B26" s="63">
        <v>1.115E-2</v>
      </c>
      <c r="C26" s="63">
        <v>1.115E-2</v>
      </c>
      <c r="D26" s="63">
        <v>1.115E-2</v>
      </c>
      <c r="E26" s="63">
        <v>1.115E-2</v>
      </c>
      <c r="F26" s="63">
        <v>1.115E-2</v>
      </c>
      <c r="G26" s="63">
        <v>1.115E-2</v>
      </c>
      <c r="H26" s="63">
        <v>1.115E-2</v>
      </c>
      <c r="I26" s="63">
        <v>1.115E-2</v>
      </c>
      <c r="J26" s="63">
        <v>1.115E-2</v>
      </c>
      <c r="K26" s="63">
        <v>1.115E-2</v>
      </c>
      <c r="L26" s="63">
        <v>1.115E-2</v>
      </c>
      <c r="M26" s="63">
        <v>1.0800000000000001E-2</v>
      </c>
      <c r="N26" s="63">
        <v>1.0460000000000001E-2</v>
      </c>
      <c r="O26" s="63">
        <v>1.0109999999999999E-2</v>
      </c>
      <c r="P26" s="63">
        <v>9.7599999999999996E-3</v>
      </c>
      <c r="Q26" s="63">
        <v>9.41E-3</v>
      </c>
      <c r="R26" s="63">
        <v>9.0699999999999999E-3</v>
      </c>
      <c r="S26" s="63">
        <v>8.7200000000000003E-3</v>
      </c>
      <c r="T26" s="63">
        <v>8.3700000000000007E-3</v>
      </c>
      <c r="U26" s="63">
        <v>8.0199999999999994E-3</v>
      </c>
      <c r="V26" s="63">
        <v>7.6699999999999997E-3</v>
      </c>
      <c r="W26" s="63">
        <v>7.4200000000000004E-3</v>
      </c>
      <c r="X26" s="63">
        <v>7.1700000000000002E-3</v>
      </c>
      <c r="Y26" s="63">
        <v>6.9199999999999999E-3</v>
      </c>
      <c r="Z26" s="63">
        <v>6.6699999999999997E-3</v>
      </c>
      <c r="AA26" s="63">
        <v>6.4200000000000004E-3</v>
      </c>
      <c r="AB26" s="63">
        <v>6.1700000000000001E-3</v>
      </c>
      <c r="AC26" s="63">
        <v>5.9199999999999999E-3</v>
      </c>
      <c r="AD26" s="63">
        <v>5.6699999999999997E-3</v>
      </c>
      <c r="AE26" s="63">
        <v>5.4200000000000003E-3</v>
      </c>
      <c r="AF26" s="63">
        <v>5.1700000000000001E-3</v>
      </c>
      <c r="AG26" s="63">
        <v>5.1700000000000001E-3</v>
      </c>
      <c r="AH26" s="63">
        <v>5.1700000000000001E-3</v>
      </c>
      <c r="AI26" s="63">
        <v>5.1700000000000001E-3</v>
      </c>
      <c r="AJ26" s="63">
        <v>5.1700000000000001E-3</v>
      </c>
      <c r="AK26" s="63">
        <v>5.1700000000000001E-3</v>
      </c>
      <c r="AL26" s="63">
        <v>5.1700000000000001E-3</v>
      </c>
      <c r="AM26" s="63">
        <v>5.1700000000000001E-3</v>
      </c>
      <c r="AN26" s="63">
        <v>5.1700000000000001E-3</v>
      </c>
      <c r="AO26" s="63">
        <v>5.1700000000000001E-3</v>
      </c>
      <c r="AP26" s="63">
        <v>5.1700000000000001E-3</v>
      </c>
      <c r="AQ26" s="63">
        <v>5.1700000000000001E-3</v>
      </c>
      <c r="AR26" s="63">
        <v>5.1700000000000001E-3</v>
      </c>
      <c r="AS26" s="63">
        <v>5.1700000000000001E-3</v>
      </c>
      <c r="AT26" s="63">
        <v>5.1700000000000001E-3</v>
      </c>
      <c r="AU26" s="63">
        <v>5.1700000000000001E-3</v>
      </c>
      <c r="AV26" s="63">
        <v>5.1700000000000001E-3</v>
      </c>
      <c r="AW26" s="63">
        <v>5.1700000000000001E-3</v>
      </c>
      <c r="AX26" s="63">
        <v>5.1700000000000001E-3</v>
      </c>
      <c r="AY26" s="63">
        <v>5.1700000000000001E-3</v>
      </c>
      <c r="AZ26" s="63">
        <v>5.1700000000000001E-3</v>
      </c>
      <c r="BA26" s="63">
        <v>5.1700000000000001E-3</v>
      </c>
      <c r="BB26" s="63">
        <v>5.1700000000000001E-3</v>
      </c>
      <c r="BC26" s="63">
        <v>5.1700000000000001E-3</v>
      </c>
      <c r="BD26" s="63">
        <v>5.1700000000000001E-3</v>
      </c>
      <c r="BE26" s="63">
        <v>5.1700000000000001E-3</v>
      </c>
      <c r="BF26" s="63">
        <v>5.1700000000000001E-3</v>
      </c>
      <c r="BG26" s="63">
        <v>5.1700000000000001E-3</v>
      </c>
      <c r="BH26" s="63">
        <v>5.1700000000000001E-3</v>
      </c>
      <c r="BI26" s="63">
        <v>5.1700000000000001E-3</v>
      </c>
      <c r="BJ26" s="63">
        <v>5.1700000000000001E-3</v>
      </c>
      <c r="BK26" s="63">
        <v>5.1700000000000001E-3</v>
      </c>
      <c r="BL26" s="63">
        <v>5.1700000000000001E-3</v>
      </c>
      <c r="BM26" s="63">
        <v>5.1700000000000001E-3</v>
      </c>
      <c r="BN26" s="63">
        <v>5.1700000000000001E-3</v>
      </c>
    </row>
    <row r="27" spans="1:66" x14ac:dyDescent="0.2">
      <c r="A27" s="67">
        <v>22</v>
      </c>
      <c r="B27" s="63">
        <v>1.085E-2</v>
      </c>
      <c r="C27" s="63">
        <v>1.085E-2</v>
      </c>
      <c r="D27" s="63">
        <v>1.085E-2</v>
      </c>
      <c r="E27" s="63">
        <v>1.085E-2</v>
      </c>
      <c r="F27" s="63">
        <v>1.085E-2</v>
      </c>
      <c r="G27" s="63">
        <v>1.085E-2</v>
      </c>
      <c r="H27" s="63">
        <v>1.085E-2</v>
      </c>
      <c r="I27" s="63">
        <v>1.085E-2</v>
      </c>
      <c r="J27" s="63">
        <v>1.085E-2</v>
      </c>
      <c r="K27" s="63">
        <v>1.085E-2</v>
      </c>
      <c r="L27" s="63">
        <v>1.085E-2</v>
      </c>
      <c r="M27" s="63">
        <v>1.0500000000000001E-2</v>
      </c>
      <c r="N27" s="63">
        <v>1.0160000000000001E-2</v>
      </c>
      <c r="O27" s="63">
        <v>9.8099999999999993E-3</v>
      </c>
      <c r="P27" s="63">
        <v>9.4699999999999993E-3</v>
      </c>
      <c r="Q27" s="63">
        <v>9.1199999999999996E-3</v>
      </c>
      <c r="R27" s="63">
        <v>8.77E-3</v>
      </c>
      <c r="S27" s="63">
        <v>8.43E-3</v>
      </c>
      <c r="T27" s="63">
        <v>8.0800000000000004E-3</v>
      </c>
      <c r="U27" s="63">
        <v>7.7400000000000004E-3</v>
      </c>
      <c r="V27" s="63">
        <v>7.3899999999999999E-3</v>
      </c>
      <c r="W27" s="63">
        <v>7.1599999999999997E-3</v>
      </c>
      <c r="X27" s="63">
        <v>6.9199999999999999E-3</v>
      </c>
      <c r="Y27" s="63">
        <v>6.6800000000000002E-3</v>
      </c>
      <c r="Z27" s="63">
        <v>6.45E-3</v>
      </c>
      <c r="AA27" s="63">
        <v>6.2100000000000002E-3</v>
      </c>
      <c r="AB27" s="63">
        <v>5.9800000000000001E-3</v>
      </c>
      <c r="AC27" s="63">
        <v>5.7400000000000003E-3</v>
      </c>
      <c r="AD27" s="63">
        <v>5.5100000000000001E-3</v>
      </c>
      <c r="AE27" s="63">
        <v>5.2700000000000004E-3</v>
      </c>
      <c r="AF27" s="63">
        <v>5.0299999999999997E-3</v>
      </c>
      <c r="AG27" s="63">
        <v>5.0299999999999997E-3</v>
      </c>
      <c r="AH27" s="63">
        <v>5.0299999999999997E-3</v>
      </c>
      <c r="AI27" s="63">
        <v>5.0299999999999997E-3</v>
      </c>
      <c r="AJ27" s="63">
        <v>5.0299999999999997E-3</v>
      </c>
      <c r="AK27" s="63">
        <v>5.0299999999999997E-3</v>
      </c>
      <c r="AL27" s="63">
        <v>5.0299999999999997E-3</v>
      </c>
      <c r="AM27" s="63">
        <v>5.0299999999999997E-3</v>
      </c>
      <c r="AN27" s="63">
        <v>5.0299999999999997E-3</v>
      </c>
      <c r="AO27" s="63">
        <v>5.0299999999999997E-3</v>
      </c>
      <c r="AP27" s="63">
        <v>5.0299999999999997E-3</v>
      </c>
      <c r="AQ27" s="63">
        <v>5.0299999999999997E-3</v>
      </c>
      <c r="AR27" s="63">
        <v>5.0299999999999997E-3</v>
      </c>
      <c r="AS27" s="63">
        <v>5.0299999999999997E-3</v>
      </c>
      <c r="AT27" s="63">
        <v>5.0299999999999997E-3</v>
      </c>
      <c r="AU27" s="63">
        <v>5.0299999999999997E-3</v>
      </c>
      <c r="AV27" s="63">
        <v>5.0299999999999997E-3</v>
      </c>
      <c r="AW27" s="63">
        <v>5.0299999999999997E-3</v>
      </c>
      <c r="AX27" s="63">
        <v>5.0299999999999997E-3</v>
      </c>
      <c r="AY27" s="63">
        <v>5.0299999999999997E-3</v>
      </c>
      <c r="AZ27" s="63">
        <v>5.0299999999999997E-3</v>
      </c>
      <c r="BA27" s="63">
        <v>5.0299999999999997E-3</v>
      </c>
      <c r="BB27" s="63">
        <v>5.0299999999999997E-3</v>
      </c>
      <c r="BC27" s="63">
        <v>5.0299999999999997E-3</v>
      </c>
      <c r="BD27" s="63">
        <v>5.0299999999999997E-3</v>
      </c>
      <c r="BE27" s="63">
        <v>5.0299999999999997E-3</v>
      </c>
      <c r="BF27" s="63">
        <v>5.0299999999999997E-3</v>
      </c>
      <c r="BG27" s="63">
        <v>5.0299999999999997E-3</v>
      </c>
      <c r="BH27" s="63">
        <v>5.0299999999999997E-3</v>
      </c>
      <c r="BI27" s="63">
        <v>5.0299999999999997E-3</v>
      </c>
      <c r="BJ27" s="63">
        <v>5.0299999999999997E-3</v>
      </c>
      <c r="BK27" s="63">
        <v>5.0299999999999997E-3</v>
      </c>
      <c r="BL27" s="63">
        <v>5.0299999999999997E-3</v>
      </c>
      <c r="BM27" s="63">
        <v>5.0299999999999997E-3</v>
      </c>
      <c r="BN27" s="63">
        <v>5.0299999999999997E-3</v>
      </c>
    </row>
    <row r="28" spans="1:66" x14ac:dyDescent="0.2">
      <c r="A28" s="67">
        <v>23</v>
      </c>
      <c r="B28" s="63">
        <v>1.055E-2</v>
      </c>
      <c r="C28" s="63">
        <v>1.055E-2</v>
      </c>
      <c r="D28" s="63">
        <v>1.055E-2</v>
      </c>
      <c r="E28" s="63">
        <v>1.055E-2</v>
      </c>
      <c r="F28" s="63">
        <v>1.055E-2</v>
      </c>
      <c r="G28" s="63">
        <v>1.055E-2</v>
      </c>
      <c r="H28" s="63">
        <v>1.055E-2</v>
      </c>
      <c r="I28" s="63">
        <v>1.055E-2</v>
      </c>
      <c r="J28" s="63">
        <v>1.055E-2</v>
      </c>
      <c r="K28" s="63">
        <v>1.055E-2</v>
      </c>
      <c r="L28" s="63">
        <v>1.055E-2</v>
      </c>
      <c r="M28" s="63">
        <v>1.021E-2</v>
      </c>
      <c r="N28" s="63">
        <v>9.8700000000000003E-3</v>
      </c>
      <c r="O28" s="63">
        <v>9.5200000000000007E-3</v>
      </c>
      <c r="P28" s="63">
        <v>9.1800000000000007E-3</v>
      </c>
      <c r="Q28" s="63">
        <v>8.8299999999999993E-3</v>
      </c>
      <c r="R28" s="63">
        <v>8.4899999999999993E-3</v>
      </c>
      <c r="S28" s="63">
        <v>8.1499999999999993E-3</v>
      </c>
      <c r="T28" s="63">
        <v>7.7999999999999996E-3</v>
      </c>
      <c r="U28" s="63">
        <v>7.4599999999999996E-3</v>
      </c>
      <c r="V28" s="63">
        <v>7.1199999999999996E-3</v>
      </c>
      <c r="W28" s="63">
        <v>6.8999999999999999E-3</v>
      </c>
      <c r="X28" s="63">
        <v>6.6699999999999997E-3</v>
      </c>
      <c r="Y28" s="63">
        <v>6.45E-3</v>
      </c>
      <c r="Z28" s="63">
        <v>6.2300000000000003E-3</v>
      </c>
      <c r="AA28" s="63">
        <v>6.0099999999999997E-3</v>
      </c>
      <c r="AB28" s="63">
        <v>5.79E-3</v>
      </c>
      <c r="AC28" s="63">
        <v>5.5700000000000003E-3</v>
      </c>
      <c r="AD28" s="63">
        <v>5.3499999999999997E-3</v>
      </c>
      <c r="AE28" s="63">
        <v>5.13E-3</v>
      </c>
      <c r="AF28" s="63">
        <v>4.8999999999999998E-3</v>
      </c>
      <c r="AG28" s="63">
        <v>4.8999999999999998E-3</v>
      </c>
      <c r="AH28" s="63">
        <v>4.8999999999999998E-3</v>
      </c>
      <c r="AI28" s="63">
        <v>4.8999999999999998E-3</v>
      </c>
      <c r="AJ28" s="63">
        <v>4.8999999999999998E-3</v>
      </c>
      <c r="AK28" s="63">
        <v>4.8999999999999998E-3</v>
      </c>
      <c r="AL28" s="63">
        <v>4.8999999999999998E-3</v>
      </c>
      <c r="AM28" s="63">
        <v>4.8999999999999998E-3</v>
      </c>
      <c r="AN28" s="63">
        <v>4.8999999999999998E-3</v>
      </c>
      <c r="AO28" s="63">
        <v>4.8999999999999998E-3</v>
      </c>
      <c r="AP28" s="63">
        <v>4.8999999999999998E-3</v>
      </c>
      <c r="AQ28" s="63">
        <v>4.8999999999999998E-3</v>
      </c>
      <c r="AR28" s="63">
        <v>4.8999999999999998E-3</v>
      </c>
      <c r="AS28" s="63">
        <v>4.8999999999999998E-3</v>
      </c>
      <c r="AT28" s="63">
        <v>4.8999999999999998E-3</v>
      </c>
      <c r="AU28" s="63">
        <v>4.8999999999999998E-3</v>
      </c>
      <c r="AV28" s="63">
        <v>4.8999999999999998E-3</v>
      </c>
      <c r="AW28" s="63">
        <v>4.8999999999999998E-3</v>
      </c>
      <c r="AX28" s="63">
        <v>4.8999999999999998E-3</v>
      </c>
      <c r="AY28" s="63">
        <v>4.8999999999999998E-3</v>
      </c>
      <c r="AZ28" s="63">
        <v>4.8999999999999998E-3</v>
      </c>
      <c r="BA28" s="63">
        <v>4.8999999999999998E-3</v>
      </c>
      <c r="BB28" s="63">
        <v>4.8999999999999998E-3</v>
      </c>
      <c r="BC28" s="63">
        <v>4.8999999999999998E-3</v>
      </c>
      <c r="BD28" s="63">
        <v>4.8999999999999998E-3</v>
      </c>
      <c r="BE28" s="63">
        <v>4.8999999999999998E-3</v>
      </c>
      <c r="BF28" s="63">
        <v>4.8999999999999998E-3</v>
      </c>
      <c r="BG28" s="63">
        <v>4.8999999999999998E-3</v>
      </c>
      <c r="BH28" s="63">
        <v>4.8999999999999998E-3</v>
      </c>
      <c r="BI28" s="63">
        <v>4.8999999999999998E-3</v>
      </c>
      <c r="BJ28" s="63">
        <v>4.8999999999999998E-3</v>
      </c>
      <c r="BK28" s="63">
        <v>4.8999999999999998E-3</v>
      </c>
      <c r="BL28" s="63">
        <v>4.8999999999999998E-3</v>
      </c>
      <c r="BM28" s="63">
        <v>4.8999999999999998E-3</v>
      </c>
      <c r="BN28" s="63">
        <v>4.8999999999999998E-3</v>
      </c>
    </row>
    <row r="29" spans="1:66" x14ac:dyDescent="0.2">
      <c r="A29" s="67">
        <v>24</v>
      </c>
      <c r="B29" s="63">
        <v>1.226E-2</v>
      </c>
      <c r="C29" s="63">
        <v>1.226E-2</v>
      </c>
      <c r="D29" s="63">
        <v>1.226E-2</v>
      </c>
      <c r="E29" s="63">
        <v>1.226E-2</v>
      </c>
      <c r="F29" s="63">
        <v>1.226E-2</v>
      </c>
      <c r="G29" s="63">
        <v>1.226E-2</v>
      </c>
      <c r="H29" s="63">
        <v>1.226E-2</v>
      </c>
      <c r="I29" s="63">
        <v>1.226E-2</v>
      </c>
      <c r="J29" s="63">
        <v>1.226E-2</v>
      </c>
      <c r="K29" s="63">
        <v>1.226E-2</v>
      </c>
      <c r="L29" s="63">
        <v>1.226E-2</v>
      </c>
      <c r="M29" s="63">
        <v>1.192E-2</v>
      </c>
      <c r="N29" s="63">
        <v>1.158E-2</v>
      </c>
      <c r="O29" s="63">
        <v>1.124E-2</v>
      </c>
      <c r="P29" s="63">
        <v>1.09E-2</v>
      </c>
      <c r="Q29" s="63">
        <v>1.056E-2</v>
      </c>
      <c r="R29" s="63">
        <v>1.022E-2</v>
      </c>
      <c r="S29" s="63">
        <v>9.8799999999999999E-3</v>
      </c>
      <c r="T29" s="63">
        <v>9.5399999999999999E-3</v>
      </c>
      <c r="U29" s="63">
        <v>9.1999999999999998E-3</v>
      </c>
      <c r="V29" s="63">
        <v>8.8500000000000002E-3</v>
      </c>
      <c r="W29" s="63">
        <v>8.6499999999999997E-3</v>
      </c>
      <c r="X29" s="63">
        <v>8.4399999999999996E-3</v>
      </c>
      <c r="Y29" s="63">
        <v>8.2299999999999995E-3</v>
      </c>
      <c r="Z29" s="63">
        <v>8.0199999999999994E-3</v>
      </c>
      <c r="AA29" s="63">
        <v>7.8200000000000006E-3</v>
      </c>
      <c r="AB29" s="63">
        <v>7.6099999999999996E-3</v>
      </c>
      <c r="AC29" s="63">
        <v>7.4000000000000003E-3</v>
      </c>
      <c r="AD29" s="63">
        <v>7.1900000000000002E-3</v>
      </c>
      <c r="AE29" s="63">
        <v>6.9899999999999997E-3</v>
      </c>
      <c r="AF29" s="63">
        <v>6.7799999999999996E-3</v>
      </c>
      <c r="AG29" s="63">
        <v>6.7799999999999996E-3</v>
      </c>
      <c r="AH29" s="63">
        <v>6.7799999999999996E-3</v>
      </c>
      <c r="AI29" s="63">
        <v>6.7799999999999996E-3</v>
      </c>
      <c r="AJ29" s="63">
        <v>6.7799999999999996E-3</v>
      </c>
      <c r="AK29" s="63">
        <v>6.7799999999999996E-3</v>
      </c>
      <c r="AL29" s="63">
        <v>6.7799999999999996E-3</v>
      </c>
      <c r="AM29" s="63">
        <v>6.7799999999999996E-3</v>
      </c>
      <c r="AN29" s="63">
        <v>6.7799999999999996E-3</v>
      </c>
      <c r="AO29" s="63">
        <v>6.7799999999999996E-3</v>
      </c>
      <c r="AP29" s="63">
        <v>6.7799999999999996E-3</v>
      </c>
      <c r="AQ29" s="63">
        <v>6.7799999999999996E-3</v>
      </c>
      <c r="AR29" s="63">
        <v>6.7799999999999996E-3</v>
      </c>
      <c r="AS29" s="63">
        <v>6.7799999999999996E-3</v>
      </c>
      <c r="AT29" s="63">
        <v>6.7799999999999996E-3</v>
      </c>
      <c r="AU29" s="63">
        <v>6.7799999999999996E-3</v>
      </c>
      <c r="AV29" s="63">
        <v>6.7799999999999996E-3</v>
      </c>
      <c r="AW29" s="63">
        <v>6.7799999999999996E-3</v>
      </c>
      <c r="AX29" s="63">
        <v>6.7799999999999996E-3</v>
      </c>
      <c r="AY29" s="63">
        <v>6.7799999999999996E-3</v>
      </c>
      <c r="AZ29" s="63">
        <v>6.7799999999999996E-3</v>
      </c>
      <c r="BA29" s="63">
        <v>6.7799999999999996E-3</v>
      </c>
      <c r="BB29" s="63">
        <v>6.7799999999999996E-3</v>
      </c>
      <c r="BC29" s="63">
        <v>6.7799999999999996E-3</v>
      </c>
      <c r="BD29" s="63">
        <v>6.7799999999999996E-3</v>
      </c>
      <c r="BE29" s="63">
        <v>6.7799999999999996E-3</v>
      </c>
      <c r="BF29" s="63">
        <v>6.7799999999999996E-3</v>
      </c>
      <c r="BG29" s="63">
        <v>6.7799999999999996E-3</v>
      </c>
      <c r="BH29" s="63">
        <v>6.7799999999999996E-3</v>
      </c>
      <c r="BI29" s="63">
        <v>6.7799999999999996E-3</v>
      </c>
      <c r="BJ29" s="63">
        <v>6.7799999999999996E-3</v>
      </c>
      <c r="BK29" s="63">
        <v>6.7799999999999996E-3</v>
      </c>
      <c r="BL29" s="63">
        <v>6.7799999999999996E-3</v>
      </c>
      <c r="BM29" s="63">
        <v>6.7799999999999996E-3</v>
      </c>
      <c r="BN29" s="63">
        <v>6.7799999999999996E-3</v>
      </c>
    </row>
    <row r="30" spans="1:66" x14ac:dyDescent="0.2">
      <c r="A30" s="67">
        <v>25</v>
      </c>
      <c r="B30" s="63">
        <v>1.1979999999999999E-2</v>
      </c>
      <c r="C30" s="63">
        <v>1.1979999999999999E-2</v>
      </c>
      <c r="D30" s="63">
        <v>1.1979999999999999E-2</v>
      </c>
      <c r="E30" s="63">
        <v>1.1979999999999999E-2</v>
      </c>
      <c r="F30" s="63">
        <v>1.1979999999999999E-2</v>
      </c>
      <c r="G30" s="63">
        <v>1.1979999999999999E-2</v>
      </c>
      <c r="H30" s="63">
        <v>1.1979999999999999E-2</v>
      </c>
      <c r="I30" s="63">
        <v>1.1979999999999999E-2</v>
      </c>
      <c r="J30" s="63">
        <v>1.1979999999999999E-2</v>
      </c>
      <c r="K30" s="63">
        <v>1.1979999999999999E-2</v>
      </c>
      <c r="L30" s="63">
        <v>1.1979999999999999E-2</v>
      </c>
      <c r="M30" s="63">
        <v>1.1650000000000001E-2</v>
      </c>
      <c r="N30" s="63">
        <v>1.1310000000000001E-2</v>
      </c>
      <c r="O30" s="63">
        <v>1.0970000000000001E-2</v>
      </c>
      <c r="P30" s="63">
        <v>1.0630000000000001E-2</v>
      </c>
      <c r="Q30" s="63">
        <v>1.0290000000000001E-2</v>
      </c>
      <c r="R30" s="63">
        <v>9.9500000000000005E-3</v>
      </c>
      <c r="S30" s="63">
        <v>9.6200000000000001E-3</v>
      </c>
      <c r="T30" s="63">
        <v>9.2800000000000001E-3</v>
      </c>
      <c r="U30" s="63">
        <v>8.94E-3</v>
      </c>
      <c r="V30" s="63">
        <v>8.6E-3</v>
      </c>
      <c r="W30" s="63">
        <v>8.4100000000000008E-3</v>
      </c>
      <c r="X30" s="63">
        <v>8.2100000000000003E-3</v>
      </c>
      <c r="Y30" s="63">
        <v>8.0199999999999994E-3</v>
      </c>
      <c r="Z30" s="63">
        <v>7.8200000000000006E-3</v>
      </c>
      <c r="AA30" s="63">
        <v>7.6299999999999996E-3</v>
      </c>
      <c r="AB30" s="63">
        <v>7.43E-3</v>
      </c>
      <c r="AC30" s="63">
        <v>7.2399999999999999E-3</v>
      </c>
      <c r="AD30" s="63">
        <v>7.0499999999999998E-3</v>
      </c>
      <c r="AE30" s="63">
        <v>6.8500000000000002E-3</v>
      </c>
      <c r="AF30" s="63">
        <v>6.6600000000000001E-3</v>
      </c>
      <c r="AG30" s="63">
        <v>6.6600000000000001E-3</v>
      </c>
      <c r="AH30" s="63">
        <v>6.6600000000000001E-3</v>
      </c>
      <c r="AI30" s="63">
        <v>6.6600000000000001E-3</v>
      </c>
      <c r="AJ30" s="63">
        <v>6.6600000000000001E-3</v>
      </c>
      <c r="AK30" s="63">
        <v>6.6600000000000001E-3</v>
      </c>
      <c r="AL30" s="63">
        <v>6.6600000000000001E-3</v>
      </c>
      <c r="AM30" s="63">
        <v>6.6600000000000001E-3</v>
      </c>
      <c r="AN30" s="63">
        <v>6.6600000000000001E-3</v>
      </c>
      <c r="AO30" s="63">
        <v>6.6600000000000001E-3</v>
      </c>
      <c r="AP30" s="63">
        <v>6.6600000000000001E-3</v>
      </c>
      <c r="AQ30" s="63">
        <v>6.6600000000000001E-3</v>
      </c>
      <c r="AR30" s="63">
        <v>6.6600000000000001E-3</v>
      </c>
      <c r="AS30" s="63">
        <v>6.6600000000000001E-3</v>
      </c>
      <c r="AT30" s="63">
        <v>6.6600000000000001E-3</v>
      </c>
      <c r="AU30" s="63">
        <v>6.6600000000000001E-3</v>
      </c>
      <c r="AV30" s="63">
        <v>6.6600000000000001E-3</v>
      </c>
      <c r="AW30" s="63">
        <v>6.6600000000000001E-3</v>
      </c>
      <c r="AX30" s="63">
        <v>6.6600000000000001E-3</v>
      </c>
      <c r="AY30" s="63">
        <v>6.6600000000000001E-3</v>
      </c>
      <c r="AZ30" s="63">
        <v>6.6600000000000001E-3</v>
      </c>
      <c r="BA30" s="63">
        <v>6.6600000000000001E-3</v>
      </c>
      <c r="BB30" s="63">
        <v>6.6600000000000001E-3</v>
      </c>
      <c r="BC30" s="63">
        <v>6.6600000000000001E-3</v>
      </c>
      <c r="BD30" s="63">
        <v>6.6600000000000001E-3</v>
      </c>
      <c r="BE30" s="63">
        <v>6.6600000000000001E-3</v>
      </c>
      <c r="BF30" s="63">
        <v>6.6600000000000001E-3</v>
      </c>
      <c r="BG30" s="63">
        <v>6.6600000000000001E-3</v>
      </c>
      <c r="BH30" s="63">
        <v>6.6600000000000001E-3</v>
      </c>
      <c r="BI30" s="63">
        <v>6.6600000000000001E-3</v>
      </c>
      <c r="BJ30" s="63">
        <v>6.6600000000000001E-3</v>
      </c>
      <c r="BK30" s="63">
        <v>6.6600000000000001E-3</v>
      </c>
      <c r="BL30" s="63">
        <v>6.6600000000000001E-3</v>
      </c>
      <c r="BM30" s="63">
        <v>6.6600000000000001E-3</v>
      </c>
      <c r="BN30" s="63">
        <v>6.6600000000000001E-3</v>
      </c>
    </row>
    <row r="31" spans="1:66" x14ac:dyDescent="0.2">
      <c r="A31" s="67">
        <v>26</v>
      </c>
      <c r="B31" s="63">
        <v>9.7099999999999999E-3</v>
      </c>
      <c r="C31" s="63">
        <v>9.7099999999999999E-3</v>
      </c>
      <c r="D31" s="63">
        <v>9.7099999999999999E-3</v>
      </c>
      <c r="E31" s="63">
        <v>9.7099999999999999E-3</v>
      </c>
      <c r="F31" s="63">
        <v>9.7099999999999999E-3</v>
      </c>
      <c r="G31" s="63">
        <v>9.7099999999999999E-3</v>
      </c>
      <c r="H31" s="63">
        <v>9.7099999999999999E-3</v>
      </c>
      <c r="I31" s="63">
        <v>9.7099999999999999E-3</v>
      </c>
      <c r="J31" s="63">
        <v>9.7099999999999999E-3</v>
      </c>
      <c r="K31" s="63">
        <v>9.7099999999999999E-3</v>
      </c>
      <c r="L31" s="63">
        <v>9.7099999999999999E-3</v>
      </c>
      <c r="M31" s="63">
        <v>9.3799999999999994E-3</v>
      </c>
      <c r="N31" s="63">
        <v>9.0399999999999994E-3</v>
      </c>
      <c r="O31" s="63">
        <v>8.7100000000000007E-3</v>
      </c>
      <c r="P31" s="63">
        <v>8.3700000000000007E-3</v>
      </c>
      <c r="Q31" s="63">
        <v>8.0300000000000007E-3</v>
      </c>
      <c r="R31" s="63">
        <v>7.7000000000000002E-3</v>
      </c>
      <c r="S31" s="63">
        <v>7.3600000000000002E-3</v>
      </c>
      <c r="T31" s="63">
        <v>7.0299999999999998E-3</v>
      </c>
      <c r="U31" s="63">
        <v>6.6899999999999998E-3</v>
      </c>
      <c r="V31" s="63">
        <v>6.3600000000000002E-3</v>
      </c>
      <c r="W31" s="63">
        <v>6.1700000000000001E-3</v>
      </c>
      <c r="X31" s="63">
        <v>5.9899999999999997E-3</v>
      </c>
      <c r="Y31" s="63">
        <v>5.8100000000000001E-3</v>
      </c>
      <c r="Z31" s="63">
        <v>5.6299999999999996E-3</v>
      </c>
      <c r="AA31" s="63">
        <v>5.45E-3</v>
      </c>
      <c r="AB31" s="63">
        <v>5.2599999999999999E-3</v>
      </c>
      <c r="AC31" s="63">
        <v>5.0800000000000003E-3</v>
      </c>
      <c r="AD31" s="63">
        <v>4.8999999999999998E-3</v>
      </c>
      <c r="AE31" s="63">
        <v>4.7200000000000002E-3</v>
      </c>
      <c r="AF31" s="63">
        <v>4.5399999999999998E-3</v>
      </c>
      <c r="AG31" s="63">
        <v>4.5399999999999998E-3</v>
      </c>
      <c r="AH31" s="63">
        <v>4.5399999999999998E-3</v>
      </c>
      <c r="AI31" s="63">
        <v>4.5399999999999998E-3</v>
      </c>
      <c r="AJ31" s="63">
        <v>4.5399999999999998E-3</v>
      </c>
      <c r="AK31" s="63">
        <v>4.5399999999999998E-3</v>
      </c>
      <c r="AL31" s="63">
        <v>4.5399999999999998E-3</v>
      </c>
      <c r="AM31" s="63">
        <v>4.5399999999999998E-3</v>
      </c>
      <c r="AN31" s="63">
        <v>4.5399999999999998E-3</v>
      </c>
      <c r="AO31" s="63">
        <v>4.5399999999999998E-3</v>
      </c>
      <c r="AP31" s="63">
        <v>4.5399999999999998E-3</v>
      </c>
      <c r="AQ31" s="63">
        <v>4.5399999999999998E-3</v>
      </c>
      <c r="AR31" s="63">
        <v>4.5399999999999998E-3</v>
      </c>
      <c r="AS31" s="63">
        <v>4.5399999999999998E-3</v>
      </c>
      <c r="AT31" s="63">
        <v>4.5399999999999998E-3</v>
      </c>
      <c r="AU31" s="63">
        <v>4.5399999999999998E-3</v>
      </c>
      <c r="AV31" s="63">
        <v>4.5399999999999998E-3</v>
      </c>
      <c r="AW31" s="63">
        <v>4.5399999999999998E-3</v>
      </c>
      <c r="AX31" s="63">
        <v>4.5399999999999998E-3</v>
      </c>
      <c r="AY31" s="63">
        <v>4.5399999999999998E-3</v>
      </c>
      <c r="AZ31" s="63">
        <v>4.5399999999999998E-3</v>
      </c>
      <c r="BA31" s="63">
        <v>4.5399999999999998E-3</v>
      </c>
      <c r="BB31" s="63">
        <v>4.5399999999999998E-3</v>
      </c>
      <c r="BC31" s="63">
        <v>4.5399999999999998E-3</v>
      </c>
      <c r="BD31" s="63">
        <v>4.5399999999999998E-3</v>
      </c>
      <c r="BE31" s="63">
        <v>4.5399999999999998E-3</v>
      </c>
      <c r="BF31" s="63">
        <v>4.5399999999999998E-3</v>
      </c>
      <c r="BG31" s="63">
        <v>4.5399999999999998E-3</v>
      </c>
      <c r="BH31" s="63">
        <v>4.5399999999999998E-3</v>
      </c>
      <c r="BI31" s="63">
        <v>4.5399999999999998E-3</v>
      </c>
      <c r="BJ31" s="63">
        <v>4.5399999999999998E-3</v>
      </c>
      <c r="BK31" s="63">
        <v>4.5399999999999998E-3</v>
      </c>
      <c r="BL31" s="63">
        <v>4.5399999999999998E-3</v>
      </c>
      <c r="BM31" s="63">
        <v>4.5399999999999998E-3</v>
      </c>
      <c r="BN31" s="63">
        <v>4.5399999999999998E-3</v>
      </c>
    </row>
    <row r="32" spans="1:66" x14ac:dyDescent="0.2">
      <c r="A32" s="67">
        <v>27</v>
      </c>
      <c r="B32" s="63">
        <v>9.4500000000000001E-3</v>
      </c>
      <c r="C32" s="63">
        <v>9.4500000000000001E-3</v>
      </c>
      <c r="D32" s="63">
        <v>9.4500000000000001E-3</v>
      </c>
      <c r="E32" s="63">
        <v>9.4500000000000001E-3</v>
      </c>
      <c r="F32" s="63">
        <v>9.4500000000000001E-3</v>
      </c>
      <c r="G32" s="63">
        <v>9.4500000000000001E-3</v>
      </c>
      <c r="H32" s="63">
        <v>9.4500000000000001E-3</v>
      </c>
      <c r="I32" s="63">
        <v>9.4500000000000001E-3</v>
      </c>
      <c r="J32" s="63">
        <v>9.4500000000000001E-3</v>
      </c>
      <c r="K32" s="63">
        <v>9.4500000000000001E-3</v>
      </c>
      <c r="L32" s="63">
        <v>9.4500000000000001E-3</v>
      </c>
      <c r="M32" s="63">
        <v>9.11E-3</v>
      </c>
      <c r="N32" s="63">
        <v>8.7799999999999996E-3</v>
      </c>
      <c r="O32" s="63">
        <v>8.4499999999999992E-3</v>
      </c>
      <c r="P32" s="63">
        <v>8.1200000000000005E-3</v>
      </c>
      <c r="Q32" s="63">
        <v>7.7799999999999996E-3</v>
      </c>
      <c r="R32" s="63">
        <v>7.45E-3</v>
      </c>
      <c r="S32" s="63">
        <v>7.1199999999999996E-3</v>
      </c>
      <c r="T32" s="63">
        <v>6.79E-3</v>
      </c>
      <c r="U32" s="63">
        <v>6.45E-3</v>
      </c>
      <c r="V32" s="63">
        <v>6.1199999999999996E-3</v>
      </c>
      <c r="W32" s="63">
        <v>5.9500000000000004E-3</v>
      </c>
      <c r="X32" s="63">
        <v>5.7800000000000004E-3</v>
      </c>
      <c r="Y32" s="63">
        <v>5.6100000000000004E-3</v>
      </c>
      <c r="Z32" s="63">
        <v>5.4400000000000004E-3</v>
      </c>
      <c r="AA32" s="63">
        <v>5.2700000000000004E-3</v>
      </c>
      <c r="AB32" s="63">
        <v>5.1000000000000004E-3</v>
      </c>
      <c r="AC32" s="63">
        <v>4.9300000000000004E-3</v>
      </c>
      <c r="AD32" s="63">
        <v>4.7600000000000003E-3</v>
      </c>
      <c r="AE32" s="63">
        <v>4.5900000000000003E-3</v>
      </c>
      <c r="AF32" s="63">
        <v>4.4200000000000003E-3</v>
      </c>
      <c r="AG32" s="63">
        <v>4.4200000000000003E-3</v>
      </c>
      <c r="AH32" s="63">
        <v>4.4200000000000003E-3</v>
      </c>
      <c r="AI32" s="63">
        <v>4.4200000000000003E-3</v>
      </c>
      <c r="AJ32" s="63">
        <v>4.4200000000000003E-3</v>
      </c>
      <c r="AK32" s="63">
        <v>4.4200000000000003E-3</v>
      </c>
      <c r="AL32" s="63">
        <v>4.4200000000000003E-3</v>
      </c>
      <c r="AM32" s="63">
        <v>4.4200000000000003E-3</v>
      </c>
      <c r="AN32" s="63">
        <v>4.4200000000000003E-3</v>
      </c>
      <c r="AO32" s="63">
        <v>4.4200000000000003E-3</v>
      </c>
      <c r="AP32" s="63">
        <v>4.4200000000000003E-3</v>
      </c>
      <c r="AQ32" s="63">
        <v>4.4200000000000003E-3</v>
      </c>
      <c r="AR32" s="63">
        <v>4.4200000000000003E-3</v>
      </c>
      <c r="AS32" s="63">
        <v>4.4200000000000003E-3</v>
      </c>
      <c r="AT32" s="63">
        <v>4.4200000000000003E-3</v>
      </c>
      <c r="AU32" s="63">
        <v>4.4200000000000003E-3</v>
      </c>
      <c r="AV32" s="63">
        <v>4.4200000000000003E-3</v>
      </c>
      <c r="AW32" s="63">
        <v>4.4200000000000003E-3</v>
      </c>
      <c r="AX32" s="63">
        <v>4.4200000000000003E-3</v>
      </c>
      <c r="AY32" s="63">
        <v>4.4200000000000003E-3</v>
      </c>
      <c r="AZ32" s="63">
        <v>4.4200000000000003E-3</v>
      </c>
      <c r="BA32" s="63">
        <v>4.4200000000000003E-3</v>
      </c>
      <c r="BB32" s="63">
        <v>4.4200000000000003E-3</v>
      </c>
      <c r="BC32" s="63">
        <v>4.4200000000000003E-3</v>
      </c>
      <c r="BD32" s="63">
        <v>4.4200000000000003E-3</v>
      </c>
      <c r="BE32" s="63">
        <v>4.4200000000000003E-3</v>
      </c>
      <c r="BF32" s="63">
        <v>4.4200000000000003E-3</v>
      </c>
      <c r="BG32" s="63">
        <v>4.4200000000000003E-3</v>
      </c>
      <c r="BH32" s="63">
        <v>4.4200000000000003E-3</v>
      </c>
      <c r="BI32" s="63">
        <v>4.4200000000000003E-3</v>
      </c>
      <c r="BJ32" s="63">
        <v>4.4200000000000003E-3</v>
      </c>
      <c r="BK32" s="63">
        <v>4.4200000000000003E-3</v>
      </c>
      <c r="BL32" s="63">
        <v>4.4200000000000003E-3</v>
      </c>
      <c r="BM32" s="63">
        <v>4.4200000000000003E-3</v>
      </c>
      <c r="BN32" s="63">
        <v>4.4200000000000003E-3</v>
      </c>
    </row>
    <row r="33" spans="1:66" x14ac:dyDescent="0.2">
      <c r="A33" s="67">
        <v>28</v>
      </c>
      <c r="B33" s="63">
        <v>9.1900000000000003E-3</v>
      </c>
      <c r="C33" s="63">
        <v>9.1900000000000003E-3</v>
      </c>
      <c r="D33" s="63">
        <v>9.1900000000000003E-3</v>
      </c>
      <c r="E33" s="63">
        <v>9.1900000000000003E-3</v>
      </c>
      <c r="F33" s="63">
        <v>9.1900000000000003E-3</v>
      </c>
      <c r="G33" s="63">
        <v>9.1900000000000003E-3</v>
      </c>
      <c r="H33" s="63">
        <v>9.1900000000000003E-3</v>
      </c>
      <c r="I33" s="63">
        <v>9.1900000000000003E-3</v>
      </c>
      <c r="J33" s="63">
        <v>9.1900000000000003E-3</v>
      </c>
      <c r="K33" s="63">
        <v>9.1900000000000003E-3</v>
      </c>
      <c r="L33" s="63">
        <v>9.1900000000000003E-3</v>
      </c>
      <c r="M33" s="63">
        <v>8.8599999999999998E-3</v>
      </c>
      <c r="N33" s="63">
        <v>8.5299999999999994E-3</v>
      </c>
      <c r="O33" s="63">
        <v>8.2000000000000007E-3</v>
      </c>
      <c r="P33" s="63">
        <v>7.8700000000000003E-3</v>
      </c>
      <c r="Q33" s="63">
        <v>7.5399999999999998E-3</v>
      </c>
      <c r="R33" s="63">
        <v>7.2100000000000003E-3</v>
      </c>
      <c r="S33" s="63">
        <v>6.8799999999999998E-3</v>
      </c>
      <c r="T33" s="63">
        <v>6.5500000000000003E-3</v>
      </c>
      <c r="U33" s="63">
        <v>6.2199999999999998E-3</v>
      </c>
      <c r="V33" s="63">
        <v>5.8999999999999999E-3</v>
      </c>
      <c r="W33" s="63">
        <v>5.7400000000000003E-3</v>
      </c>
      <c r="X33" s="63">
        <v>5.5799999999999999E-3</v>
      </c>
      <c r="Y33" s="63">
        <v>5.4200000000000003E-3</v>
      </c>
      <c r="Z33" s="63">
        <v>5.2599999999999999E-3</v>
      </c>
      <c r="AA33" s="63">
        <v>5.1000000000000004E-3</v>
      </c>
      <c r="AB33" s="63">
        <v>4.9399999999999999E-3</v>
      </c>
      <c r="AC33" s="63">
        <v>4.7800000000000004E-3</v>
      </c>
      <c r="AD33" s="63">
        <v>4.62E-3</v>
      </c>
      <c r="AE33" s="63">
        <v>4.47E-3</v>
      </c>
      <c r="AF33" s="63">
        <v>4.3099999999999996E-3</v>
      </c>
      <c r="AG33" s="63">
        <v>4.3099999999999996E-3</v>
      </c>
      <c r="AH33" s="63">
        <v>4.3099999999999996E-3</v>
      </c>
      <c r="AI33" s="63">
        <v>4.3099999999999996E-3</v>
      </c>
      <c r="AJ33" s="63">
        <v>4.3099999999999996E-3</v>
      </c>
      <c r="AK33" s="63">
        <v>4.3099999999999996E-3</v>
      </c>
      <c r="AL33" s="63">
        <v>4.3099999999999996E-3</v>
      </c>
      <c r="AM33" s="63">
        <v>4.3099999999999996E-3</v>
      </c>
      <c r="AN33" s="63">
        <v>4.3099999999999996E-3</v>
      </c>
      <c r="AO33" s="63">
        <v>4.3099999999999996E-3</v>
      </c>
      <c r="AP33" s="63">
        <v>4.3099999999999996E-3</v>
      </c>
      <c r="AQ33" s="63">
        <v>4.3099999999999996E-3</v>
      </c>
      <c r="AR33" s="63">
        <v>4.3099999999999996E-3</v>
      </c>
      <c r="AS33" s="63">
        <v>4.3099999999999996E-3</v>
      </c>
      <c r="AT33" s="63">
        <v>4.3099999999999996E-3</v>
      </c>
      <c r="AU33" s="63">
        <v>4.3099999999999996E-3</v>
      </c>
      <c r="AV33" s="63">
        <v>4.3099999999999996E-3</v>
      </c>
      <c r="AW33" s="63">
        <v>4.3099999999999996E-3</v>
      </c>
      <c r="AX33" s="63">
        <v>4.3099999999999996E-3</v>
      </c>
      <c r="AY33" s="63">
        <v>4.3099999999999996E-3</v>
      </c>
      <c r="AZ33" s="63">
        <v>4.3099999999999996E-3</v>
      </c>
      <c r="BA33" s="63">
        <v>4.3099999999999996E-3</v>
      </c>
      <c r="BB33" s="63">
        <v>4.3099999999999996E-3</v>
      </c>
      <c r="BC33" s="63">
        <v>4.3099999999999996E-3</v>
      </c>
      <c r="BD33" s="63">
        <v>4.3099999999999996E-3</v>
      </c>
      <c r="BE33" s="63">
        <v>4.3099999999999996E-3</v>
      </c>
      <c r="BF33" s="63">
        <v>4.3099999999999996E-3</v>
      </c>
      <c r="BG33" s="63">
        <v>4.3099999999999996E-3</v>
      </c>
      <c r="BH33" s="63">
        <v>4.3099999999999996E-3</v>
      </c>
      <c r="BI33" s="63">
        <v>4.3099999999999996E-3</v>
      </c>
      <c r="BJ33" s="63">
        <v>4.3099999999999996E-3</v>
      </c>
      <c r="BK33" s="63">
        <v>4.3099999999999996E-3</v>
      </c>
      <c r="BL33" s="63">
        <v>4.3099999999999996E-3</v>
      </c>
      <c r="BM33" s="63">
        <v>4.3099999999999996E-3</v>
      </c>
      <c r="BN33" s="63">
        <v>4.3099999999999996E-3</v>
      </c>
    </row>
    <row r="34" spans="1:66" x14ac:dyDescent="0.2">
      <c r="A34" s="67">
        <v>29</v>
      </c>
      <c r="B34" s="63">
        <v>8.94E-3</v>
      </c>
      <c r="C34" s="63">
        <v>8.94E-3</v>
      </c>
      <c r="D34" s="63">
        <v>8.94E-3</v>
      </c>
      <c r="E34" s="63">
        <v>8.94E-3</v>
      </c>
      <c r="F34" s="63">
        <v>8.94E-3</v>
      </c>
      <c r="G34" s="63">
        <v>8.94E-3</v>
      </c>
      <c r="H34" s="63">
        <v>8.94E-3</v>
      </c>
      <c r="I34" s="63">
        <v>8.94E-3</v>
      </c>
      <c r="J34" s="63">
        <v>8.94E-3</v>
      </c>
      <c r="K34" s="63">
        <v>8.94E-3</v>
      </c>
      <c r="L34" s="63">
        <v>8.94E-3</v>
      </c>
      <c r="M34" s="63">
        <v>8.6099999999999996E-3</v>
      </c>
      <c r="N34" s="63">
        <v>8.2900000000000005E-3</v>
      </c>
      <c r="O34" s="63">
        <v>7.9600000000000001E-3</v>
      </c>
      <c r="P34" s="63">
        <v>7.6299999999999996E-3</v>
      </c>
      <c r="Q34" s="63">
        <v>7.3099999999999997E-3</v>
      </c>
      <c r="R34" s="63">
        <v>6.9800000000000001E-3</v>
      </c>
      <c r="S34" s="63">
        <v>6.6600000000000001E-3</v>
      </c>
      <c r="T34" s="63">
        <v>6.3299999999999997E-3</v>
      </c>
      <c r="U34" s="63">
        <v>6.0000000000000001E-3</v>
      </c>
      <c r="V34" s="63">
        <v>5.6800000000000002E-3</v>
      </c>
      <c r="W34" s="63">
        <v>5.5300000000000002E-3</v>
      </c>
      <c r="X34" s="63">
        <v>5.3800000000000002E-3</v>
      </c>
      <c r="Y34" s="63">
        <v>5.2300000000000003E-3</v>
      </c>
      <c r="Z34" s="63">
        <v>5.0800000000000003E-3</v>
      </c>
      <c r="AA34" s="63">
        <v>4.9399999999999999E-3</v>
      </c>
      <c r="AB34" s="63">
        <v>4.79E-3</v>
      </c>
      <c r="AC34" s="63">
        <v>4.64E-3</v>
      </c>
      <c r="AD34" s="63">
        <v>4.4900000000000001E-3</v>
      </c>
      <c r="AE34" s="63">
        <v>4.3400000000000001E-3</v>
      </c>
      <c r="AF34" s="63">
        <v>4.1999999999999997E-3</v>
      </c>
      <c r="AG34" s="63">
        <v>4.1999999999999997E-3</v>
      </c>
      <c r="AH34" s="63">
        <v>4.1999999999999997E-3</v>
      </c>
      <c r="AI34" s="63">
        <v>4.1999999999999997E-3</v>
      </c>
      <c r="AJ34" s="63">
        <v>4.1999999999999997E-3</v>
      </c>
      <c r="AK34" s="63">
        <v>4.1999999999999997E-3</v>
      </c>
      <c r="AL34" s="63">
        <v>4.1999999999999997E-3</v>
      </c>
      <c r="AM34" s="63">
        <v>4.1999999999999997E-3</v>
      </c>
      <c r="AN34" s="63">
        <v>4.1999999999999997E-3</v>
      </c>
      <c r="AO34" s="63">
        <v>4.1999999999999997E-3</v>
      </c>
      <c r="AP34" s="63">
        <v>4.1999999999999997E-3</v>
      </c>
      <c r="AQ34" s="63">
        <v>4.1999999999999997E-3</v>
      </c>
      <c r="AR34" s="63">
        <v>4.1999999999999997E-3</v>
      </c>
      <c r="AS34" s="63">
        <v>4.1999999999999997E-3</v>
      </c>
      <c r="AT34" s="63">
        <v>4.1999999999999997E-3</v>
      </c>
      <c r="AU34" s="63">
        <v>4.1999999999999997E-3</v>
      </c>
      <c r="AV34" s="63">
        <v>4.1999999999999997E-3</v>
      </c>
      <c r="AW34" s="63">
        <v>4.1999999999999997E-3</v>
      </c>
      <c r="AX34" s="63">
        <v>4.1999999999999997E-3</v>
      </c>
      <c r="AY34" s="63">
        <v>4.1999999999999997E-3</v>
      </c>
      <c r="AZ34" s="63">
        <v>4.1999999999999997E-3</v>
      </c>
      <c r="BA34" s="63">
        <v>4.1999999999999997E-3</v>
      </c>
      <c r="BB34" s="63">
        <v>4.1999999999999997E-3</v>
      </c>
      <c r="BC34" s="63">
        <v>4.1999999999999997E-3</v>
      </c>
      <c r="BD34" s="63">
        <v>4.1999999999999997E-3</v>
      </c>
      <c r="BE34" s="63">
        <v>4.1999999999999997E-3</v>
      </c>
      <c r="BF34" s="63">
        <v>4.1999999999999997E-3</v>
      </c>
      <c r="BG34" s="63">
        <v>4.1999999999999997E-3</v>
      </c>
      <c r="BH34" s="63">
        <v>4.1999999999999997E-3</v>
      </c>
      <c r="BI34" s="63">
        <v>4.1999999999999997E-3</v>
      </c>
      <c r="BJ34" s="63">
        <v>4.1999999999999997E-3</v>
      </c>
      <c r="BK34" s="63">
        <v>4.1999999999999997E-3</v>
      </c>
      <c r="BL34" s="63">
        <v>4.1999999999999997E-3</v>
      </c>
      <c r="BM34" s="63">
        <v>4.1999999999999997E-3</v>
      </c>
      <c r="BN34" s="63">
        <v>4.1999999999999997E-3</v>
      </c>
    </row>
    <row r="35" spans="1:66" x14ac:dyDescent="0.2">
      <c r="A35" s="67">
        <v>30</v>
      </c>
      <c r="B35" s="63">
        <v>8.6899999999999998E-3</v>
      </c>
      <c r="C35" s="63">
        <v>8.6899999999999998E-3</v>
      </c>
      <c r="D35" s="63">
        <v>8.6899999999999998E-3</v>
      </c>
      <c r="E35" s="63">
        <v>8.6899999999999998E-3</v>
      </c>
      <c r="F35" s="63">
        <v>8.6899999999999998E-3</v>
      </c>
      <c r="G35" s="63">
        <v>8.6899999999999998E-3</v>
      </c>
      <c r="H35" s="63">
        <v>8.6899999999999998E-3</v>
      </c>
      <c r="I35" s="63">
        <v>8.6899999999999998E-3</v>
      </c>
      <c r="J35" s="63">
        <v>8.6899999999999998E-3</v>
      </c>
      <c r="K35" s="63">
        <v>8.6899999999999998E-3</v>
      </c>
      <c r="L35" s="63">
        <v>8.6899999999999998E-3</v>
      </c>
      <c r="M35" s="63">
        <v>8.3700000000000007E-3</v>
      </c>
      <c r="N35" s="63">
        <v>8.0499999999999999E-3</v>
      </c>
      <c r="O35" s="63">
        <v>7.7299999999999999E-3</v>
      </c>
      <c r="P35" s="63">
        <v>7.4000000000000003E-3</v>
      </c>
      <c r="Q35" s="63">
        <v>7.0800000000000004E-3</v>
      </c>
      <c r="R35" s="63">
        <v>6.7600000000000004E-3</v>
      </c>
      <c r="S35" s="63">
        <v>6.4400000000000004E-3</v>
      </c>
      <c r="T35" s="63">
        <v>6.11E-3</v>
      </c>
      <c r="U35" s="63">
        <v>5.79E-3</v>
      </c>
      <c r="V35" s="63">
        <v>5.47E-3</v>
      </c>
      <c r="W35" s="63">
        <v>5.3299999999999997E-3</v>
      </c>
      <c r="X35" s="63">
        <v>5.1900000000000002E-3</v>
      </c>
      <c r="Y35" s="63">
        <v>5.0499999999999998E-3</v>
      </c>
      <c r="Z35" s="63">
        <v>4.9199999999999999E-3</v>
      </c>
      <c r="AA35" s="63">
        <v>4.7800000000000004E-3</v>
      </c>
      <c r="AB35" s="63">
        <v>4.64E-3</v>
      </c>
      <c r="AC35" s="63">
        <v>4.4999999999999997E-3</v>
      </c>
      <c r="AD35" s="63">
        <v>4.3600000000000002E-3</v>
      </c>
      <c r="AE35" s="63">
        <v>4.2300000000000003E-3</v>
      </c>
      <c r="AF35" s="63">
        <v>4.0899999999999999E-3</v>
      </c>
      <c r="AG35" s="63">
        <v>4.0899999999999999E-3</v>
      </c>
      <c r="AH35" s="63">
        <v>4.0899999999999999E-3</v>
      </c>
      <c r="AI35" s="63">
        <v>4.0899999999999999E-3</v>
      </c>
      <c r="AJ35" s="63">
        <v>4.0899999999999999E-3</v>
      </c>
      <c r="AK35" s="63">
        <v>4.0899999999999999E-3</v>
      </c>
      <c r="AL35" s="63">
        <v>4.0899999999999999E-3</v>
      </c>
      <c r="AM35" s="63">
        <v>4.0899999999999999E-3</v>
      </c>
      <c r="AN35" s="63">
        <v>4.0899999999999999E-3</v>
      </c>
      <c r="AO35" s="63">
        <v>4.0899999999999999E-3</v>
      </c>
      <c r="AP35" s="63">
        <v>4.0899999999999999E-3</v>
      </c>
      <c r="AQ35" s="63">
        <v>4.0899999999999999E-3</v>
      </c>
      <c r="AR35" s="63">
        <v>4.0899999999999999E-3</v>
      </c>
      <c r="AS35" s="63">
        <v>4.0899999999999999E-3</v>
      </c>
      <c r="AT35" s="63">
        <v>4.0899999999999999E-3</v>
      </c>
      <c r="AU35" s="63">
        <v>4.0899999999999999E-3</v>
      </c>
      <c r="AV35" s="63">
        <v>4.0899999999999999E-3</v>
      </c>
      <c r="AW35" s="63">
        <v>4.0899999999999999E-3</v>
      </c>
      <c r="AX35" s="63">
        <v>4.0899999999999999E-3</v>
      </c>
      <c r="AY35" s="63">
        <v>4.0899999999999999E-3</v>
      </c>
      <c r="AZ35" s="63">
        <v>4.0899999999999999E-3</v>
      </c>
      <c r="BA35" s="63">
        <v>4.0899999999999999E-3</v>
      </c>
      <c r="BB35" s="63">
        <v>4.0899999999999999E-3</v>
      </c>
      <c r="BC35" s="63">
        <v>4.0899999999999999E-3</v>
      </c>
      <c r="BD35" s="63">
        <v>4.0899999999999999E-3</v>
      </c>
      <c r="BE35" s="63">
        <v>4.0899999999999999E-3</v>
      </c>
      <c r="BF35" s="63">
        <v>4.0899999999999999E-3</v>
      </c>
      <c r="BG35" s="63">
        <v>4.0899999999999999E-3</v>
      </c>
      <c r="BH35" s="63">
        <v>4.0899999999999999E-3</v>
      </c>
      <c r="BI35" s="63">
        <v>4.0899999999999999E-3</v>
      </c>
      <c r="BJ35" s="63">
        <v>4.0899999999999999E-3</v>
      </c>
      <c r="BK35" s="63">
        <v>4.0899999999999999E-3</v>
      </c>
      <c r="BL35" s="63">
        <v>4.0899999999999999E-3</v>
      </c>
      <c r="BM35" s="63">
        <v>4.0899999999999999E-3</v>
      </c>
      <c r="BN35" s="63">
        <v>4.0899999999999999E-3</v>
      </c>
    </row>
    <row r="36" spans="1:66" x14ac:dyDescent="0.2">
      <c r="A36" s="67">
        <v>31</v>
      </c>
      <c r="B36" s="63">
        <v>8.6899999999999998E-3</v>
      </c>
      <c r="C36" s="63">
        <v>8.6899999999999998E-3</v>
      </c>
      <c r="D36" s="63">
        <v>8.6899999999999998E-3</v>
      </c>
      <c r="E36" s="63">
        <v>8.6899999999999998E-3</v>
      </c>
      <c r="F36" s="63">
        <v>8.6899999999999998E-3</v>
      </c>
      <c r="G36" s="63">
        <v>8.6899999999999998E-3</v>
      </c>
      <c r="H36" s="63">
        <v>8.6899999999999998E-3</v>
      </c>
      <c r="I36" s="63">
        <v>8.6899999999999998E-3</v>
      </c>
      <c r="J36" s="63">
        <v>8.6899999999999998E-3</v>
      </c>
      <c r="K36" s="63">
        <v>8.6899999999999998E-3</v>
      </c>
      <c r="L36" s="63">
        <v>8.6899999999999998E-3</v>
      </c>
      <c r="M36" s="63">
        <v>8.3700000000000007E-3</v>
      </c>
      <c r="N36" s="63">
        <v>8.0499999999999999E-3</v>
      </c>
      <c r="O36" s="63">
        <v>7.7299999999999999E-3</v>
      </c>
      <c r="P36" s="63">
        <v>7.4000000000000003E-3</v>
      </c>
      <c r="Q36" s="63">
        <v>7.0800000000000004E-3</v>
      </c>
      <c r="R36" s="63">
        <v>6.7600000000000004E-3</v>
      </c>
      <c r="S36" s="63">
        <v>6.4400000000000004E-3</v>
      </c>
      <c r="T36" s="63">
        <v>6.11E-3</v>
      </c>
      <c r="U36" s="63">
        <v>5.79E-3</v>
      </c>
      <c r="V36" s="63">
        <v>5.47E-3</v>
      </c>
      <c r="W36" s="63">
        <v>5.3299999999999997E-3</v>
      </c>
      <c r="X36" s="63">
        <v>5.1900000000000002E-3</v>
      </c>
      <c r="Y36" s="63">
        <v>5.0499999999999998E-3</v>
      </c>
      <c r="Z36" s="63">
        <v>4.9199999999999999E-3</v>
      </c>
      <c r="AA36" s="63">
        <v>4.7800000000000004E-3</v>
      </c>
      <c r="AB36" s="63">
        <v>4.64E-3</v>
      </c>
      <c r="AC36" s="63">
        <v>4.4999999999999997E-3</v>
      </c>
      <c r="AD36" s="63">
        <v>4.3600000000000002E-3</v>
      </c>
      <c r="AE36" s="63">
        <v>4.2300000000000003E-3</v>
      </c>
      <c r="AF36" s="63">
        <v>4.0899999999999999E-3</v>
      </c>
      <c r="AG36" s="63">
        <v>4.0899999999999999E-3</v>
      </c>
      <c r="AH36" s="63">
        <v>4.0899999999999999E-3</v>
      </c>
      <c r="AI36" s="63">
        <v>4.0899999999999999E-3</v>
      </c>
      <c r="AJ36" s="63">
        <v>4.0899999999999999E-3</v>
      </c>
      <c r="AK36" s="63">
        <v>4.0899999999999999E-3</v>
      </c>
      <c r="AL36" s="63">
        <v>4.0899999999999999E-3</v>
      </c>
      <c r="AM36" s="63">
        <v>4.0899999999999999E-3</v>
      </c>
      <c r="AN36" s="63">
        <v>4.0899999999999999E-3</v>
      </c>
      <c r="AO36" s="63">
        <v>4.0899999999999999E-3</v>
      </c>
      <c r="AP36" s="63">
        <v>4.0899999999999999E-3</v>
      </c>
      <c r="AQ36" s="63">
        <v>4.0899999999999999E-3</v>
      </c>
      <c r="AR36" s="63">
        <v>4.0899999999999999E-3</v>
      </c>
      <c r="AS36" s="63">
        <v>4.0899999999999999E-3</v>
      </c>
      <c r="AT36" s="63">
        <v>4.0899999999999999E-3</v>
      </c>
      <c r="AU36" s="63">
        <v>4.0899999999999999E-3</v>
      </c>
      <c r="AV36" s="63">
        <v>4.0899999999999999E-3</v>
      </c>
      <c r="AW36" s="63">
        <v>4.0899999999999999E-3</v>
      </c>
      <c r="AX36" s="63">
        <v>4.0899999999999999E-3</v>
      </c>
      <c r="AY36" s="63">
        <v>4.0899999999999999E-3</v>
      </c>
      <c r="AZ36" s="63">
        <v>4.0899999999999999E-3</v>
      </c>
      <c r="BA36" s="63">
        <v>4.0899999999999999E-3</v>
      </c>
      <c r="BB36" s="63">
        <v>4.0899999999999999E-3</v>
      </c>
      <c r="BC36" s="63">
        <v>4.0899999999999999E-3</v>
      </c>
      <c r="BD36" s="63">
        <v>4.0899999999999999E-3</v>
      </c>
      <c r="BE36" s="63">
        <v>4.0899999999999999E-3</v>
      </c>
      <c r="BF36" s="63">
        <v>4.0899999999999999E-3</v>
      </c>
      <c r="BG36" s="63">
        <v>4.0899999999999999E-3</v>
      </c>
      <c r="BH36" s="63">
        <v>4.0899999999999999E-3</v>
      </c>
      <c r="BI36" s="63">
        <v>4.0899999999999999E-3</v>
      </c>
      <c r="BJ36" s="63">
        <v>4.0899999999999999E-3</v>
      </c>
      <c r="BK36" s="63">
        <v>4.0899999999999999E-3</v>
      </c>
      <c r="BL36" s="63">
        <v>4.0899999999999999E-3</v>
      </c>
      <c r="BM36" s="63">
        <v>4.0899999999999999E-3</v>
      </c>
      <c r="BN36" s="63">
        <v>4.0899999999999999E-3</v>
      </c>
    </row>
    <row r="37" spans="1:66" x14ac:dyDescent="0.2">
      <c r="A37" s="67">
        <v>32</v>
      </c>
      <c r="B37" s="63">
        <v>8.6899999999999998E-3</v>
      </c>
      <c r="C37" s="63">
        <v>8.6899999999999998E-3</v>
      </c>
      <c r="D37" s="63">
        <v>8.6899999999999998E-3</v>
      </c>
      <c r="E37" s="63">
        <v>8.6899999999999998E-3</v>
      </c>
      <c r="F37" s="63">
        <v>8.6899999999999998E-3</v>
      </c>
      <c r="G37" s="63">
        <v>8.6899999999999998E-3</v>
      </c>
      <c r="H37" s="63">
        <v>8.6899999999999998E-3</v>
      </c>
      <c r="I37" s="63">
        <v>8.6899999999999998E-3</v>
      </c>
      <c r="J37" s="63">
        <v>8.6899999999999998E-3</v>
      </c>
      <c r="K37" s="63">
        <v>8.6899999999999998E-3</v>
      </c>
      <c r="L37" s="63">
        <v>8.6899999999999998E-3</v>
      </c>
      <c r="M37" s="63">
        <v>8.3700000000000007E-3</v>
      </c>
      <c r="N37" s="63">
        <v>8.0499999999999999E-3</v>
      </c>
      <c r="O37" s="63">
        <v>7.7299999999999999E-3</v>
      </c>
      <c r="P37" s="63">
        <v>7.4000000000000003E-3</v>
      </c>
      <c r="Q37" s="63">
        <v>7.0800000000000004E-3</v>
      </c>
      <c r="R37" s="63">
        <v>6.7600000000000004E-3</v>
      </c>
      <c r="S37" s="63">
        <v>6.4400000000000004E-3</v>
      </c>
      <c r="T37" s="63">
        <v>6.11E-3</v>
      </c>
      <c r="U37" s="63">
        <v>5.79E-3</v>
      </c>
      <c r="V37" s="63">
        <v>5.47E-3</v>
      </c>
      <c r="W37" s="63">
        <v>5.3299999999999997E-3</v>
      </c>
      <c r="X37" s="63">
        <v>5.1900000000000002E-3</v>
      </c>
      <c r="Y37" s="63">
        <v>5.0499999999999998E-3</v>
      </c>
      <c r="Z37" s="63">
        <v>4.9199999999999999E-3</v>
      </c>
      <c r="AA37" s="63">
        <v>4.7800000000000004E-3</v>
      </c>
      <c r="AB37" s="63">
        <v>4.64E-3</v>
      </c>
      <c r="AC37" s="63">
        <v>4.4999999999999997E-3</v>
      </c>
      <c r="AD37" s="63">
        <v>4.3600000000000002E-3</v>
      </c>
      <c r="AE37" s="63">
        <v>4.2300000000000003E-3</v>
      </c>
      <c r="AF37" s="63">
        <v>4.0899999999999999E-3</v>
      </c>
      <c r="AG37" s="63">
        <v>4.0899999999999999E-3</v>
      </c>
      <c r="AH37" s="63">
        <v>4.0899999999999999E-3</v>
      </c>
      <c r="AI37" s="63">
        <v>4.0899999999999999E-3</v>
      </c>
      <c r="AJ37" s="63">
        <v>4.0899999999999999E-3</v>
      </c>
      <c r="AK37" s="63">
        <v>4.0899999999999999E-3</v>
      </c>
      <c r="AL37" s="63">
        <v>4.0899999999999999E-3</v>
      </c>
      <c r="AM37" s="63">
        <v>4.0899999999999999E-3</v>
      </c>
      <c r="AN37" s="63">
        <v>4.0899999999999999E-3</v>
      </c>
      <c r="AO37" s="63">
        <v>4.0899999999999999E-3</v>
      </c>
      <c r="AP37" s="63">
        <v>4.0899999999999999E-3</v>
      </c>
      <c r="AQ37" s="63">
        <v>4.0899999999999999E-3</v>
      </c>
      <c r="AR37" s="63">
        <v>4.0899999999999999E-3</v>
      </c>
      <c r="AS37" s="63">
        <v>4.0899999999999999E-3</v>
      </c>
      <c r="AT37" s="63">
        <v>4.0899999999999999E-3</v>
      </c>
      <c r="AU37" s="63">
        <v>4.0899999999999999E-3</v>
      </c>
      <c r="AV37" s="63">
        <v>4.0899999999999999E-3</v>
      </c>
      <c r="AW37" s="63">
        <v>4.0899999999999999E-3</v>
      </c>
      <c r="AX37" s="63">
        <v>4.0899999999999999E-3</v>
      </c>
      <c r="AY37" s="63">
        <v>4.0899999999999999E-3</v>
      </c>
      <c r="AZ37" s="63">
        <v>4.0899999999999999E-3</v>
      </c>
      <c r="BA37" s="63">
        <v>4.0899999999999999E-3</v>
      </c>
      <c r="BB37" s="63">
        <v>4.0899999999999999E-3</v>
      </c>
      <c r="BC37" s="63">
        <v>4.0899999999999999E-3</v>
      </c>
      <c r="BD37" s="63">
        <v>4.0899999999999999E-3</v>
      </c>
      <c r="BE37" s="63">
        <v>4.0899999999999999E-3</v>
      </c>
      <c r="BF37" s="63">
        <v>4.0899999999999999E-3</v>
      </c>
      <c r="BG37" s="63">
        <v>4.0899999999999999E-3</v>
      </c>
      <c r="BH37" s="63">
        <v>4.0899999999999999E-3</v>
      </c>
      <c r="BI37" s="63">
        <v>4.0899999999999999E-3</v>
      </c>
      <c r="BJ37" s="63">
        <v>4.0899999999999999E-3</v>
      </c>
      <c r="BK37" s="63">
        <v>4.0899999999999999E-3</v>
      </c>
      <c r="BL37" s="63">
        <v>4.0899999999999999E-3</v>
      </c>
      <c r="BM37" s="63">
        <v>4.0899999999999999E-3</v>
      </c>
      <c r="BN37" s="63">
        <v>4.0899999999999999E-3</v>
      </c>
    </row>
    <row r="38" spans="1:66" x14ac:dyDescent="0.2">
      <c r="A38" s="67">
        <v>33</v>
      </c>
      <c r="B38" s="63">
        <v>8.6899999999999998E-3</v>
      </c>
      <c r="C38" s="63">
        <v>8.6899999999999998E-3</v>
      </c>
      <c r="D38" s="63">
        <v>8.6899999999999998E-3</v>
      </c>
      <c r="E38" s="63">
        <v>8.6899999999999998E-3</v>
      </c>
      <c r="F38" s="63">
        <v>8.6899999999999998E-3</v>
      </c>
      <c r="G38" s="63">
        <v>8.6899999999999998E-3</v>
      </c>
      <c r="H38" s="63">
        <v>8.6899999999999998E-3</v>
      </c>
      <c r="I38" s="63">
        <v>8.6899999999999998E-3</v>
      </c>
      <c r="J38" s="63">
        <v>8.6899999999999998E-3</v>
      </c>
      <c r="K38" s="63">
        <v>8.6899999999999998E-3</v>
      </c>
      <c r="L38" s="63">
        <v>8.6899999999999998E-3</v>
      </c>
      <c r="M38" s="63">
        <v>8.3700000000000007E-3</v>
      </c>
      <c r="N38" s="63">
        <v>8.0499999999999999E-3</v>
      </c>
      <c r="O38" s="63">
        <v>7.7299999999999999E-3</v>
      </c>
      <c r="P38" s="63">
        <v>7.4000000000000003E-3</v>
      </c>
      <c r="Q38" s="63">
        <v>7.0800000000000004E-3</v>
      </c>
      <c r="R38" s="63">
        <v>6.7600000000000004E-3</v>
      </c>
      <c r="S38" s="63">
        <v>6.4400000000000004E-3</v>
      </c>
      <c r="T38" s="63">
        <v>6.11E-3</v>
      </c>
      <c r="U38" s="63">
        <v>5.79E-3</v>
      </c>
      <c r="V38" s="63">
        <v>5.47E-3</v>
      </c>
      <c r="W38" s="63">
        <v>5.3299999999999997E-3</v>
      </c>
      <c r="X38" s="63">
        <v>5.1900000000000002E-3</v>
      </c>
      <c r="Y38" s="63">
        <v>5.0499999999999998E-3</v>
      </c>
      <c r="Z38" s="63">
        <v>4.9199999999999999E-3</v>
      </c>
      <c r="AA38" s="63">
        <v>4.7800000000000004E-3</v>
      </c>
      <c r="AB38" s="63">
        <v>4.64E-3</v>
      </c>
      <c r="AC38" s="63">
        <v>4.4999999999999997E-3</v>
      </c>
      <c r="AD38" s="63">
        <v>4.3600000000000002E-3</v>
      </c>
      <c r="AE38" s="63">
        <v>4.2300000000000003E-3</v>
      </c>
      <c r="AF38" s="63">
        <v>4.0899999999999999E-3</v>
      </c>
      <c r="AG38" s="63">
        <v>4.0899999999999999E-3</v>
      </c>
      <c r="AH38" s="63">
        <v>4.0899999999999999E-3</v>
      </c>
      <c r="AI38" s="63">
        <v>4.0899999999999999E-3</v>
      </c>
      <c r="AJ38" s="63">
        <v>4.0899999999999999E-3</v>
      </c>
      <c r="AK38" s="63">
        <v>4.0899999999999999E-3</v>
      </c>
      <c r="AL38" s="63">
        <v>4.0899999999999999E-3</v>
      </c>
      <c r="AM38" s="63">
        <v>4.0899999999999999E-3</v>
      </c>
      <c r="AN38" s="63">
        <v>4.0899999999999999E-3</v>
      </c>
      <c r="AO38" s="63">
        <v>4.0899999999999999E-3</v>
      </c>
      <c r="AP38" s="63">
        <v>4.0899999999999999E-3</v>
      </c>
      <c r="AQ38" s="63">
        <v>4.0899999999999999E-3</v>
      </c>
      <c r="AR38" s="63">
        <v>4.0899999999999999E-3</v>
      </c>
      <c r="AS38" s="63">
        <v>4.0899999999999999E-3</v>
      </c>
      <c r="AT38" s="63">
        <v>4.0899999999999999E-3</v>
      </c>
      <c r="AU38" s="63">
        <v>4.0899999999999999E-3</v>
      </c>
      <c r="AV38" s="63">
        <v>4.0899999999999999E-3</v>
      </c>
      <c r="AW38" s="63">
        <v>4.0899999999999999E-3</v>
      </c>
      <c r="AX38" s="63">
        <v>4.0899999999999999E-3</v>
      </c>
      <c r="AY38" s="63">
        <v>4.0899999999999999E-3</v>
      </c>
      <c r="AZ38" s="63">
        <v>4.0899999999999999E-3</v>
      </c>
      <c r="BA38" s="63">
        <v>4.0899999999999999E-3</v>
      </c>
      <c r="BB38" s="63">
        <v>4.0899999999999999E-3</v>
      </c>
      <c r="BC38" s="63">
        <v>4.0899999999999999E-3</v>
      </c>
      <c r="BD38" s="63">
        <v>4.0899999999999999E-3</v>
      </c>
      <c r="BE38" s="63">
        <v>4.0899999999999999E-3</v>
      </c>
      <c r="BF38" s="63">
        <v>4.0899999999999999E-3</v>
      </c>
      <c r="BG38" s="63">
        <v>4.0899999999999999E-3</v>
      </c>
      <c r="BH38" s="63">
        <v>4.0899999999999999E-3</v>
      </c>
      <c r="BI38" s="63">
        <v>4.0899999999999999E-3</v>
      </c>
      <c r="BJ38" s="63">
        <v>4.0899999999999999E-3</v>
      </c>
      <c r="BK38" s="63">
        <v>4.0899999999999999E-3</v>
      </c>
      <c r="BL38" s="63">
        <v>4.0899999999999999E-3</v>
      </c>
      <c r="BM38" s="63">
        <v>4.0899999999999999E-3</v>
      </c>
      <c r="BN38" s="63">
        <v>4.0899999999999999E-3</v>
      </c>
    </row>
    <row r="39" spans="1:66" x14ac:dyDescent="0.2">
      <c r="A39" s="67">
        <v>34</v>
      </c>
      <c r="B39" s="63">
        <v>8.6899999999999998E-3</v>
      </c>
      <c r="C39" s="63">
        <v>8.6899999999999998E-3</v>
      </c>
      <c r="D39" s="63">
        <v>8.6899999999999998E-3</v>
      </c>
      <c r="E39" s="63">
        <v>8.6899999999999998E-3</v>
      </c>
      <c r="F39" s="63">
        <v>8.6899999999999998E-3</v>
      </c>
      <c r="G39" s="63">
        <v>8.6899999999999998E-3</v>
      </c>
      <c r="H39" s="63">
        <v>8.6899999999999998E-3</v>
      </c>
      <c r="I39" s="63">
        <v>8.6899999999999998E-3</v>
      </c>
      <c r="J39" s="63">
        <v>8.6899999999999998E-3</v>
      </c>
      <c r="K39" s="63">
        <v>8.6899999999999998E-3</v>
      </c>
      <c r="L39" s="63">
        <v>8.6899999999999998E-3</v>
      </c>
      <c r="M39" s="63">
        <v>8.3700000000000007E-3</v>
      </c>
      <c r="N39" s="63">
        <v>8.0499999999999999E-3</v>
      </c>
      <c r="O39" s="63">
        <v>7.7299999999999999E-3</v>
      </c>
      <c r="P39" s="63">
        <v>7.4000000000000003E-3</v>
      </c>
      <c r="Q39" s="63">
        <v>7.0800000000000004E-3</v>
      </c>
      <c r="R39" s="63">
        <v>6.7600000000000004E-3</v>
      </c>
      <c r="S39" s="63">
        <v>6.4400000000000004E-3</v>
      </c>
      <c r="T39" s="63">
        <v>6.11E-3</v>
      </c>
      <c r="U39" s="63">
        <v>5.79E-3</v>
      </c>
      <c r="V39" s="63">
        <v>5.47E-3</v>
      </c>
      <c r="W39" s="63">
        <v>5.3299999999999997E-3</v>
      </c>
      <c r="X39" s="63">
        <v>5.1900000000000002E-3</v>
      </c>
      <c r="Y39" s="63">
        <v>5.0499999999999998E-3</v>
      </c>
      <c r="Z39" s="63">
        <v>4.9199999999999999E-3</v>
      </c>
      <c r="AA39" s="63">
        <v>4.7800000000000004E-3</v>
      </c>
      <c r="AB39" s="63">
        <v>4.64E-3</v>
      </c>
      <c r="AC39" s="63">
        <v>4.4999999999999997E-3</v>
      </c>
      <c r="AD39" s="63">
        <v>4.3600000000000002E-3</v>
      </c>
      <c r="AE39" s="63">
        <v>4.2300000000000003E-3</v>
      </c>
      <c r="AF39" s="63">
        <v>4.0899999999999999E-3</v>
      </c>
      <c r="AG39" s="63">
        <v>4.0899999999999999E-3</v>
      </c>
      <c r="AH39" s="63">
        <v>4.0899999999999999E-3</v>
      </c>
      <c r="AI39" s="63">
        <v>4.0899999999999999E-3</v>
      </c>
      <c r="AJ39" s="63">
        <v>4.0899999999999999E-3</v>
      </c>
      <c r="AK39" s="63">
        <v>4.0899999999999999E-3</v>
      </c>
      <c r="AL39" s="63">
        <v>4.0899999999999999E-3</v>
      </c>
      <c r="AM39" s="63">
        <v>4.0899999999999999E-3</v>
      </c>
      <c r="AN39" s="63">
        <v>4.0899999999999999E-3</v>
      </c>
      <c r="AO39" s="63">
        <v>4.0899999999999999E-3</v>
      </c>
      <c r="AP39" s="63">
        <v>4.0899999999999999E-3</v>
      </c>
      <c r="AQ39" s="63">
        <v>4.0899999999999999E-3</v>
      </c>
      <c r="AR39" s="63">
        <v>4.0899999999999999E-3</v>
      </c>
      <c r="AS39" s="63">
        <v>4.0899999999999999E-3</v>
      </c>
      <c r="AT39" s="63">
        <v>4.0899999999999999E-3</v>
      </c>
      <c r="AU39" s="63">
        <v>4.0899999999999999E-3</v>
      </c>
      <c r="AV39" s="63">
        <v>4.0899999999999999E-3</v>
      </c>
      <c r="AW39" s="63">
        <v>4.0899999999999999E-3</v>
      </c>
      <c r="AX39" s="63">
        <v>4.0899999999999999E-3</v>
      </c>
      <c r="AY39" s="63">
        <v>4.0899999999999999E-3</v>
      </c>
      <c r="AZ39" s="63">
        <v>4.0899999999999999E-3</v>
      </c>
      <c r="BA39" s="63">
        <v>4.0899999999999999E-3</v>
      </c>
      <c r="BB39" s="63">
        <v>4.0899999999999999E-3</v>
      </c>
      <c r="BC39" s="63">
        <v>4.0899999999999999E-3</v>
      </c>
      <c r="BD39" s="63">
        <v>4.0899999999999999E-3</v>
      </c>
      <c r="BE39" s="63">
        <v>4.0899999999999999E-3</v>
      </c>
      <c r="BF39" s="63">
        <v>4.0899999999999999E-3</v>
      </c>
      <c r="BG39" s="63">
        <v>4.0899999999999999E-3</v>
      </c>
      <c r="BH39" s="63">
        <v>4.0899999999999999E-3</v>
      </c>
      <c r="BI39" s="63">
        <v>4.0899999999999999E-3</v>
      </c>
      <c r="BJ39" s="63">
        <v>4.0899999999999999E-3</v>
      </c>
      <c r="BK39" s="63">
        <v>4.0899999999999999E-3</v>
      </c>
      <c r="BL39" s="63">
        <v>4.0899999999999999E-3</v>
      </c>
      <c r="BM39" s="63">
        <v>4.0899999999999999E-3</v>
      </c>
      <c r="BN39" s="63">
        <v>4.0899999999999999E-3</v>
      </c>
    </row>
    <row r="40" spans="1:66" x14ac:dyDescent="0.2">
      <c r="A40" s="67">
        <v>35</v>
      </c>
      <c r="B40" s="63">
        <v>8.6899999999999998E-3</v>
      </c>
      <c r="C40" s="63">
        <v>8.6899999999999998E-3</v>
      </c>
      <c r="D40" s="63">
        <v>8.6899999999999998E-3</v>
      </c>
      <c r="E40" s="63">
        <v>8.6899999999999998E-3</v>
      </c>
      <c r="F40" s="63">
        <v>8.6899999999999998E-3</v>
      </c>
      <c r="G40" s="63">
        <v>8.6899999999999998E-3</v>
      </c>
      <c r="H40" s="63">
        <v>8.6899999999999998E-3</v>
      </c>
      <c r="I40" s="63">
        <v>8.6899999999999998E-3</v>
      </c>
      <c r="J40" s="63">
        <v>8.6899999999999998E-3</v>
      </c>
      <c r="K40" s="63">
        <v>8.6899999999999998E-3</v>
      </c>
      <c r="L40" s="63">
        <v>8.6899999999999998E-3</v>
      </c>
      <c r="M40" s="63">
        <v>8.3700000000000007E-3</v>
      </c>
      <c r="N40" s="63">
        <v>8.0499999999999999E-3</v>
      </c>
      <c r="O40" s="63">
        <v>7.7299999999999999E-3</v>
      </c>
      <c r="P40" s="63">
        <v>7.4000000000000003E-3</v>
      </c>
      <c r="Q40" s="63">
        <v>7.0800000000000004E-3</v>
      </c>
      <c r="R40" s="63">
        <v>6.7600000000000004E-3</v>
      </c>
      <c r="S40" s="63">
        <v>6.4400000000000004E-3</v>
      </c>
      <c r="T40" s="63">
        <v>6.11E-3</v>
      </c>
      <c r="U40" s="63">
        <v>5.79E-3</v>
      </c>
      <c r="V40" s="63">
        <v>5.47E-3</v>
      </c>
      <c r="W40" s="63">
        <v>5.3299999999999997E-3</v>
      </c>
      <c r="X40" s="63">
        <v>5.1900000000000002E-3</v>
      </c>
      <c r="Y40" s="63">
        <v>5.0499999999999998E-3</v>
      </c>
      <c r="Z40" s="63">
        <v>4.9199999999999999E-3</v>
      </c>
      <c r="AA40" s="63">
        <v>4.7800000000000004E-3</v>
      </c>
      <c r="AB40" s="63">
        <v>4.64E-3</v>
      </c>
      <c r="AC40" s="63">
        <v>4.4999999999999997E-3</v>
      </c>
      <c r="AD40" s="63">
        <v>4.3600000000000002E-3</v>
      </c>
      <c r="AE40" s="63">
        <v>4.2300000000000003E-3</v>
      </c>
      <c r="AF40" s="63">
        <v>4.0899999999999999E-3</v>
      </c>
      <c r="AG40" s="63">
        <v>4.0899999999999999E-3</v>
      </c>
      <c r="AH40" s="63">
        <v>4.0899999999999999E-3</v>
      </c>
      <c r="AI40" s="63">
        <v>4.0899999999999999E-3</v>
      </c>
      <c r="AJ40" s="63">
        <v>4.0899999999999999E-3</v>
      </c>
      <c r="AK40" s="63">
        <v>4.0899999999999999E-3</v>
      </c>
      <c r="AL40" s="63">
        <v>4.0899999999999999E-3</v>
      </c>
      <c r="AM40" s="63">
        <v>4.0899999999999999E-3</v>
      </c>
      <c r="AN40" s="63">
        <v>4.0899999999999999E-3</v>
      </c>
      <c r="AO40" s="63">
        <v>4.0899999999999999E-3</v>
      </c>
      <c r="AP40" s="63">
        <v>4.0899999999999999E-3</v>
      </c>
      <c r="AQ40" s="63">
        <v>4.0899999999999999E-3</v>
      </c>
      <c r="AR40" s="63">
        <v>4.0899999999999999E-3</v>
      </c>
      <c r="AS40" s="63">
        <v>4.0899999999999999E-3</v>
      </c>
      <c r="AT40" s="63">
        <v>4.0899999999999999E-3</v>
      </c>
      <c r="AU40" s="63">
        <v>4.0899999999999999E-3</v>
      </c>
      <c r="AV40" s="63">
        <v>4.0899999999999999E-3</v>
      </c>
      <c r="AW40" s="63">
        <v>4.0899999999999999E-3</v>
      </c>
      <c r="AX40" s="63">
        <v>4.0899999999999999E-3</v>
      </c>
      <c r="AY40" s="63">
        <v>4.0899999999999999E-3</v>
      </c>
      <c r="AZ40" s="63">
        <v>4.0899999999999999E-3</v>
      </c>
      <c r="BA40" s="63">
        <v>4.0899999999999999E-3</v>
      </c>
      <c r="BB40" s="63">
        <v>4.0899999999999999E-3</v>
      </c>
      <c r="BC40" s="63">
        <v>4.0899999999999999E-3</v>
      </c>
      <c r="BD40" s="63">
        <v>4.0899999999999999E-3</v>
      </c>
      <c r="BE40" s="63">
        <v>4.0899999999999999E-3</v>
      </c>
      <c r="BF40" s="63">
        <v>4.0899999999999999E-3</v>
      </c>
      <c r="BG40" s="63">
        <v>4.0899999999999999E-3</v>
      </c>
      <c r="BH40" s="63">
        <v>4.0899999999999999E-3</v>
      </c>
      <c r="BI40" s="63">
        <v>4.0899999999999999E-3</v>
      </c>
      <c r="BJ40" s="63">
        <v>4.0899999999999999E-3</v>
      </c>
      <c r="BK40" s="63">
        <v>4.0899999999999999E-3</v>
      </c>
      <c r="BL40" s="63">
        <v>4.0899999999999999E-3</v>
      </c>
      <c r="BM40" s="63">
        <v>4.0899999999999999E-3</v>
      </c>
      <c r="BN40" s="63">
        <v>4.0899999999999999E-3</v>
      </c>
    </row>
    <row r="41" spans="1:66" x14ac:dyDescent="0.2">
      <c r="A41" s="67">
        <v>36</v>
      </c>
      <c r="B41" s="63">
        <v>8.6899999999999998E-3</v>
      </c>
      <c r="C41" s="63">
        <v>8.6899999999999998E-3</v>
      </c>
      <c r="D41" s="63">
        <v>8.6899999999999998E-3</v>
      </c>
      <c r="E41" s="63">
        <v>8.6899999999999998E-3</v>
      </c>
      <c r="F41" s="63">
        <v>8.6899999999999998E-3</v>
      </c>
      <c r="G41" s="63">
        <v>8.6899999999999998E-3</v>
      </c>
      <c r="H41" s="63">
        <v>8.6899999999999998E-3</v>
      </c>
      <c r="I41" s="63">
        <v>8.6899999999999998E-3</v>
      </c>
      <c r="J41" s="63">
        <v>8.6899999999999998E-3</v>
      </c>
      <c r="K41" s="63">
        <v>8.6899999999999998E-3</v>
      </c>
      <c r="L41" s="63">
        <v>8.6899999999999998E-3</v>
      </c>
      <c r="M41" s="63">
        <v>8.3700000000000007E-3</v>
      </c>
      <c r="N41" s="63">
        <v>8.0499999999999999E-3</v>
      </c>
      <c r="O41" s="63">
        <v>7.7299999999999999E-3</v>
      </c>
      <c r="P41" s="63">
        <v>7.4000000000000003E-3</v>
      </c>
      <c r="Q41" s="63">
        <v>7.0800000000000004E-3</v>
      </c>
      <c r="R41" s="63">
        <v>6.7600000000000004E-3</v>
      </c>
      <c r="S41" s="63">
        <v>6.4400000000000004E-3</v>
      </c>
      <c r="T41" s="63">
        <v>6.11E-3</v>
      </c>
      <c r="U41" s="63">
        <v>5.79E-3</v>
      </c>
      <c r="V41" s="63">
        <v>5.47E-3</v>
      </c>
      <c r="W41" s="63">
        <v>5.3299999999999997E-3</v>
      </c>
      <c r="X41" s="63">
        <v>5.1900000000000002E-3</v>
      </c>
      <c r="Y41" s="63">
        <v>5.0499999999999998E-3</v>
      </c>
      <c r="Z41" s="63">
        <v>4.9199999999999999E-3</v>
      </c>
      <c r="AA41" s="63">
        <v>4.7800000000000004E-3</v>
      </c>
      <c r="AB41" s="63">
        <v>4.64E-3</v>
      </c>
      <c r="AC41" s="63">
        <v>4.4999999999999997E-3</v>
      </c>
      <c r="AD41" s="63">
        <v>4.3600000000000002E-3</v>
      </c>
      <c r="AE41" s="63">
        <v>4.2300000000000003E-3</v>
      </c>
      <c r="AF41" s="63">
        <v>4.0899999999999999E-3</v>
      </c>
      <c r="AG41" s="63">
        <v>4.0899999999999999E-3</v>
      </c>
      <c r="AH41" s="63">
        <v>4.0899999999999999E-3</v>
      </c>
      <c r="AI41" s="63">
        <v>4.0899999999999999E-3</v>
      </c>
      <c r="AJ41" s="63">
        <v>4.0899999999999999E-3</v>
      </c>
      <c r="AK41" s="63">
        <v>4.0899999999999999E-3</v>
      </c>
      <c r="AL41" s="63">
        <v>4.0899999999999999E-3</v>
      </c>
      <c r="AM41" s="63">
        <v>4.0899999999999999E-3</v>
      </c>
      <c r="AN41" s="63">
        <v>4.0899999999999999E-3</v>
      </c>
      <c r="AO41" s="63">
        <v>4.0899999999999999E-3</v>
      </c>
      <c r="AP41" s="63">
        <v>4.0899999999999999E-3</v>
      </c>
      <c r="AQ41" s="63">
        <v>4.0899999999999999E-3</v>
      </c>
      <c r="AR41" s="63">
        <v>4.0899999999999999E-3</v>
      </c>
      <c r="AS41" s="63">
        <v>4.0899999999999999E-3</v>
      </c>
      <c r="AT41" s="63">
        <v>4.0899999999999999E-3</v>
      </c>
      <c r="AU41" s="63">
        <v>4.0899999999999999E-3</v>
      </c>
      <c r="AV41" s="63">
        <v>4.0899999999999999E-3</v>
      </c>
      <c r="AW41" s="63">
        <v>4.0899999999999999E-3</v>
      </c>
      <c r="AX41" s="63">
        <v>4.0899999999999999E-3</v>
      </c>
      <c r="AY41" s="63">
        <v>4.0899999999999999E-3</v>
      </c>
      <c r="AZ41" s="63">
        <v>4.0899999999999999E-3</v>
      </c>
      <c r="BA41" s="63">
        <v>4.0899999999999999E-3</v>
      </c>
      <c r="BB41" s="63">
        <v>4.0899999999999999E-3</v>
      </c>
      <c r="BC41" s="63">
        <v>4.0899999999999999E-3</v>
      </c>
      <c r="BD41" s="63">
        <v>4.0899999999999999E-3</v>
      </c>
      <c r="BE41" s="63">
        <v>4.0899999999999999E-3</v>
      </c>
      <c r="BF41" s="63">
        <v>4.0899999999999999E-3</v>
      </c>
      <c r="BG41" s="63">
        <v>4.0899999999999999E-3</v>
      </c>
      <c r="BH41" s="63">
        <v>4.0899999999999999E-3</v>
      </c>
      <c r="BI41" s="63">
        <v>4.0899999999999999E-3</v>
      </c>
      <c r="BJ41" s="63">
        <v>4.0899999999999999E-3</v>
      </c>
      <c r="BK41" s="63">
        <v>4.0899999999999999E-3</v>
      </c>
      <c r="BL41" s="63">
        <v>4.0899999999999999E-3</v>
      </c>
      <c r="BM41" s="63">
        <v>4.0899999999999999E-3</v>
      </c>
      <c r="BN41" s="63">
        <v>4.0899999999999999E-3</v>
      </c>
    </row>
    <row r="42" spans="1:66" x14ac:dyDescent="0.2">
      <c r="A42" s="67">
        <v>37</v>
      </c>
      <c r="B42" s="63">
        <v>8.6899999999999998E-3</v>
      </c>
      <c r="C42" s="63">
        <v>8.6899999999999998E-3</v>
      </c>
      <c r="D42" s="63">
        <v>8.6899999999999998E-3</v>
      </c>
      <c r="E42" s="63">
        <v>8.6899999999999998E-3</v>
      </c>
      <c r="F42" s="63">
        <v>8.6899999999999998E-3</v>
      </c>
      <c r="G42" s="63">
        <v>8.6899999999999998E-3</v>
      </c>
      <c r="H42" s="63">
        <v>8.6899999999999998E-3</v>
      </c>
      <c r="I42" s="63">
        <v>8.6899999999999998E-3</v>
      </c>
      <c r="J42" s="63">
        <v>8.6899999999999998E-3</v>
      </c>
      <c r="K42" s="63">
        <v>8.6899999999999998E-3</v>
      </c>
      <c r="L42" s="63">
        <v>8.6899999999999998E-3</v>
      </c>
      <c r="M42" s="63">
        <v>8.3700000000000007E-3</v>
      </c>
      <c r="N42" s="63">
        <v>8.0499999999999999E-3</v>
      </c>
      <c r="O42" s="63">
        <v>7.7299999999999999E-3</v>
      </c>
      <c r="P42" s="63">
        <v>7.4000000000000003E-3</v>
      </c>
      <c r="Q42" s="63">
        <v>7.0800000000000004E-3</v>
      </c>
      <c r="R42" s="63">
        <v>6.7600000000000004E-3</v>
      </c>
      <c r="S42" s="63">
        <v>6.4400000000000004E-3</v>
      </c>
      <c r="T42" s="63">
        <v>6.11E-3</v>
      </c>
      <c r="U42" s="63">
        <v>5.79E-3</v>
      </c>
      <c r="V42" s="63">
        <v>5.47E-3</v>
      </c>
      <c r="W42" s="63">
        <v>5.3299999999999997E-3</v>
      </c>
      <c r="X42" s="63">
        <v>5.1900000000000002E-3</v>
      </c>
      <c r="Y42" s="63">
        <v>5.0499999999999998E-3</v>
      </c>
      <c r="Z42" s="63">
        <v>4.9199999999999999E-3</v>
      </c>
      <c r="AA42" s="63">
        <v>4.7800000000000004E-3</v>
      </c>
      <c r="AB42" s="63">
        <v>4.64E-3</v>
      </c>
      <c r="AC42" s="63">
        <v>4.4999999999999997E-3</v>
      </c>
      <c r="AD42" s="63">
        <v>4.3600000000000002E-3</v>
      </c>
      <c r="AE42" s="63">
        <v>4.2300000000000003E-3</v>
      </c>
      <c r="AF42" s="63">
        <v>4.0899999999999999E-3</v>
      </c>
      <c r="AG42" s="63">
        <v>4.0899999999999999E-3</v>
      </c>
      <c r="AH42" s="63">
        <v>4.0899999999999999E-3</v>
      </c>
      <c r="AI42" s="63">
        <v>4.0899999999999999E-3</v>
      </c>
      <c r="AJ42" s="63">
        <v>4.0899999999999999E-3</v>
      </c>
      <c r="AK42" s="63">
        <v>4.0899999999999999E-3</v>
      </c>
      <c r="AL42" s="63">
        <v>4.0899999999999999E-3</v>
      </c>
      <c r="AM42" s="63">
        <v>4.0899999999999999E-3</v>
      </c>
      <c r="AN42" s="63">
        <v>4.0899999999999999E-3</v>
      </c>
      <c r="AO42" s="63">
        <v>4.0899999999999999E-3</v>
      </c>
      <c r="AP42" s="63">
        <v>4.0899999999999999E-3</v>
      </c>
      <c r="AQ42" s="63">
        <v>4.0899999999999999E-3</v>
      </c>
      <c r="AR42" s="63">
        <v>4.0899999999999999E-3</v>
      </c>
      <c r="AS42" s="63">
        <v>4.0899999999999999E-3</v>
      </c>
      <c r="AT42" s="63">
        <v>4.0899999999999999E-3</v>
      </c>
      <c r="AU42" s="63">
        <v>4.0899999999999999E-3</v>
      </c>
      <c r="AV42" s="63">
        <v>4.0899999999999999E-3</v>
      </c>
      <c r="AW42" s="63">
        <v>4.0899999999999999E-3</v>
      </c>
      <c r="AX42" s="63">
        <v>4.0899999999999999E-3</v>
      </c>
      <c r="AY42" s="63">
        <v>4.0899999999999999E-3</v>
      </c>
      <c r="AZ42" s="63">
        <v>4.0899999999999999E-3</v>
      </c>
      <c r="BA42" s="63">
        <v>4.0899999999999999E-3</v>
      </c>
      <c r="BB42" s="63">
        <v>4.0899999999999999E-3</v>
      </c>
      <c r="BC42" s="63">
        <v>4.0899999999999999E-3</v>
      </c>
      <c r="BD42" s="63">
        <v>4.0899999999999999E-3</v>
      </c>
      <c r="BE42" s="63">
        <v>4.0899999999999999E-3</v>
      </c>
      <c r="BF42" s="63">
        <v>4.0899999999999999E-3</v>
      </c>
      <c r="BG42" s="63">
        <v>4.0899999999999999E-3</v>
      </c>
      <c r="BH42" s="63">
        <v>4.0899999999999999E-3</v>
      </c>
      <c r="BI42" s="63">
        <v>4.0899999999999999E-3</v>
      </c>
      <c r="BJ42" s="63">
        <v>4.0899999999999999E-3</v>
      </c>
      <c r="BK42" s="63">
        <v>4.0899999999999999E-3</v>
      </c>
      <c r="BL42" s="63">
        <v>4.0899999999999999E-3</v>
      </c>
      <c r="BM42" s="63">
        <v>4.0899999999999999E-3</v>
      </c>
      <c r="BN42" s="63">
        <v>4.0899999999999999E-3</v>
      </c>
    </row>
    <row r="43" spans="1:66" x14ac:dyDescent="0.2">
      <c r="A43" s="67">
        <v>38</v>
      </c>
      <c r="B43" s="63">
        <v>8.6899999999999998E-3</v>
      </c>
      <c r="C43" s="63">
        <v>8.6899999999999998E-3</v>
      </c>
      <c r="D43" s="63">
        <v>8.6899999999999998E-3</v>
      </c>
      <c r="E43" s="63">
        <v>8.6899999999999998E-3</v>
      </c>
      <c r="F43" s="63">
        <v>8.6899999999999998E-3</v>
      </c>
      <c r="G43" s="63">
        <v>8.6899999999999998E-3</v>
      </c>
      <c r="H43" s="63">
        <v>8.6899999999999998E-3</v>
      </c>
      <c r="I43" s="63">
        <v>8.6899999999999998E-3</v>
      </c>
      <c r="J43" s="63">
        <v>8.6899999999999998E-3</v>
      </c>
      <c r="K43" s="63">
        <v>8.6899999999999998E-3</v>
      </c>
      <c r="L43" s="63">
        <v>8.6899999999999998E-3</v>
      </c>
      <c r="M43" s="63">
        <v>8.3700000000000007E-3</v>
      </c>
      <c r="N43" s="63">
        <v>8.0499999999999999E-3</v>
      </c>
      <c r="O43" s="63">
        <v>7.7299999999999999E-3</v>
      </c>
      <c r="P43" s="63">
        <v>7.4000000000000003E-3</v>
      </c>
      <c r="Q43" s="63">
        <v>7.0800000000000004E-3</v>
      </c>
      <c r="R43" s="63">
        <v>6.7600000000000004E-3</v>
      </c>
      <c r="S43" s="63">
        <v>6.4400000000000004E-3</v>
      </c>
      <c r="T43" s="63">
        <v>6.11E-3</v>
      </c>
      <c r="U43" s="63">
        <v>5.79E-3</v>
      </c>
      <c r="V43" s="63">
        <v>5.47E-3</v>
      </c>
      <c r="W43" s="63">
        <v>5.3299999999999997E-3</v>
      </c>
      <c r="X43" s="63">
        <v>5.1900000000000002E-3</v>
      </c>
      <c r="Y43" s="63">
        <v>5.0499999999999998E-3</v>
      </c>
      <c r="Z43" s="63">
        <v>4.9199999999999999E-3</v>
      </c>
      <c r="AA43" s="63">
        <v>4.7800000000000004E-3</v>
      </c>
      <c r="AB43" s="63">
        <v>4.64E-3</v>
      </c>
      <c r="AC43" s="63">
        <v>4.4999999999999997E-3</v>
      </c>
      <c r="AD43" s="63">
        <v>4.3600000000000002E-3</v>
      </c>
      <c r="AE43" s="63">
        <v>4.2300000000000003E-3</v>
      </c>
      <c r="AF43" s="63">
        <v>4.0899999999999999E-3</v>
      </c>
      <c r="AG43" s="63">
        <v>4.0899999999999999E-3</v>
      </c>
      <c r="AH43" s="63">
        <v>4.0899999999999999E-3</v>
      </c>
      <c r="AI43" s="63">
        <v>4.0899999999999999E-3</v>
      </c>
      <c r="AJ43" s="63">
        <v>4.0899999999999999E-3</v>
      </c>
      <c r="AK43" s="63">
        <v>4.0899999999999999E-3</v>
      </c>
      <c r="AL43" s="63">
        <v>4.0899999999999999E-3</v>
      </c>
      <c r="AM43" s="63">
        <v>4.0899999999999999E-3</v>
      </c>
      <c r="AN43" s="63">
        <v>4.0899999999999999E-3</v>
      </c>
      <c r="AO43" s="63">
        <v>4.0899999999999999E-3</v>
      </c>
      <c r="AP43" s="63">
        <v>4.0899999999999999E-3</v>
      </c>
      <c r="AQ43" s="63">
        <v>4.0899999999999999E-3</v>
      </c>
      <c r="AR43" s="63">
        <v>4.0899999999999999E-3</v>
      </c>
      <c r="AS43" s="63">
        <v>4.0899999999999999E-3</v>
      </c>
      <c r="AT43" s="63">
        <v>4.0899999999999999E-3</v>
      </c>
      <c r="AU43" s="63">
        <v>4.0899999999999999E-3</v>
      </c>
      <c r="AV43" s="63">
        <v>4.0899999999999999E-3</v>
      </c>
      <c r="AW43" s="63">
        <v>4.0899999999999999E-3</v>
      </c>
      <c r="AX43" s="63">
        <v>4.0899999999999999E-3</v>
      </c>
      <c r="AY43" s="63">
        <v>4.0899999999999999E-3</v>
      </c>
      <c r="AZ43" s="63">
        <v>4.0899999999999999E-3</v>
      </c>
      <c r="BA43" s="63">
        <v>4.0899999999999999E-3</v>
      </c>
      <c r="BB43" s="63">
        <v>4.0899999999999999E-3</v>
      </c>
      <c r="BC43" s="63">
        <v>4.0899999999999999E-3</v>
      </c>
      <c r="BD43" s="63">
        <v>4.0899999999999999E-3</v>
      </c>
      <c r="BE43" s="63">
        <v>4.0899999999999999E-3</v>
      </c>
      <c r="BF43" s="63">
        <v>4.0899999999999999E-3</v>
      </c>
      <c r="BG43" s="63">
        <v>4.0899999999999999E-3</v>
      </c>
      <c r="BH43" s="63">
        <v>4.0899999999999999E-3</v>
      </c>
      <c r="BI43" s="63">
        <v>4.0899999999999999E-3</v>
      </c>
      <c r="BJ43" s="63">
        <v>4.0899999999999999E-3</v>
      </c>
      <c r="BK43" s="63">
        <v>4.0899999999999999E-3</v>
      </c>
      <c r="BL43" s="63">
        <v>4.0899999999999999E-3</v>
      </c>
      <c r="BM43" s="63">
        <v>4.0899999999999999E-3</v>
      </c>
      <c r="BN43" s="63">
        <v>4.0899999999999999E-3</v>
      </c>
    </row>
    <row r="44" spans="1:66" x14ac:dyDescent="0.2">
      <c r="A44" s="67">
        <v>39</v>
      </c>
      <c r="B44" s="63">
        <v>8.6899999999999998E-3</v>
      </c>
      <c r="C44" s="63">
        <v>8.6899999999999998E-3</v>
      </c>
      <c r="D44" s="63">
        <v>8.6899999999999998E-3</v>
      </c>
      <c r="E44" s="63">
        <v>8.6899999999999998E-3</v>
      </c>
      <c r="F44" s="63">
        <v>8.6899999999999998E-3</v>
      </c>
      <c r="G44" s="63">
        <v>8.6899999999999998E-3</v>
      </c>
      <c r="H44" s="63">
        <v>8.6899999999999998E-3</v>
      </c>
      <c r="I44" s="63">
        <v>8.6899999999999998E-3</v>
      </c>
      <c r="J44" s="63">
        <v>8.6899999999999998E-3</v>
      </c>
      <c r="K44" s="63">
        <v>8.6899999999999998E-3</v>
      </c>
      <c r="L44" s="63">
        <v>8.6899999999999998E-3</v>
      </c>
      <c r="M44" s="63">
        <v>8.3700000000000007E-3</v>
      </c>
      <c r="N44" s="63">
        <v>8.0499999999999999E-3</v>
      </c>
      <c r="O44" s="63">
        <v>7.7299999999999999E-3</v>
      </c>
      <c r="P44" s="63">
        <v>7.4000000000000003E-3</v>
      </c>
      <c r="Q44" s="63">
        <v>7.0800000000000004E-3</v>
      </c>
      <c r="R44" s="63">
        <v>6.7600000000000004E-3</v>
      </c>
      <c r="S44" s="63">
        <v>6.4400000000000004E-3</v>
      </c>
      <c r="T44" s="63">
        <v>6.11E-3</v>
      </c>
      <c r="U44" s="63">
        <v>5.79E-3</v>
      </c>
      <c r="V44" s="63">
        <v>5.47E-3</v>
      </c>
      <c r="W44" s="63">
        <v>5.3299999999999997E-3</v>
      </c>
      <c r="X44" s="63">
        <v>5.1900000000000002E-3</v>
      </c>
      <c r="Y44" s="63">
        <v>5.0499999999999998E-3</v>
      </c>
      <c r="Z44" s="63">
        <v>4.9199999999999999E-3</v>
      </c>
      <c r="AA44" s="63">
        <v>4.7800000000000004E-3</v>
      </c>
      <c r="AB44" s="63">
        <v>4.64E-3</v>
      </c>
      <c r="AC44" s="63">
        <v>4.4999999999999997E-3</v>
      </c>
      <c r="AD44" s="63">
        <v>4.3600000000000002E-3</v>
      </c>
      <c r="AE44" s="63">
        <v>4.2300000000000003E-3</v>
      </c>
      <c r="AF44" s="63">
        <v>4.0899999999999999E-3</v>
      </c>
      <c r="AG44" s="63">
        <v>4.0899999999999999E-3</v>
      </c>
      <c r="AH44" s="63">
        <v>4.0899999999999999E-3</v>
      </c>
      <c r="AI44" s="63">
        <v>4.0899999999999999E-3</v>
      </c>
      <c r="AJ44" s="63">
        <v>4.0899999999999999E-3</v>
      </c>
      <c r="AK44" s="63">
        <v>4.0899999999999999E-3</v>
      </c>
      <c r="AL44" s="63">
        <v>4.0899999999999999E-3</v>
      </c>
      <c r="AM44" s="63">
        <v>4.0899999999999999E-3</v>
      </c>
      <c r="AN44" s="63">
        <v>4.0899999999999999E-3</v>
      </c>
      <c r="AO44" s="63">
        <v>4.0899999999999999E-3</v>
      </c>
      <c r="AP44" s="63">
        <v>4.0899999999999999E-3</v>
      </c>
      <c r="AQ44" s="63">
        <v>4.0899999999999999E-3</v>
      </c>
      <c r="AR44" s="63">
        <v>4.0899999999999999E-3</v>
      </c>
      <c r="AS44" s="63">
        <v>4.0899999999999999E-3</v>
      </c>
      <c r="AT44" s="63">
        <v>4.0899999999999999E-3</v>
      </c>
      <c r="AU44" s="63">
        <v>4.0899999999999999E-3</v>
      </c>
      <c r="AV44" s="63">
        <v>4.0899999999999999E-3</v>
      </c>
      <c r="AW44" s="63">
        <v>4.0899999999999999E-3</v>
      </c>
      <c r="AX44" s="63">
        <v>4.0899999999999999E-3</v>
      </c>
      <c r="AY44" s="63">
        <v>4.0899999999999999E-3</v>
      </c>
      <c r="AZ44" s="63">
        <v>4.0899999999999999E-3</v>
      </c>
      <c r="BA44" s="63">
        <v>4.0899999999999999E-3</v>
      </c>
      <c r="BB44" s="63">
        <v>4.0899999999999999E-3</v>
      </c>
      <c r="BC44" s="63">
        <v>4.0899999999999999E-3</v>
      </c>
      <c r="BD44" s="63">
        <v>4.0899999999999999E-3</v>
      </c>
      <c r="BE44" s="63">
        <v>4.0899999999999999E-3</v>
      </c>
      <c r="BF44" s="63">
        <v>4.0899999999999999E-3</v>
      </c>
      <c r="BG44" s="63">
        <v>4.0899999999999999E-3</v>
      </c>
      <c r="BH44" s="63">
        <v>4.0899999999999999E-3</v>
      </c>
      <c r="BI44" s="63">
        <v>4.0899999999999999E-3</v>
      </c>
      <c r="BJ44" s="63">
        <v>4.0899999999999999E-3</v>
      </c>
      <c r="BK44" s="63">
        <v>4.0899999999999999E-3</v>
      </c>
      <c r="BL44" s="63">
        <v>4.0899999999999999E-3</v>
      </c>
      <c r="BM44" s="63">
        <v>4.0899999999999999E-3</v>
      </c>
      <c r="BN44" s="63">
        <v>4.0899999999999999E-3</v>
      </c>
    </row>
    <row r="45" spans="1:66" x14ac:dyDescent="0.2">
      <c r="A45" s="67">
        <v>40</v>
      </c>
      <c r="B45" s="63">
        <v>8.6899999999999998E-3</v>
      </c>
      <c r="C45" s="63">
        <v>8.6899999999999998E-3</v>
      </c>
      <c r="D45" s="63">
        <v>8.6899999999999998E-3</v>
      </c>
      <c r="E45" s="63">
        <v>8.6899999999999998E-3</v>
      </c>
      <c r="F45" s="63">
        <v>8.6899999999999998E-3</v>
      </c>
      <c r="G45" s="63">
        <v>8.6899999999999998E-3</v>
      </c>
      <c r="H45" s="63">
        <v>8.6899999999999998E-3</v>
      </c>
      <c r="I45" s="63">
        <v>8.6899999999999998E-3</v>
      </c>
      <c r="J45" s="63">
        <v>8.6899999999999998E-3</v>
      </c>
      <c r="K45" s="63">
        <v>8.6899999999999998E-3</v>
      </c>
      <c r="L45" s="63">
        <v>8.6899999999999998E-3</v>
      </c>
      <c r="M45" s="63">
        <v>8.3700000000000007E-3</v>
      </c>
      <c r="N45" s="63">
        <v>8.0499999999999999E-3</v>
      </c>
      <c r="O45" s="63">
        <v>7.7299999999999999E-3</v>
      </c>
      <c r="P45" s="63">
        <v>7.4000000000000003E-3</v>
      </c>
      <c r="Q45" s="63">
        <v>7.0800000000000004E-3</v>
      </c>
      <c r="R45" s="63">
        <v>6.7600000000000004E-3</v>
      </c>
      <c r="S45" s="63">
        <v>6.4400000000000004E-3</v>
      </c>
      <c r="T45" s="63">
        <v>6.11E-3</v>
      </c>
      <c r="U45" s="63">
        <v>5.79E-3</v>
      </c>
      <c r="V45" s="63">
        <v>5.47E-3</v>
      </c>
      <c r="W45" s="63">
        <v>5.3299999999999997E-3</v>
      </c>
      <c r="X45" s="63">
        <v>5.1900000000000002E-3</v>
      </c>
      <c r="Y45" s="63">
        <v>5.0499999999999998E-3</v>
      </c>
      <c r="Z45" s="63">
        <v>4.9199999999999999E-3</v>
      </c>
      <c r="AA45" s="63">
        <v>4.7800000000000004E-3</v>
      </c>
      <c r="AB45" s="63">
        <v>4.64E-3</v>
      </c>
      <c r="AC45" s="63">
        <v>4.4999999999999997E-3</v>
      </c>
      <c r="AD45" s="63">
        <v>4.3600000000000002E-3</v>
      </c>
      <c r="AE45" s="63">
        <v>4.2300000000000003E-3</v>
      </c>
      <c r="AF45" s="63">
        <v>4.0899999999999999E-3</v>
      </c>
      <c r="AG45" s="63">
        <v>4.0899999999999999E-3</v>
      </c>
      <c r="AH45" s="63">
        <v>4.0899999999999999E-3</v>
      </c>
      <c r="AI45" s="63">
        <v>4.0899999999999999E-3</v>
      </c>
      <c r="AJ45" s="63">
        <v>4.0899999999999999E-3</v>
      </c>
      <c r="AK45" s="63">
        <v>4.0899999999999999E-3</v>
      </c>
      <c r="AL45" s="63">
        <v>4.0899999999999999E-3</v>
      </c>
      <c r="AM45" s="63">
        <v>4.0899999999999999E-3</v>
      </c>
      <c r="AN45" s="63">
        <v>4.0899999999999999E-3</v>
      </c>
      <c r="AO45" s="63">
        <v>4.0899999999999999E-3</v>
      </c>
      <c r="AP45" s="63">
        <v>4.0899999999999999E-3</v>
      </c>
      <c r="AQ45" s="63">
        <v>4.0899999999999999E-3</v>
      </c>
      <c r="AR45" s="63">
        <v>4.0899999999999999E-3</v>
      </c>
      <c r="AS45" s="63">
        <v>4.0899999999999999E-3</v>
      </c>
      <c r="AT45" s="63">
        <v>4.0899999999999999E-3</v>
      </c>
      <c r="AU45" s="63">
        <v>4.0899999999999999E-3</v>
      </c>
      <c r="AV45" s="63">
        <v>4.0899999999999999E-3</v>
      </c>
      <c r="AW45" s="63">
        <v>4.0899999999999999E-3</v>
      </c>
      <c r="AX45" s="63">
        <v>4.0899999999999999E-3</v>
      </c>
      <c r="AY45" s="63">
        <v>4.0899999999999999E-3</v>
      </c>
      <c r="AZ45" s="63">
        <v>4.0899999999999999E-3</v>
      </c>
      <c r="BA45" s="63">
        <v>4.0899999999999999E-3</v>
      </c>
      <c r="BB45" s="63">
        <v>4.0899999999999999E-3</v>
      </c>
      <c r="BC45" s="63">
        <v>4.0899999999999999E-3</v>
      </c>
      <c r="BD45" s="63">
        <v>4.0899999999999999E-3</v>
      </c>
      <c r="BE45" s="63">
        <v>4.0899999999999999E-3</v>
      </c>
      <c r="BF45" s="63">
        <v>4.0899999999999999E-3</v>
      </c>
      <c r="BG45" s="63">
        <v>4.0899999999999999E-3</v>
      </c>
      <c r="BH45" s="63">
        <v>4.0899999999999999E-3</v>
      </c>
      <c r="BI45" s="63">
        <v>4.0899999999999999E-3</v>
      </c>
      <c r="BJ45" s="63">
        <v>4.0899999999999999E-3</v>
      </c>
      <c r="BK45" s="63">
        <v>4.0899999999999999E-3</v>
      </c>
      <c r="BL45" s="63">
        <v>4.0899999999999999E-3</v>
      </c>
      <c r="BM45" s="63">
        <v>4.0899999999999999E-3</v>
      </c>
      <c r="BN45" s="63">
        <v>4.0899999999999999E-3</v>
      </c>
    </row>
    <row r="46" spans="1:66" x14ac:dyDescent="0.2">
      <c r="A46" s="67">
        <v>41</v>
      </c>
      <c r="B46" s="63">
        <v>8.6899999999999998E-3</v>
      </c>
      <c r="C46" s="63">
        <v>8.6899999999999998E-3</v>
      </c>
      <c r="D46" s="63">
        <v>8.6899999999999998E-3</v>
      </c>
      <c r="E46" s="63">
        <v>8.6899999999999998E-3</v>
      </c>
      <c r="F46" s="63">
        <v>8.6899999999999998E-3</v>
      </c>
      <c r="G46" s="63">
        <v>8.6899999999999998E-3</v>
      </c>
      <c r="H46" s="63">
        <v>8.6899999999999998E-3</v>
      </c>
      <c r="I46" s="63">
        <v>8.6899999999999998E-3</v>
      </c>
      <c r="J46" s="63">
        <v>8.6899999999999998E-3</v>
      </c>
      <c r="K46" s="63">
        <v>8.6899999999999998E-3</v>
      </c>
      <c r="L46" s="63">
        <v>8.6899999999999998E-3</v>
      </c>
      <c r="M46" s="63">
        <v>8.3700000000000007E-3</v>
      </c>
      <c r="N46" s="63">
        <v>8.0499999999999999E-3</v>
      </c>
      <c r="O46" s="63">
        <v>7.7299999999999999E-3</v>
      </c>
      <c r="P46" s="63">
        <v>7.4000000000000003E-3</v>
      </c>
      <c r="Q46" s="63">
        <v>7.0800000000000004E-3</v>
      </c>
      <c r="R46" s="63">
        <v>6.7600000000000004E-3</v>
      </c>
      <c r="S46" s="63">
        <v>6.4400000000000004E-3</v>
      </c>
      <c r="T46" s="63">
        <v>6.11E-3</v>
      </c>
      <c r="U46" s="63">
        <v>5.79E-3</v>
      </c>
      <c r="V46" s="63">
        <v>5.47E-3</v>
      </c>
      <c r="W46" s="63">
        <v>5.3299999999999997E-3</v>
      </c>
      <c r="X46" s="63">
        <v>5.1900000000000002E-3</v>
      </c>
      <c r="Y46" s="63">
        <v>5.0499999999999998E-3</v>
      </c>
      <c r="Z46" s="63">
        <v>4.9199999999999999E-3</v>
      </c>
      <c r="AA46" s="63">
        <v>4.7800000000000004E-3</v>
      </c>
      <c r="AB46" s="63">
        <v>4.64E-3</v>
      </c>
      <c r="AC46" s="63">
        <v>4.4999999999999997E-3</v>
      </c>
      <c r="AD46" s="63">
        <v>4.3600000000000002E-3</v>
      </c>
      <c r="AE46" s="63">
        <v>4.2300000000000003E-3</v>
      </c>
      <c r="AF46" s="63">
        <v>4.0899999999999999E-3</v>
      </c>
      <c r="AG46" s="63">
        <v>4.0899999999999999E-3</v>
      </c>
      <c r="AH46" s="63">
        <v>4.0899999999999999E-3</v>
      </c>
      <c r="AI46" s="63">
        <v>4.0899999999999999E-3</v>
      </c>
      <c r="AJ46" s="63">
        <v>4.0899999999999999E-3</v>
      </c>
      <c r="AK46" s="63">
        <v>4.0899999999999999E-3</v>
      </c>
      <c r="AL46" s="63">
        <v>4.0899999999999999E-3</v>
      </c>
      <c r="AM46" s="63">
        <v>4.0899999999999999E-3</v>
      </c>
      <c r="AN46" s="63">
        <v>4.0899999999999999E-3</v>
      </c>
      <c r="AO46" s="63">
        <v>4.0899999999999999E-3</v>
      </c>
      <c r="AP46" s="63">
        <v>4.0899999999999999E-3</v>
      </c>
      <c r="AQ46" s="63">
        <v>4.0899999999999999E-3</v>
      </c>
      <c r="AR46" s="63">
        <v>4.0899999999999999E-3</v>
      </c>
      <c r="AS46" s="63">
        <v>4.0899999999999999E-3</v>
      </c>
      <c r="AT46" s="63">
        <v>4.0899999999999999E-3</v>
      </c>
      <c r="AU46" s="63">
        <v>4.0899999999999999E-3</v>
      </c>
      <c r="AV46" s="63">
        <v>4.0899999999999999E-3</v>
      </c>
      <c r="AW46" s="63">
        <v>4.0899999999999999E-3</v>
      </c>
      <c r="AX46" s="63">
        <v>4.0899999999999999E-3</v>
      </c>
      <c r="AY46" s="63">
        <v>4.0899999999999999E-3</v>
      </c>
      <c r="AZ46" s="63">
        <v>4.0899999999999999E-3</v>
      </c>
      <c r="BA46" s="63">
        <v>4.0899999999999999E-3</v>
      </c>
      <c r="BB46" s="63">
        <v>4.0899999999999999E-3</v>
      </c>
      <c r="BC46" s="63">
        <v>4.0899999999999999E-3</v>
      </c>
      <c r="BD46" s="63">
        <v>4.0899999999999999E-3</v>
      </c>
      <c r="BE46" s="63">
        <v>4.0899999999999999E-3</v>
      </c>
      <c r="BF46" s="63">
        <v>4.0899999999999999E-3</v>
      </c>
      <c r="BG46" s="63">
        <v>4.0899999999999999E-3</v>
      </c>
      <c r="BH46" s="63">
        <v>4.0899999999999999E-3</v>
      </c>
      <c r="BI46" s="63">
        <v>4.0899999999999999E-3</v>
      </c>
      <c r="BJ46" s="63">
        <v>4.0899999999999999E-3</v>
      </c>
      <c r="BK46" s="63">
        <v>4.0899999999999999E-3</v>
      </c>
      <c r="BL46" s="63">
        <v>4.0899999999999999E-3</v>
      </c>
      <c r="BM46" s="63">
        <v>4.0899999999999999E-3</v>
      </c>
      <c r="BN46" s="63">
        <v>4.0899999999999999E-3</v>
      </c>
    </row>
    <row r="47" spans="1:66" x14ac:dyDescent="0.2">
      <c r="A47" s="67">
        <v>42</v>
      </c>
      <c r="B47" s="63">
        <v>8.6899999999999998E-3</v>
      </c>
      <c r="C47" s="63">
        <v>8.6899999999999998E-3</v>
      </c>
      <c r="D47" s="63">
        <v>8.6899999999999998E-3</v>
      </c>
      <c r="E47" s="63">
        <v>8.6899999999999998E-3</v>
      </c>
      <c r="F47" s="63">
        <v>8.6899999999999998E-3</v>
      </c>
      <c r="G47" s="63">
        <v>8.6899999999999998E-3</v>
      </c>
      <c r="H47" s="63">
        <v>8.6899999999999998E-3</v>
      </c>
      <c r="I47" s="63">
        <v>8.6899999999999998E-3</v>
      </c>
      <c r="J47" s="63">
        <v>8.6899999999999998E-3</v>
      </c>
      <c r="K47" s="63">
        <v>8.6899999999999998E-3</v>
      </c>
      <c r="L47" s="63">
        <v>8.6899999999999998E-3</v>
      </c>
      <c r="M47" s="63">
        <v>8.3700000000000007E-3</v>
      </c>
      <c r="N47" s="63">
        <v>8.0499999999999999E-3</v>
      </c>
      <c r="O47" s="63">
        <v>7.7299999999999999E-3</v>
      </c>
      <c r="P47" s="63">
        <v>7.4000000000000003E-3</v>
      </c>
      <c r="Q47" s="63">
        <v>7.0800000000000004E-3</v>
      </c>
      <c r="R47" s="63">
        <v>6.7600000000000004E-3</v>
      </c>
      <c r="S47" s="63">
        <v>6.4400000000000004E-3</v>
      </c>
      <c r="T47" s="63">
        <v>6.11E-3</v>
      </c>
      <c r="U47" s="63">
        <v>5.79E-3</v>
      </c>
      <c r="V47" s="63">
        <v>5.47E-3</v>
      </c>
      <c r="W47" s="63">
        <v>5.3299999999999997E-3</v>
      </c>
      <c r="X47" s="63">
        <v>5.1900000000000002E-3</v>
      </c>
      <c r="Y47" s="63">
        <v>5.0499999999999998E-3</v>
      </c>
      <c r="Z47" s="63">
        <v>4.9199999999999999E-3</v>
      </c>
      <c r="AA47" s="63">
        <v>4.7800000000000004E-3</v>
      </c>
      <c r="AB47" s="63">
        <v>4.64E-3</v>
      </c>
      <c r="AC47" s="63">
        <v>4.4999999999999997E-3</v>
      </c>
      <c r="AD47" s="63">
        <v>4.3600000000000002E-3</v>
      </c>
      <c r="AE47" s="63">
        <v>4.2300000000000003E-3</v>
      </c>
      <c r="AF47" s="63">
        <v>4.0899999999999999E-3</v>
      </c>
      <c r="AG47" s="63">
        <v>4.0899999999999999E-3</v>
      </c>
      <c r="AH47" s="63">
        <v>4.0899999999999999E-3</v>
      </c>
      <c r="AI47" s="63">
        <v>4.0899999999999999E-3</v>
      </c>
      <c r="AJ47" s="63">
        <v>4.0899999999999999E-3</v>
      </c>
      <c r="AK47" s="63">
        <v>4.0899999999999999E-3</v>
      </c>
      <c r="AL47" s="63">
        <v>4.0899999999999999E-3</v>
      </c>
      <c r="AM47" s="63">
        <v>4.0899999999999999E-3</v>
      </c>
      <c r="AN47" s="63">
        <v>4.0899999999999999E-3</v>
      </c>
      <c r="AO47" s="63">
        <v>4.0899999999999999E-3</v>
      </c>
      <c r="AP47" s="63">
        <v>4.0899999999999999E-3</v>
      </c>
      <c r="AQ47" s="63">
        <v>4.0899999999999999E-3</v>
      </c>
      <c r="AR47" s="63">
        <v>4.0899999999999999E-3</v>
      </c>
      <c r="AS47" s="63">
        <v>4.0899999999999999E-3</v>
      </c>
      <c r="AT47" s="63">
        <v>4.0899999999999999E-3</v>
      </c>
      <c r="AU47" s="63">
        <v>4.0899999999999999E-3</v>
      </c>
      <c r="AV47" s="63">
        <v>4.0899999999999999E-3</v>
      </c>
      <c r="AW47" s="63">
        <v>4.0899999999999999E-3</v>
      </c>
      <c r="AX47" s="63">
        <v>4.0899999999999999E-3</v>
      </c>
      <c r="AY47" s="63">
        <v>4.0899999999999999E-3</v>
      </c>
      <c r="AZ47" s="63">
        <v>4.0899999999999999E-3</v>
      </c>
      <c r="BA47" s="63">
        <v>4.0899999999999999E-3</v>
      </c>
      <c r="BB47" s="63">
        <v>4.0899999999999999E-3</v>
      </c>
      <c r="BC47" s="63">
        <v>4.0899999999999999E-3</v>
      </c>
      <c r="BD47" s="63">
        <v>4.0899999999999999E-3</v>
      </c>
      <c r="BE47" s="63">
        <v>4.0899999999999999E-3</v>
      </c>
      <c r="BF47" s="63">
        <v>4.0899999999999999E-3</v>
      </c>
      <c r="BG47" s="63">
        <v>4.0899999999999999E-3</v>
      </c>
      <c r="BH47" s="63">
        <v>4.0899999999999999E-3</v>
      </c>
      <c r="BI47" s="63">
        <v>4.0899999999999999E-3</v>
      </c>
      <c r="BJ47" s="63">
        <v>4.0899999999999999E-3</v>
      </c>
      <c r="BK47" s="63">
        <v>4.0899999999999999E-3</v>
      </c>
      <c r="BL47" s="63">
        <v>4.0899999999999999E-3</v>
      </c>
      <c r="BM47" s="63">
        <v>4.0899999999999999E-3</v>
      </c>
      <c r="BN47" s="63">
        <v>4.0899999999999999E-3</v>
      </c>
    </row>
    <row r="48" spans="1:66" x14ac:dyDescent="0.2">
      <c r="A48" s="67">
        <v>43</v>
      </c>
      <c r="B48" s="63">
        <v>8.6899999999999998E-3</v>
      </c>
      <c r="C48" s="63">
        <v>8.6899999999999998E-3</v>
      </c>
      <c r="D48" s="63">
        <v>8.6899999999999998E-3</v>
      </c>
      <c r="E48" s="63">
        <v>8.6899999999999998E-3</v>
      </c>
      <c r="F48" s="63">
        <v>8.6899999999999998E-3</v>
      </c>
      <c r="G48" s="63">
        <v>8.6899999999999998E-3</v>
      </c>
      <c r="H48" s="63">
        <v>8.6899999999999998E-3</v>
      </c>
      <c r="I48" s="63">
        <v>8.6899999999999998E-3</v>
      </c>
      <c r="J48" s="63">
        <v>8.6899999999999998E-3</v>
      </c>
      <c r="K48" s="63">
        <v>8.6899999999999998E-3</v>
      </c>
      <c r="L48" s="63">
        <v>8.6899999999999998E-3</v>
      </c>
      <c r="M48" s="63">
        <v>8.3700000000000007E-3</v>
      </c>
      <c r="N48" s="63">
        <v>8.0499999999999999E-3</v>
      </c>
      <c r="O48" s="63">
        <v>7.7299999999999999E-3</v>
      </c>
      <c r="P48" s="63">
        <v>7.4000000000000003E-3</v>
      </c>
      <c r="Q48" s="63">
        <v>7.0800000000000004E-3</v>
      </c>
      <c r="R48" s="63">
        <v>6.7600000000000004E-3</v>
      </c>
      <c r="S48" s="63">
        <v>6.4400000000000004E-3</v>
      </c>
      <c r="T48" s="63">
        <v>6.11E-3</v>
      </c>
      <c r="U48" s="63">
        <v>5.79E-3</v>
      </c>
      <c r="V48" s="63">
        <v>5.47E-3</v>
      </c>
      <c r="W48" s="63">
        <v>5.3299999999999997E-3</v>
      </c>
      <c r="X48" s="63">
        <v>5.1900000000000002E-3</v>
      </c>
      <c r="Y48" s="63">
        <v>5.0499999999999998E-3</v>
      </c>
      <c r="Z48" s="63">
        <v>4.9199999999999999E-3</v>
      </c>
      <c r="AA48" s="63">
        <v>4.7800000000000004E-3</v>
      </c>
      <c r="AB48" s="63">
        <v>4.64E-3</v>
      </c>
      <c r="AC48" s="63">
        <v>4.4999999999999997E-3</v>
      </c>
      <c r="AD48" s="63">
        <v>4.3600000000000002E-3</v>
      </c>
      <c r="AE48" s="63">
        <v>4.2300000000000003E-3</v>
      </c>
      <c r="AF48" s="63">
        <v>4.0899999999999999E-3</v>
      </c>
      <c r="AG48" s="63">
        <v>4.0899999999999999E-3</v>
      </c>
      <c r="AH48" s="63">
        <v>4.0899999999999999E-3</v>
      </c>
      <c r="AI48" s="63">
        <v>4.0899999999999999E-3</v>
      </c>
      <c r="AJ48" s="63">
        <v>4.0899999999999999E-3</v>
      </c>
      <c r="AK48" s="63">
        <v>4.0899999999999999E-3</v>
      </c>
      <c r="AL48" s="63">
        <v>4.0899999999999999E-3</v>
      </c>
      <c r="AM48" s="63">
        <v>4.0899999999999999E-3</v>
      </c>
      <c r="AN48" s="63">
        <v>4.0899999999999999E-3</v>
      </c>
      <c r="AO48" s="63">
        <v>4.0899999999999999E-3</v>
      </c>
      <c r="AP48" s="63">
        <v>4.0899999999999999E-3</v>
      </c>
      <c r="AQ48" s="63">
        <v>4.0899999999999999E-3</v>
      </c>
      <c r="AR48" s="63">
        <v>4.0899999999999999E-3</v>
      </c>
      <c r="AS48" s="63">
        <v>4.0899999999999999E-3</v>
      </c>
      <c r="AT48" s="63">
        <v>4.0899999999999999E-3</v>
      </c>
      <c r="AU48" s="63">
        <v>4.0899999999999999E-3</v>
      </c>
      <c r="AV48" s="63">
        <v>4.0899999999999999E-3</v>
      </c>
      <c r="AW48" s="63">
        <v>4.0899999999999999E-3</v>
      </c>
      <c r="AX48" s="63">
        <v>4.0899999999999999E-3</v>
      </c>
      <c r="AY48" s="63">
        <v>4.0899999999999999E-3</v>
      </c>
      <c r="AZ48" s="63">
        <v>4.0899999999999999E-3</v>
      </c>
      <c r="BA48" s="63">
        <v>4.0899999999999999E-3</v>
      </c>
      <c r="BB48" s="63">
        <v>4.0899999999999999E-3</v>
      </c>
      <c r="BC48" s="63">
        <v>4.0899999999999999E-3</v>
      </c>
      <c r="BD48" s="63">
        <v>4.0899999999999999E-3</v>
      </c>
      <c r="BE48" s="63">
        <v>4.0899999999999999E-3</v>
      </c>
      <c r="BF48" s="63">
        <v>4.0899999999999999E-3</v>
      </c>
      <c r="BG48" s="63">
        <v>4.0899999999999999E-3</v>
      </c>
      <c r="BH48" s="63">
        <v>4.0899999999999999E-3</v>
      </c>
      <c r="BI48" s="63">
        <v>4.0899999999999999E-3</v>
      </c>
      <c r="BJ48" s="63">
        <v>4.0899999999999999E-3</v>
      </c>
      <c r="BK48" s="63">
        <v>4.0899999999999999E-3</v>
      </c>
      <c r="BL48" s="63">
        <v>4.0899999999999999E-3</v>
      </c>
      <c r="BM48" s="63">
        <v>4.0899999999999999E-3</v>
      </c>
      <c r="BN48" s="63">
        <v>4.0899999999999999E-3</v>
      </c>
    </row>
    <row r="49" spans="1:66" x14ac:dyDescent="0.2">
      <c r="A49" s="67">
        <v>44</v>
      </c>
      <c r="B49" s="63">
        <v>8.6899999999999998E-3</v>
      </c>
      <c r="C49" s="63">
        <v>8.6899999999999998E-3</v>
      </c>
      <c r="D49" s="63">
        <v>8.6899999999999998E-3</v>
      </c>
      <c r="E49" s="63">
        <v>8.6899999999999998E-3</v>
      </c>
      <c r="F49" s="63">
        <v>8.6899999999999998E-3</v>
      </c>
      <c r="G49" s="63">
        <v>8.6899999999999998E-3</v>
      </c>
      <c r="H49" s="63">
        <v>8.6899999999999998E-3</v>
      </c>
      <c r="I49" s="63">
        <v>8.6899999999999998E-3</v>
      </c>
      <c r="J49" s="63">
        <v>8.6899999999999998E-3</v>
      </c>
      <c r="K49" s="63">
        <v>8.6899999999999998E-3</v>
      </c>
      <c r="L49" s="63">
        <v>8.6899999999999998E-3</v>
      </c>
      <c r="M49" s="63">
        <v>8.3700000000000007E-3</v>
      </c>
      <c r="N49" s="63">
        <v>8.0499999999999999E-3</v>
      </c>
      <c r="O49" s="63">
        <v>7.7299999999999999E-3</v>
      </c>
      <c r="P49" s="63">
        <v>7.4000000000000003E-3</v>
      </c>
      <c r="Q49" s="63">
        <v>7.0800000000000004E-3</v>
      </c>
      <c r="R49" s="63">
        <v>6.7600000000000004E-3</v>
      </c>
      <c r="S49" s="63">
        <v>6.4400000000000004E-3</v>
      </c>
      <c r="T49" s="63">
        <v>6.11E-3</v>
      </c>
      <c r="U49" s="63">
        <v>5.79E-3</v>
      </c>
      <c r="V49" s="63">
        <v>5.47E-3</v>
      </c>
      <c r="W49" s="63">
        <v>5.3299999999999997E-3</v>
      </c>
      <c r="X49" s="63">
        <v>5.1900000000000002E-3</v>
      </c>
      <c r="Y49" s="63">
        <v>5.0499999999999998E-3</v>
      </c>
      <c r="Z49" s="63">
        <v>4.9199999999999999E-3</v>
      </c>
      <c r="AA49" s="63">
        <v>4.7800000000000004E-3</v>
      </c>
      <c r="AB49" s="63">
        <v>4.64E-3</v>
      </c>
      <c r="AC49" s="63">
        <v>4.4999999999999997E-3</v>
      </c>
      <c r="AD49" s="63">
        <v>4.3600000000000002E-3</v>
      </c>
      <c r="AE49" s="63">
        <v>4.2300000000000003E-3</v>
      </c>
      <c r="AF49" s="63">
        <v>4.0899999999999999E-3</v>
      </c>
      <c r="AG49" s="63">
        <v>4.0899999999999999E-3</v>
      </c>
      <c r="AH49" s="63">
        <v>4.0899999999999999E-3</v>
      </c>
      <c r="AI49" s="63">
        <v>4.0899999999999999E-3</v>
      </c>
      <c r="AJ49" s="63">
        <v>4.0899999999999999E-3</v>
      </c>
      <c r="AK49" s="63">
        <v>4.0899999999999999E-3</v>
      </c>
      <c r="AL49" s="63">
        <v>4.0899999999999999E-3</v>
      </c>
      <c r="AM49" s="63">
        <v>4.0899999999999999E-3</v>
      </c>
      <c r="AN49" s="63">
        <v>4.0899999999999999E-3</v>
      </c>
      <c r="AO49" s="63">
        <v>4.0899999999999999E-3</v>
      </c>
      <c r="AP49" s="63">
        <v>4.0899999999999999E-3</v>
      </c>
      <c r="AQ49" s="63">
        <v>4.0899999999999999E-3</v>
      </c>
      <c r="AR49" s="63">
        <v>4.0899999999999999E-3</v>
      </c>
      <c r="AS49" s="63">
        <v>4.0899999999999999E-3</v>
      </c>
      <c r="AT49" s="63">
        <v>4.0899999999999999E-3</v>
      </c>
      <c r="AU49" s="63">
        <v>4.0899999999999999E-3</v>
      </c>
      <c r="AV49" s="63">
        <v>4.0899999999999999E-3</v>
      </c>
      <c r="AW49" s="63">
        <v>4.0899999999999999E-3</v>
      </c>
      <c r="AX49" s="63">
        <v>4.0899999999999999E-3</v>
      </c>
      <c r="AY49" s="63">
        <v>4.0899999999999999E-3</v>
      </c>
      <c r="AZ49" s="63">
        <v>4.0899999999999999E-3</v>
      </c>
      <c r="BA49" s="63">
        <v>4.0899999999999999E-3</v>
      </c>
      <c r="BB49" s="63">
        <v>4.0899999999999999E-3</v>
      </c>
      <c r="BC49" s="63">
        <v>4.0899999999999999E-3</v>
      </c>
      <c r="BD49" s="63">
        <v>4.0899999999999999E-3</v>
      </c>
      <c r="BE49" s="63">
        <v>4.0899999999999999E-3</v>
      </c>
      <c r="BF49" s="63">
        <v>4.0899999999999999E-3</v>
      </c>
      <c r="BG49" s="63">
        <v>4.0899999999999999E-3</v>
      </c>
      <c r="BH49" s="63">
        <v>4.0899999999999999E-3</v>
      </c>
      <c r="BI49" s="63">
        <v>4.0899999999999999E-3</v>
      </c>
      <c r="BJ49" s="63">
        <v>4.0899999999999999E-3</v>
      </c>
      <c r="BK49" s="63">
        <v>4.0899999999999999E-3</v>
      </c>
      <c r="BL49" s="63">
        <v>4.0899999999999999E-3</v>
      </c>
      <c r="BM49" s="63">
        <v>4.0899999999999999E-3</v>
      </c>
      <c r="BN49" s="63">
        <v>4.0899999999999999E-3</v>
      </c>
    </row>
    <row r="50" spans="1:66" x14ac:dyDescent="0.2">
      <c r="A50" s="67">
        <v>45</v>
      </c>
      <c r="B50" s="63">
        <v>8.6899999999999998E-3</v>
      </c>
      <c r="C50" s="63">
        <v>8.6899999999999998E-3</v>
      </c>
      <c r="D50" s="63">
        <v>8.6899999999999998E-3</v>
      </c>
      <c r="E50" s="63">
        <v>8.6899999999999998E-3</v>
      </c>
      <c r="F50" s="63">
        <v>8.6899999999999998E-3</v>
      </c>
      <c r="G50" s="63">
        <v>8.6899999999999998E-3</v>
      </c>
      <c r="H50" s="63">
        <v>8.6899999999999998E-3</v>
      </c>
      <c r="I50" s="63">
        <v>8.6899999999999998E-3</v>
      </c>
      <c r="J50" s="63">
        <v>8.6899999999999998E-3</v>
      </c>
      <c r="K50" s="63">
        <v>8.6899999999999998E-3</v>
      </c>
      <c r="L50" s="63">
        <v>8.6899999999999998E-3</v>
      </c>
      <c r="M50" s="63">
        <v>8.3700000000000007E-3</v>
      </c>
      <c r="N50" s="63">
        <v>8.0499999999999999E-3</v>
      </c>
      <c r="O50" s="63">
        <v>7.7299999999999999E-3</v>
      </c>
      <c r="P50" s="63">
        <v>7.4000000000000003E-3</v>
      </c>
      <c r="Q50" s="63">
        <v>7.0800000000000004E-3</v>
      </c>
      <c r="R50" s="63">
        <v>6.7600000000000004E-3</v>
      </c>
      <c r="S50" s="63">
        <v>6.4400000000000004E-3</v>
      </c>
      <c r="T50" s="63">
        <v>6.11E-3</v>
      </c>
      <c r="U50" s="63">
        <v>5.79E-3</v>
      </c>
      <c r="V50" s="63">
        <v>5.47E-3</v>
      </c>
      <c r="W50" s="63">
        <v>5.3299999999999997E-3</v>
      </c>
      <c r="X50" s="63">
        <v>5.1900000000000002E-3</v>
      </c>
      <c r="Y50" s="63">
        <v>5.0499999999999998E-3</v>
      </c>
      <c r="Z50" s="63">
        <v>4.9199999999999999E-3</v>
      </c>
      <c r="AA50" s="63">
        <v>4.7800000000000004E-3</v>
      </c>
      <c r="AB50" s="63">
        <v>4.64E-3</v>
      </c>
      <c r="AC50" s="63">
        <v>4.4999999999999997E-3</v>
      </c>
      <c r="AD50" s="63">
        <v>4.3600000000000002E-3</v>
      </c>
      <c r="AE50" s="63">
        <v>4.2300000000000003E-3</v>
      </c>
      <c r="AF50" s="63">
        <v>4.0899999999999999E-3</v>
      </c>
      <c r="AG50" s="63">
        <v>4.0899999999999999E-3</v>
      </c>
      <c r="AH50" s="63">
        <v>4.0899999999999999E-3</v>
      </c>
      <c r="AI50" s="63">
        <v>4.0899999999999999E-3</v>
      </c>
      <c r="AJ50" s="63">
        <v>4.0899999999999999E-3</v>
      </c>
      <c r="AK50" s="63">
        <v>4.0899999999999999E-3</v>
      </c>
      <c r="AL50" s="63">
        <v>4.0899999999999999E-3</v>
      </c>
      <c r="AM50" s="63">
        <v>4.0899999999999999E-3</v>
      </c>
      <c r="AN50" s="63">
        <v>4.0899999999999999E-3</v>
      </c>
      <c r="AO50" s="63">
        <v>4.0899999999999999E-3</v>
      </c>
      <c r="AP50" s="63">
        <v>4.0899999999999999E-3</v>
      </c>
      <c r="AQ50" s="63">
        <v>4.0899999999999999E-3</v>
      </c>
      <c r="AR50" s="63">
        <v>4.0899999999999999E-3</v>
      </c>
      <c r="AS50" s="63">
        <v>4.0899999999999999E-3</v>
      </c>
      <c r="AT50" s="63">
        <v>4.0899999999999999E-3</v>
      </c>
      <c r="AU50" s="63">
        <v>4.0899999999999999E-3</v>
      </c>
      <c r="AV50" s="63">
        <v>4.0899999999999999E-3</v>
      </c>
      <c r="AW50" s="63">
        <v>4.0899999999999999E-3</v>
      </c>
      <c r="AX50" s="63">
        <v>4.0899999999999999E-3</v>
      </c>
      <c r="AY50" s="63">
        <v>4.0899999999999999E-3</v>
      </c>
      <c r="AZ50" s="63">
        <v>4.0899999999999999E-3</v>
      </c>
      <c r="BA50" s="63">
        <v>4.0899999999999999E-3</v>
      </c>
      <c r="BB50" s="63">
        <v>4.0899999999999999E-3</v>
      </c>
      <c r="BC50" s="63">
        <v>4.0899999999999999E-3</v>
      </c>
      <c r="BD50" s="63">
        <v>4.0899999999999999E-3</v>
      </c>
      <c r="BE50" s="63">
        <v>4.0899999999999999E-3</v>
      </c>
      <c r="BF50" s="63">
        <v>4.0899999999999999E-3</v>
      </c>
      <c r="BG50" s="63">
        <v>4.0899999999999999E-3</v>
      </c>
      <c r="BH50" s="63">
        <v>4.0899999999999999E-3</v>
      </c>
      <c r="BI50" s="63">
        <v>4.0899999999999999E-3</v>
      </c>
      <c r="BJ50" s="63">
        <v>4.0899999999999999E-3</v>
      </c>
      <c r="BK50" s="63">
        <v>4.0899999999999999E-3</v>
      </c>
      <c r="BL50" s="63">
        <v>4.0899999999999999E-3</v>
      </c>
      <c r="BM50" s="63">
        <v>4.0899999999999999E-3</v>
      </c>
      <c r="BN50" s="63">
        <v>4.0899999999999999E-3</v>
      </c>
    </row>
    <row r="51" spans="1:66" x14ac:dyDescent="0.2">
      <c r="A51" s="67">
        <v>46</v>
      </c>
      <c r="B51" s="63">
        <v>8.6899999999999998E-3</v>
      </c>
      <c r="C51" s="63">
        <v>8.6899999999999998E-3</v>
      </c>
      <c r="D51" s="63">
        <v>8.6899999999999998E-3</v>
      </c>
      <c r="E51" s="63">
        <v>8.6899999999999998E-3</v>
      </c>
      <c r="F51" s="63">
        <v>8.6899999999999998E-3</v>
      </c>
      <c r="G51" s="63">
        <v>8.6899999999999998E-3</v>
      </c>
      <c r="H51" s="63">
        <v>8.6899999999999998E-3</v>
      </c>
      <c r="I51" s="63">
        <v>8.6899999999999998E-3</v>
      </c>
      <c r="J51" s="63">
        <v>8.6899999999999998E-3</v>
      </c>
      <c r="K51" s="63">
        <v>8.6899999999999998E-3</v>
      </c>
      <c r="L51" s="63">
        <v>8.6899999999999998E-3</v>
      </c>
      <c r="M51" s="63">
        <v>8.3700000000000007E-3</v>
      </c>
      <c r="N51" s="63">
        <v>8.0499999999999999E-3</v>
      </c>
      <c r="O51" s="63">
        <v>7.7299999999999999E-3</v>
      </c>
      <c r="P51" s="63">
        <v>7.4000000000000003E-3</v>
      </c>
      <c r="Q51" s="63">
        <v>7.0800000000000004E-3</v>
      </c>
      <c r="R51" s="63">
        <v>6.7600000000000004E-3</v>
      </c>
      <c r="S51" s="63">
        <v>6.4400000000000004E-3</v>
      </c>
      <c r="T51" s="63">
        <v>6.11E-3</v>
      </c>
      <c r="U51" s="63">
        <v>5.79E-3</v>
      </c>
      <c r="V51" s="63">
        <v>5.47E-3</v>
      </c>
      <c r="W51" s="63">
        <v>5.3299999999999997E-3</v>
      </c>
      <c r="X51" s="63">
        <v>5.1900000000000002E-3</v>
      </c>
      <c r="Y51" s="63">
        <v>5.0499999999999998E-3</v>
      </c>
      <c r="Z51" s="63">
        <v>4.9199999999999999E-3</v>
      </c>
      <c r="AA51" s="63">
        <v>4.7800000000000004E-3</v>
      </c>
      <c r="AB51" s="63">
        <v>4.64E-3</v>
      </c>
      <c r="AC51" s="63">
        <v>4.4999999999999997E-3</v>
      </c>
      <c r="AD51" s="63">
        <v>4.3600000000000002E-3</v>
      </c>
      <c r="AE51" s="63">
        <v>4.2300000000000003E-3</v>
      </c>
      <c r="AF51" s="63">
        <v>4.0899999999999999E-3</v>
      </c>
      <c r="AG51" s="63">
        <v>4.0899999999999999E-3</v>
      </c>
      <c r="AH51" s="63">
        <v>4.0899999999999999E-3</v>
      </c>
      <c r="AI51" s="63">
        <v>4.0899999999999999E-3</v>
      </c>
      <c r="AJ51" s="63">
        <v>4.0899999999999999E-3</v>
      </c>
      <c r="AK51" s="63">
        <v>4.0899999999999999E-3</v>
      </c>
      <c r="AL51" s="63">
        <v>4.0899999999999999E-3</v>
      </c>
      <c r="AM51" s="63">
        <v>4.0899999999999999E-3</v>
      </c>
      <c r="AN51" s="63">
        <v>4.0899999999999999E-3</v>
      </c>
      <c r="AO51" s="63">
        <v>4.0899999999999999E-3</v>
      </c>
      <c r="AP51" s="63">
        <v>4.0899999999999999E-3</v>
      </c>
      <c r="AQ51" s="63">
        <v>4.0899999999999999E-3</v>
      </c>
      <c r="AR51" s="63">
        <v>4.0899999999999999E-3</v>
      </c>
      <c r="AS51" s="63">
        <v>4.0899999999999999E-3</v>
      </c>
      <c r="AT51" s="63">
        <v>4.0899999999999999E-3</v>
      </c>
      <c r="AU51" s="63">
        <v>4.0899999999999999E-3</v>
      </c>
      <c r="AV51" s="63">
        <v>4.0899999999999999E-3</v>
      </c>
      <c r="AW51" s="63">
        <v>4.0899999999999999E-3</v>
      </c>
      <c r="AX51" s="63">
        <v>4.0899999999999999E-3</v>
      </c>
      <c r="AY51" s="63">
        <v>4.0899999999999999E-3</v>
      </c>
      <c r="AZ51" s="63">
        <v>4.0899999999999999E-3</v>
      </c>
      <c r="BA51" s="63">
        <v>4.0899999999999999E-3</v>
      </c>
      <c r="BB51" s="63">
        <v>4.0899999999999999E-3</v>
      </c>
      <c r="BC51" s="63">
        <v>4.0899999999999999E-3</v>
      </c>
      <c r="BD51" s="63">
        <v>4.0899999999999999E-3</v>
      </c>
      <c r="BE51" s="63">
        <v>4.0899999999999999E-3</v>
      </c>
      <c r="BF51" s="63">
        <v>4.0899999999999999E-3</v>
      </c>
      <c r="BG51" s="63">
        <v>4.0899999999999999E-3</v>
      </c>
      <c r="BH51" s="63">
        <v>4.0899999999999999E-3</v>
      </c>
      <c r="BI51" s="63">
        <v>4.0899999999999999E-3</v>
      </c>
      <c r="BJ51" s="63">
        <v>4.0899999999999999E-3</v>
      </c>
      <c r="BK51" s="63">
        <v>4.0899999999999999E-3</v>
      </c>
      <c r="BL51" s="63">
        <v>4.0899999999999999E-3</v>
      </c>
      <c r="BM51" s="63">
        <v>4.0899999999999999E-3</v>
      </c>
      <c r="BN51" s="63">
        <v>4.0899999999999999E-3</v>
      </c>
    </row>
    <row r="52" spans="1:66" x14ac:dyDescent="0.2">
      <c r="A52" s="67">
        <v>47</v>
      </c>
      <c r="B52" s="63">
        <v>8.6899999999999998E-3</v>
      </c>
      <c r="C52" s="63">
        <v>8.6899999999999998E-3</v>
      </c>
      <c r="D52" s="63">
        <v>8.6899999999999998E-3</v>
      </c>
      <c r="E52" s="63">
        <v>8.6899999999999998E-3</v>
      </c>
      <c r="F52" s="63">
        <v>8.6899999999999998E-3</v>
      </c>
      <c r="G52" s="63">
        <v>8.6899999999999998E-3</v>
      </c>
      <c r="H52" s="63">
        <v>8.6899999999999998E-3</v>
      </c>
      <c r="I52" s="63">
        <v>8.6899999999999998E-3</v>
      </c>
      <c r="J52" s="63">
        <v>8.6899999999999998E-3</v>
      </c>
      <c r="K52" s="63">
        <v>8.6899999999999998E-3</v>
      </c>
      <c r="L52" s="63">
        <v>8.6899999999999998E-3</v>
      </c>
      <c r="M52" s="63">
        <v>8.3700000000000007E-3</v>
      </c>
      <c r="N52" s="63">
        <v>8.0499999999999999E-3</v>
      </c>
      <c r="O52" s="63">
        <v>7.7299999999999999E-3</v>
      </c>
      <c r="P52" s="63">
        <v>7.4000000000000003E-3</v>
      </c>
      <c r="Q52" s="63">
        <v>7.0800000000000004E-3</v>
      </c>
      <c r="R52" s="63">
        <v>6.7600000000000004E-3</v>
      </c>
      <c r="S52" s="63">
        <v>6.4400000000000004E-3</v>
      </c>
      <c r="T52" s="63">
        <v>6.11E-3</v>
      </c>
      <c r="U52" s="63">
        <v>5.79E-3</v>
      </c>
      <c r="V52" s="63">
        <v>5.47E-3</v>
      </c>
      <c r="W52" s="63">
        <v>5.3299999999999997E-3</v>
      </c>
      <c r="X52" s="63">
        <v>5.1900000000000002E-3</v>
      </c>
      <c r="Y52" s="63">
        <v>5.0499999999999998E-3</v>
      </c>
      <c r="Z52" s="63">
        <v>4.9199999999999999E-3</v>
      </c>
      <c r="AA52" s="63">
        <v>4.7800000000000004E-3</v>
      </c>
      <c r="AB52" s="63">
        <v>4.64E-3</v>
      </c>
      <c r="AC52" s="63">
        <v>4.4999999999999997E-3</v>
      </c>
      <c r="AD52" s="63">
        <v>4.3600000000000002E-3</v>
      </c>
      <c r="AE52" s="63">
        <v>4.2300000000000003E-3</v>
      </c>
      <c r="AF52" s="63">
        <v>4.0899999999999999E-3</v>
      </c>
      <c r="AG52" s="63">
        <v>4.0899999999999999E-3</v>
      </c>
      <c r="AH52" s="63">
        <v>4.0899999999999999E-3</v>
      </c>
      <c r="AI52" s="63">
        <v>4.0899999999999999E-3</v>
      </c>
      <c r="AJ52" s="63">
        <v>4.0899999999999999E-3</v>
      </c>
      <c r="AK52" s="63">
        <v>4.0899999999999999E-3</v>
      </c>
      <c r="AL52" s="63">
        <v>4.0899999999999999E-3</v>
      </c>
      <c r="AM52" s="63">
        <v>4.0899999999999999E-3</v>
      </c>
      <c r="AN52" s="63">
        <v>4.0899999999999999E-3</v>
      </c>
      <c r="AO52" s="63">
        <v>4.0899999999999999E-3</v>
      </c>
      <c r="AP52" s="63">
        <v>4.0899999999999999E-3</v>
      </c>
      <c r="AQ52" s="63">
        <v>4.0899999999999999E-3</v>
      </c>
      <c r="AR52" s="63">
        <v>4.0899999999999999E-3</v>
      </c>
      <c r="AS52" s="63">
        <v>4.0899999999999999E-3</v>
      </c>
      <c r="AT52" s="63">
        <v>4.0899999999999999E-3</v>
      </c>
      <c r="AU52" s="63">
        <v>4.0899999999999999E-3</v>
      </c>
      <c r="AV52" s="63">
        <v>4.0899999999999999E-3</v>
      </c>
      <c r="AW52" s="63">
        <v>4.0899999999999999E-3</v>
      </c>
      <c r="AX52" s="63">
        <v>4.0899999999999999E-3</v>
      </c>
      <c r="AY52" s="63">
        <v>4.0899999999999999E-3</v>
      </c>
      <c r="AZ52" s="63">
        <v>4.0899999999999999E-3</v>
      </c>
      <c r="BA52" s="63">
        <v>4.0899999999999999E-3</v>
      </c>
      <c r="BB52" s="63">
        <v>4.0899999999999999E-3</v>
      </c>
      <c r="BC52" s="63">
        <v>4.0899999999999999E-3</v>
      </c>
      <c r="BD52" s="63">
        <v>4.0899999999999999E-3</v>
      </c>
      <c r="BE52" s="63">
        <v>4.0899999999999999E-3</v>
      </c>
      <c r="BF52" s="63">
        <v>4.0899999999999999E-3</v>
      </c>
      <c r="BG52" s="63">
        <v>4.0899999999999999E-3</v>
      </c>
      <c r="BH52" s="63">
        <v>4.0899999999999999E-3</v>
      </c>
      <c r="BI52" s="63">
        <v>4.0899999999999999E-3</v>
      </c>
      <c r="BJ52" s="63">
        <v>4.0899999999999999E-3</v>
      </c>
      <c r="BK52" s="63">
        <v>4.0899999999999999E-3</v>
      </c>
      <c r="BL52" s="63">
        <v>4.0899999999999999E-3</v>
      </c>
      <c r="BM52" s="63">
        <v>4.0899999999999999E-3</v>
      </c>
      <c r="BN52" s="63">
        <v>4.0899999999999999E-3</v>
      </c>
    </row>
    <row r="53" spans="1:66" x14ac:dyDescent="0.2">
      <c r="A53" s="67">
        <v>48</v>
      </c>
      <c r="B53" s="63">
        <v>8.6899999999999998E-3</v>
      </c>
      <c r="C53" s="63">
        <v>8.6899999999999998E-3</v>
      </c>
      <c r="D53" s="63">
        <v>8.6899999999999998E-3</v>
      </c>
      <c r="E53" s="63">
        <v>8.6899999999999998E-3</v>
      </c>
      <c r="F53" s="63">
        <v>8.6899999999999998E-3</v>
      </c>
      <c r="G53" s="63">
        <v>8.6899999999999998E-3</v>
      </c>
      <c r="H53" s="63">
        <v>8.6899999999999998E-3</v>
      </c>
      <c r="I53" s="63">
        <v>8.6899999999999998E-3</v>
      </c>
      <c r="J53" s="63">
        <v>8.6899999999999998E-3</v>
      </c>
      <c r="K53" s="63">
        <v>8.6899999999999998E-3</v>
      </c>
      <c r="L53" s="63">
        <v>8.6899999999999998E-3</v>
      </c>
      <c r="M53" s="63">
        <v>8.3700000000000007E-3</v>
      </c>
      <c r="N53" s="63">
        <v>8.0499999999999999E-3</v>
      </c>
      <c r="O53" s="63">
        <v>7.7299999999999999E-3</v>
      </c>
      <c r="P53" s="63">
        <v>7.4000000000000003E-3</v>
      </c>
      <c r="Q53" s="63">
        <v>7.0800000000000004E-3</v>
      </c>
      <c r="R53" s="63">
        <v>6.7600000000000004E-3</v>
      </c>
      <c r="S53" s="63">
        <v>6.4400000000000004E-3</v>
      </c>
      <c r="T53" s="63">
        <v>6.11E-3</v>
      </c>
      <c r="U53" s="63">
        <v>5.79E-3</v>
      </c>
      <c r="V53" s="63">
        <v>5.47E-3</v>
      </c>
      <c r="W53" s="63">
        <v>5.3299999999999997E-3</v>
      </c>
      <c r="X53" s="63">
        <v>5.1900000000000002E-3</v>
      </c>
      <c r="Y53" s="63">
        <v>5.0499999999999998E-3</v>
      </c>
      <c r="Z53" s="63">
        <v>4.9199999999999999E-3</v>
      </c>
      <c r="AA53" s="63">
        <v>4.7800000000000004E-3</v>
      </c>
      <c r="AB53" s="63">
        <v>4.64E-3</v>
      </c>
      <c r="AC53" s="63">
        <v>4.4999999999999997E-3</v>
      </c>
      <c r="AD53" s="63">
        <v>4.3600000000000002E-3</v>
      </c>
      <c r="AE53" s="63">
        <v>4.2300000000000003E-3</v>
      </c>
      <c r="AF53" s="63">
        <v>4.0899999999999999E-3</v>
      </c>
      <c r="AG53" s="63">
        <v>4.0899999999999999E-3</v>
      </c>
      <c r="AH53" s="63">
        <v>4.0899999999999999E-3</v>
      </c>
      <c r="AI53" s="63">
        <v>4.0899999999999999E-3</v>
      </c>
      <c r="AJ53" s="63">
        <v>4.0899999999999999E-3</v>
      </c>
      <c r="AK53" s="63">
        <v>4.0899999999999999E-3</v>
      </c>
      <c r="AL53" s="63">
        <v>4.0899999999999999E-3</v>
      </c>
      <c r="AM53" s="63">
        <v>4.0899999999999999E-3</v>
      </c>
      <c r="AN53" s="63">
        <v>4.0899999999999999E-3</v>
      </c>
      <c r="AO53" s="63">
        <v>4.0899999999999999E-3</v>
      </c>
      <c r="AP53" s="63">
        <v>4.0899999999999999E-3</v>
      </c>
      <c r="AQ53" s="63">
        <v>4.0899999999999999E-3</v>
      </c>
      <c r="AR53" s="63">
        <v>4.0899999999999999E-3</v>
      </c>
      <c r="AS53" s="63">
        <v>4.0899999999999999E-3</v>
      </c>
      <c r="AT53" s="63">
        <v>4.0899999999999999E-3</v>
      </c>
      <c r="AU53" s="63">
        <v>4.0899999999999999E-3</v>
      </c>
      <c r="AV53" s="63">
        <v>4.0899999999999999E-3</v>
      </c>
      <c r="AW53" s="63">
        <v>4.0899999999999999E-3</v>
      </c>
      <c r="AX53" s="63">
        <v>4.0899999999999999E-3</v>
      </c>
      <c r="AY53" s="63">
        <v>4.0899999999999999E-3</v>
      </c>
      <c r="AZ53" s="63">
        <v>4.0899999999999999E-3</v>
      </c>
      <c r="BA53" s="63">
        <v>4.0899999999999999E-3</v>
      </c>
      <c r="BB53" s="63">
        <v>4.0899999999999999E-3</v>
      </c>
      <c r="BC53" s="63">
        <v>4.0899999999999999E-3</v>
      </c>
      <c r="BD53" s="63">
        <v>4.0899999999999999E-3</v>
      </c>
      <c r="BE53" s="63">
        <v>4.0899999999999999E-3</v>
      </c>
      <c r="BF53" s="63">
        <v>4.0899999999999999E-3</v>
      </c>
      <c r="BG53" s="63">
        <v>4.0899999999999999E-3</v>
      </c>
      <c r="BH53" s="63">
        <v>4.0899999999999999E-3</v>
      </c>
      <c r="BI53" s="63">
        <v>4.0899999999999999E-3</v>
      </c>
      <c r="BJ53" s="63">
        <v>4.0899999999999999E-3</v>
      </c>
      <c r="BK53" s="63">
        <v>4.0899999999999999E-3</v>
      </c>
      <c r="BL53" s="63">
        <v>4.0899999999999999E-3</v>
      </c>
      <c r="BM53" s="63">
        <v>4.0899999999999999E-3</v>
      </c>
      <c r="BN53" s="63">
        <v>4.0899999999999999E-3</v>
      </c>
    </row>
    <row r="54" spans="1:66" x14ac:dyDescent="0.2">
      <c r="A54" s="67">
        <v>49</v>
      </c>
      <c r="B54" s="63">
        <v>8.6899999999999998E-3</v>
      </c>
      <c r="C54" s="63">
        <v>8.6899999999999998E-3</v>
      </c>
      <c r="D54" s="63">
        <v>8.6899999999999998E-3</v>
      </c>
      <c r="E54" s="63">
        <v>8.6899999999999998E-3</v>
      </c>
      <c r="F54" s="63">
        <v>8.6899999999999998E-3</v>
      </c>
      <c r="G54" s="63">
        <v>8.6899999999999998E-3</v>
      </c>
      <c r="H54" s="63">
        <v>8.6899999999999998E-3</v>
      </c>
      <c r="I54" s="63">
        <v>8.6899999999999998E-3</v>
      </c>
      <c r="J54" s="63">
        <v>8.6899999999999998E-3</v>
      </c>
      <c r="K54" s="63">
        <v>8.6899999999999998E-3</v>
      </c>
      <c r="L54" s="63">
        <v>8.6899999999999998E-3</v>
      </c>
      <c r="M54" s="63">
        <v>8.3700000000000007E-3</v>
      </c>
      <c r="N54" s="63">
        <v>8.0499999999999999E-3</v>
      </c>
      <c r="O54" s="63">
        <v>7.7299999999999999E-3</v>
      </c>
      <c r="P54" s="63">
        <v>7.4000000000000003E-3</v>
      </c>
      <c r="Q54" s="63">
        <v>7.0800000000000004E-3</v>
      </c>
      <c r="R54" s="63">
        <v>6.7600000000000004E-3</v>
      </c>
      <c r="S54" s="63">
        <v>6.4400000000000004E-3</v>
      </c>
      <c r="T54" s="63">
        <v>6.11E-3</v>
      </c>
      <c r="U54" s="63">
        <v>5.79E-3</v>
      </c>
      <c r="V54" s="63">
        <v>5.47E-3</v>
      </c>
      <c r="W54" s="63">
        <v>5.3299999999999997E-3</v>
      </c>
      <c r="X54" s="63">
        <v>5.1900000000000002E-3</v>
      </c>
      <c r="Y54" s="63">
        <v>5.0499999999999998E-3</v>
      </c>
      <c r="Z54" s="63">
        <v>4.9199999999999999E-3</v>
      </c>
      <c r="AA54" s="63">
        <v>4.7800000000000004E-3</v>
      </c>
      <c r="AB54" s="63">
        <v>4.64E-3</v>
      </c>
      <c r="AC54" s="63">
        <v>4.4999999999999997E-3</v>
      </c>
      <c r="AD54" s="63">
        <v>4.3600000000000002E-3</v>
      </c>
      <c r="AE54" s="63">
        <v>4.2300000000000003E-3</v>
      </c>
      <c r="AF54" s="63">
        <v>4.0899999999999999E-3</v>
      </c>
      <c r="AG54" s="63">
        <v>4.0899999999999999E-3</v>
      </c>
      <c r="AH54" s="63">
        <v>4.0899999999999999E-3</v>
      </c>
      <c r="AI54" s="63">
        <v>4.0899999999999999E-3</v>
      </c>
      <c r="AJ54" s="63">
        <v>4.0899999999999999E-3</v>
      </c>
      <c r="AK54" s="63">
        <v>4.0899999999999999E-3</v>
      </c>
      <c r="AL54" s="63">
        <v>4.0899999999999999E-3</v>
      </c>
      <c r="AM54" s="63">
        <v>4.0899999999999999E-3</v>
      </c>
      <c r="AN54" s="63">
        <v>4.0899999999999999E-3</v>
      </c>
      <c r="AO54" s="63">
        <v>4.0899999999999999E-3</v>
      </c>
      <c r="AP54" s="63">
        <v>4.0899999999999999E-3</v>
      </c>
      <c r="AQ54" s="63">
        <v>4.0899999999999999E-3</v>
      </c>
      <c r="AR54" s="63">
        <v>4.0899999999999999E-3</v>
      </c>
      <c r="AS54" s="63">
        <v>4.0899999999999999E-3</v>
      </c>
      <c r="AT54" s="63">
        <v>4.0899999999999999E-3</v>
      </c>
      <c r="AU54" s="63">
        <v>4.0899999999999999E-3</v>
      </c>
      <c r="AV54" s="63">
        <v>4.0899999999999999E-3</v>
      </c>
      <c r="AW54" s="63">
        <v>4.0899999999999999E-3</v>
      </c>
      <c r="AX54" s="63">
        <v>4.0899999999999999E-3</v>
      </c>
      <c r="AY54" s="63">
        <v>4.0899999999999999E-3</v>
      </c>
      <c r="AZ54" s="63">
        <v>4.0899999999999999E-3</v>
      </c>
      <c r="BA54" s="63">
        <v>4.0899999999999999E-3</v>
      </c>
      <c r="BB54" s="63">
        <v>4.0899999999999999E-3</v>
      </c>
      <c r="BC54" s="63">
        <v>4.0899999999999999E-3</v>
      </c>
      <c r="BD54" s="63">
        <v>4.0899999999999999E-3</v>
      </c>
      <c r="BE54" s="63">
        <v>4.0899999999999999E-3</v>
      </c>
      <c r="BF54" s="63">
        <v>4.0899999999999999E-3</v>
      </c>
      <c r="BG54" s="63">
        <v>4.0899999999999999E-3</v>
      </c>
      <c r="BH54" s="63">
        <v>4.0899999999999999E-3</v>
      </c>
      <c r="BI54" s="63">
        <v>4.0899999999999999E-3</v>
      </c>
      <c r="BJ54" s="63">
        <v>4.0899999999999999E-3</v>
      </c>
      <c r="BK54" s="63">
        <v>4.0899999999999999E-3</v>
      </c>
      <c r="BL54" s="63">
        <v>4.0899999999999999E-3</v>
      </c>
      <c r="BM54" s="63">
        <v>4.0899999999999999E-3</v>
      </c>
      <c r="BN54" s="63">
        <v>4.0899999999999999E-3</v>
      </c>
    </row>
    <row r="55" spans="1:66" ht="13.5" thickBot="1" x14ac:dyDescent="0.25">
      <c r="A55" s="67">
        <v>50</v>
      </c>
      <c r="B55" s="64">
        <v>8.6899999999999998E-3</v>
      </c>
      <c r="C55" s="64">
        <v>8.6899999999999998E-3</v>
      </c>
      <c r="D55" s="64">
        <v>8.6899999999999998E-3</v>
      </c>
      <c r="E55" s="64">
        <v>8.6899999999999998E-3</v>
      </c>
      <c r="F55" s="64">
        <v>8.6899999999999998E-3</v>
      </c>
      <c r="G55" s="64">
        <v>8.6899999999999998E-3</v>
      </c>
      <c r="H55" s="64">
        <v>8.6899999999999998E-3</v>
      </c>
      <c r="I55" s="64">
        <v>8.6899999999999998E-3</v>
      </c>
      <c r="J55" s="64">
        <v>8.6899999999999998E-3</v>
      </c>
      <c r="K55" s="64">
        <v>8.6899999999999998E-3</v>
      </c>
      <c r="L55" s="64">
        <v>8.6899999999999998E-3</v>
      </c>
      <c r="M55" s="64">
        <v>8.3700000000000007E-3</v>
      </c>
      <c r="N55" s="64">
        <v>8.0499999999999999E-3</v>
      </c>
      <c r="O55" s="64">
        <v>7.7299999999999999E-3</v>
      </c>
      <c r="P55" s="64">
        <v>7.4000000000000003E-3</v>
      </c>
      <c r="Q55" s="64">
        <v>7.0800000000000004E-3</v>
      </c>
      <c r="R55" s="64">
        <v>6.7600000000000004E-3</v>
      </c>
      <c r="S55" s="64">
        <v>6.4400000000000004E-3</v>
      </c>
      <c r="T55" s="64">
        <v>6.11E-3</v>
      </c>
      <c r="U55" s="64">
        <v>5.79E-3</v>
      </c>
      <c r="V55" s="64">
        <v>5.47E-3</v>
      </c>
      <c r="W55" s="64">
        <v>5.3299999999999997E-3</v>
      </c>
      <c r="X55" s="64">
        <v>5.1900000000000002E-3</v>
      </c>
      <c r="Y55" s="64">
        <v>5.0499999999999998E-3</v>
      </c>
      <c r="Z55" s="64">
        <v>4.9199999999999999E-3</v>
      </c>
      <c r="AA55" s="64">
        <v>4.7800000000000004E-3</v>
      </c>
      <c r="AB55" s="64">
        <v>4.64E-3</v>
      </c>
      <c r="AC55" s="64">
        <v>4.4999999999999997E-3</v>
      </c>
      <c r="AD55" s="64">
        <v>4.3600000000000002E-3</v>
      </c>
      <c r="AE55" s="64">
        <v>4.2300000000000003E-3</v>
      </c>
      <c r="AF55" s="64">
        <v>4.0899999999999999E-3</v>
      </c>
      <c r="AG55" s="64">
        <v>4.0899999999999999E-3</v>
      </c>
      <c r="AH55" s="64">
        <v>4.0899999999999999E-3</v>
      </c>
      <c r="AI55" s="64">
        <v>4.0899999999999999E-3</v>
      </c>
      <c r="AJ55" s="64">
        <v>4.0899999999999999E-3</v>
      </c>
      <c r="AK55" s="64">
        <v>4.0899999999999999E-3</v>
      </c>
      <c r="AL55" s="64">
        <v>4.0899999999999999E-3</v>
      </c>
      <c r="AM55" s="64">
        <v>4.0899999999999999E-3</v>
      </c>
      <c r="AN55" s="64">
        <v>4.0899999999999999E-3</v>
      </c>
      <c r="AO55" s="64">
        <v>4.0899999999999999E-3</v>
      </c>
      <c r="AP55" s="64">
        <v>4.0899999999999999E-3</v>
      </c>
      <c r="AQ55" s="64">
        <v>4.0899999999999999E-3</v>
      </c>
      <c r="AR55" s="64">
        <v>4.0899999999999999E-3</v>
      </c>
      <c r="AS55" s="64">
        <v>4.0899999999999999E-3</v>
      </c>
      <c r="AT55" s="64">
        <v>4.0899999999999999E-3</v>
      </c>
      <c r="AU55" s="64">
        <v>4.0899999999999999E-3</v>
      </c>
      <c r="AV55" s="64">
        <v>4.0899999999999999E-3</v>
      </c>
      <c r="AW55" s="64">
        <v>4.0899999999999999E-3</v>
      </c>
      <c r="AX55" s="64">
        <v>4.0899999999999999E-3</v>
      </c>
      <c r="AY55" s="64">
        <v>4.0899999999999999E-3</v>
      </c>
      <c r="AZ55" s="64">
        <v>4.0899999999999999E-3</v>
      </c>
      <c r="BA55" s="64">
        <v>4.0899999999999999E-3</v>
      </c>
      <c r="BB55" s="64">
        <v>4.0899999999999999E-3</v>
      </c>
      <c r="BC55" s="64">
        <v>4.0899999999999999E-3</v>
      </c>
      <c r="BD55" s="64">
        <v>4.0899999999999999E-3</v>
      </c>
      <c r="BE55" s="64">
        <v>4.0899999999999999E-3</v>
      </c>
      <c r="BF55" s="64">
        <v>4.0899999999999999E-3</v>
      </c>
      <c r="BG55" s="64">
        <v>4.0899999999999999E-3</v>
      </c>
      <c r="BH55" s="64">
        <v>4.0899999999999999E-3</v>
      </c>
      <c r="BI55" s="64">
        <v>4.0899999999999999E-3</v>
      </c>
      <c r="BJ55" s="64">
        <v>4.0899999999999999E-3</v>
      </c>
      <c r="BK55" s="64">
        <v>4.0899999999999999E-3</v>
      </c>
      <c r="BL55" s="64">
        <v>4.0899999999999999E-3</v>
      </c>
      <c r="BM55" s="64">
        <v>4.0899999999999999E-3</v>
      </c>
      <c r="BN55" s="64">
        <v>4.0899999999999999E-3</v>
      </c>
    </row>
  </sheetData>
  <phoneticPr fontId="5" type="noConversion"/>
  <pageMargins left="0.5" right="0.25" top="0.5" bottom="0.5" header="0.5" footer="0.5"/>
  <pageSetup scale="60" orientation="landscape" r:id="rId1"/>
  <headerFooter alignWithMargins="0">
    <oddFooter>&amp;L&amp;A
Effective 12/20/2017&amp;C&amp;P of &amp;N</oddFooter>
  </headerFooter>
  <colBreaks count="2" manualBreakCount="2">
    <brk id="24" max="1048575" man="1"/>
    <brk id="47" max="1048575" man="1"/>
  </colBreaks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1"/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9" sqref="B9"/>
    </sheetView>
  </sheetViews>
  <sheetFormatPr defaultRowHeight="12.75" x14ac:dyDescent="0.2"/>
  <cols>
    <col min="1" max="1" width="7.140625" customWidth="1"/>
    <col min="2" max="31" width="11.140625" customWidth="1"/>
  </cols>
  <sheetData>
    <row r="1" spans="1:31" ht="18" x14ac:dyDescent="0.25">
      <c r="A1" s="22"/>
      <c r="B1" s="19" t="s">
        <v>73</v>
      </c>
      <c r="C1" s="19"/>
      <c r="D1" s="19"/>
      <c r="E1" s="19"/>
      <c r="F1" s="19"/>
      <c r="G1" s="19"/>
      <c r="H1" s="19"/>
      <c r="I1" s="19"/>
      <c r="J1" s="19"/>
      <c r="K1" s="19"/>
      <c r="L1" s="17"/>
      <c r="M1" s="17"/>
      <c r="N1" s="17"/>
      <c r="O1" s="17"/>
      <c r="P1" s="17"/>
      <c r="Q1" s="19" t="s">
        <v>73</v>
      </c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</row>
    <row r="2" spans="1:31" x14ac:dyDescent="0.2">
      <c r="B2" s="18" t="s">
        <v>83</v>
      </c>
      <c r="C2" s="18"/>
      <c r="D2" s="18"/>
      <c r="E2" s="18"/>
      <c r="F2" s="18"/>
      <c r="G2" s="18"/>
      <c r="H2" s="18"/>
      <c r="I2" s="18"/>
      <c r="J2" s="18"/>
      <c r="K2" s="18"/>
      <c r="L2" s="17"/>
      <c r="M2" s="17"/>
      <c r="N2" s="17"/>
      <c r="O2" s="17"/>
      <c r="P2" s="17"/>
      <c r="Q2" s="18" t="s">
        <v>83</v>
      </c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</row>
    <row r="3" spans="1:31" ht="13.5" thickBot="1" x14ac:dyDescent="0.25">
      <c r="A3" s="2"/>
      <c r="B3" s="2" t="s">
        <v>33</v>
      </c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  <c r="O3" s="2"/>
      <c r="P3" s="2"/>
      <c r="Q3" s="2" t="s">
        <v>33</v>
      </c>
      <c r="R3" s="2"/>
      <c r="S3" s="2"/>
      <c r="T3" s="2"/>
      <c r="U3" s="2"/>
      <c r="X3" s="2"/>
      <c r="Y3" s="2"/>
      <c r="Z3" s="2"/>
      <c r="AA3" s="2"/>
      <c r="AB3" s="2"/>
      <c r="AC3" s="2"/>
      <c r="AD3" s="2"/>
      <c r="AE3" s="2"/>
    </row>
    <row r="4" spans="1:31" s="20" customFormat="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s="20" customFormat="1" x14ac:dyDescent="0.2">
      <c r="A5" s="66">
        <v>0</v>
      </c>
      <c r="B5" s="107">
        <v>0</v>
      </c>
      <c r="C5" s="107">
        <v>0</v>
      </c>
      <c r="D5" s="107">
        <v>0</v>
      </c>
      <c r="E5" s="107">
        <v>0</v>
      </c>
      <c r="F5" s="107">
        <v>0</v>
      </c>
      <c r="G5" s="107">
        <v>0</v>
      </c>
      <c r="H5" s="107">
        <v>0</v>
      </c>
      <c r="I5" s="107">
        <v>0</v>
      </c>
      <c r="J5" s="107">
        <v>0</v>
      </c>
      <c r="K5" s="107">
        <v>0</v>
      </c>
      <c r="L5" s="107">
        <v>0</v>
      </c>
      <c r="M5" s="107">
        <v>0</v>
      </c>
      <c r="N5" s="107">
        <v>0</v>
      </c>
      <c r="O5" s="107">
        <v>0</v>
      </c>
      <c r="P5" s="107">
        <v>0</v>
      </c>
      <c r="Q5" s="107">
        <v>0</v>
      </c>
      <c r="R5" s="107">
        <v>0</v>
      </c>
      <c r="S5" s="107">
        <v>0</v>
      </c>
      <c r="T5" s="107">
        <v>0</v>
      </c>
      <c r="U5" s="107">
        <v>0</v>
      </c>
      <c r="V5" s="107">
        <v>0</v>
      </c>
      <c r="W5" s="107">
        <v>0</v>
      </c>
      <c r="X5" s="107">
        <v>0</v>
      </c>
      <c r="Y5" s="107">
        <v>0</v>
      </c>
      <c r="Z5" s="107">
        <v>0</v>
      </c>
      <c r="AA5" s="107">
        <v>0</v>
      </c>
      <c r="AB5" s="107">
        <v>0</v>
      </c>
      <c r="AC5" s="107">
        <v>0</v>
      </c>
      <c r="AD5" s="107">
        <v>0</v>
      </c>
      <c r="AE5" s="107">
        <v>0</v>
      </c>
    </row>
    <row r="6" spans="1:31" s="20" customFormat="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</row>
    <row r="7" spans="1:31" s="20" customFormat="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</row>
    <row r="8" spans="1:31" s="20" customFormat="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</row>
    <row r="9" spans="1:31" s="20" customFormat="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</row>
    <row r="10" spans="1:31" s="20" customFormat="1" x14ac:dyDescent="0.2">
      <c r="A10" s="66">
        <v>5</v>
      </c>
      <c r="B10" s="12">
        <v>8.0000000000000002E-3</v>
      </c>
      <c r="C10" s="12">
        <v>8.9999999999999993E-3</v>
      </c>
      <c r="D10" s="12">
        <v>1.4999999999999999E-2</v>
      </c>
      <c r="E10" s="12">
        <v>1.6E-2</v>
      </c>
      <c r="F10" s="12">
        <v>1.7999999999999999E-2</v>
      </c>
      <c r="G10" s="12">
        <v>0.04</v>
      </c>
      <c r="H10" s="12">
        <v>3.4000000000000002E-2</v>
      </c>
      <c r="I10" s="12">
        <v>4.2000000000000003E-2</v>
      </c>
      <c r="J10" s="12">
        <v>4.5999999999999999E-2</v>
      </c>
      <c r="K10" s="12">
        <v>4.4999999999999998E-2</v>
      </c>
      <c r="L10" s="12">
        <v>5.8000000000000003E-2</v>
      </c>
      <c r="M10" s="12">
        <v>6.5000000000000002E-2</v>
      </c>
      <c r="N10" s="12">
        <v>0.13600000000000001</v>
      </c>
      <c r="O10" s="12">
        <v>0.13</v>
      </c>
      <c r="P10" s="12">
        <v>0.113</v>
      </c>
      <c r="Q10" s="12">
        <v>0.14499999999999999</v>
      </c>
      <c r="R10" s="12">
        <v>0.17</v>
      </c>
      <c r="S10" s="12">
        <v>0.25</v>
      </c>
      <c r="T10" s="12">
        <v>0.22700000000000001</v>
      </c>
      <c r="U10" s="12">
        <v>0.2</v>
      </c>
      <c r="V10" s="12">
        <v>0.15</v>
      </c>
      <c r="W10" s="12">
        <v>0.15</v>
      </c>
      <c r="X10" s="12">
        <v>0.15</v>
      </c>
      <c r="Y10" s="12">
        <v>0.15</v>
      </c>
      <c r="Z10" s="12">
        <v>0.15</v>
      </c>
      <c r="AA10" s="12">
        <v>1</v>
      </c>
      <c r="AB10" s="12">
        <v>1</v>
      </c>
      <c r="AC10" s="12">
        <v>1</v>
      </c>
      <c r="AD10" s="12">
        <v>1</v>
      </c>
      <c r="AE10" s="12">
        <v>1</v>
      </c>
    </row>
    <row r="11" spans="1:31" s="20" customFormat="1" x14ac:dyDescent="0.2">
      <c r="A11" s="66">
        <v>6</v>
      </c>
      <c r="B11" s="12">
        <v>8.9999999999999993E-3</v>
      </c>
      <c r="C11" s="12">
        <v>1.0999999999999999E-2</v>
      </c>
      <c r="D11" s="12">
        <v>1.6E-2</v>
      </c>
      <c r="E11" s="12">
        <v>1.7000000000000001E-2</v>
      </c>
      <c r="F11" s="12">
        <v>1.9E-2</v>
      </c>
      <c r="G11" s="12">
        <v>0.04</v>
      </c>
      <c r="H11" s="12">
        <v>3.6999999999999998E-2</v>
      </c>
      <c r="I11" s="12">
        <v>4.2999999999999997E-2</v>
      </c>
      <c r="J11" s="12">
        <v>4.7E-2</v>
      </c>
      <c r="K11" s="12">
        <v>4.7E-2</v>
      </c>
      <c r="L11" s="12">
        <v>6.0999999999999999E-2</v>
      </c>
      <c r="M11" s="12">
        <v>7.0000000000000007E-2</v>
      </c>
      <c r="N11" s="12">
        <v>9.4E-2</v>
      </c>
      <c r="O11" s="12">
        <v>0.1</v>
      </c>
      <c r="P11" s="12">
        <v>0.1</v>
      </c>
      <c r="Q11" s="12">
        <v>0.151</v>
      </c>
      <c r="R11" s="12">
        <v>0.17599999999999999</v>
      </c>
      <c r="S11" s="12">
        <v>0.18</v>
      </c>
      <c r="T11" s="12">
        <v>0.161</v>
      </c>
      <c r="U11" s="12">
        <v>0.18</v>
      </c>
      <c r="V11" s="12">
        <v>0.154</v>
      </c>
      <c r="W11" s="12">
        <v>0.154</v>
      </c>
      <c r="X11" s="12">
        <v>0.154</v>
      </c>
      <c r="Y11" s="12">
        <v>0.154</v>
      </c>
      <c r="Z11" s="12">
        <v>0.154</v>
      </c>
      <c r="AA11" s="12">
        <v>1</v>
      </c>
      <c r="AB11" s="12">
        <v>1</v>
      </c>
      <c r="AC11" s="12">
        <v>1</v>
      </c>
      <c r="AD11" s="12">
        <v>1</v>
      </c>
      <c r="AE11" s="12">
        <v>1</v>
      </c>
    </row>
    <row r="12" spans="1:31" s="20" customFormat="1" x14ac:dyDescent="0.2">
      <c r="A12" s="66">
        <v>7</v>
      </c>
      <c r="B12" s="12">
        <v>0.01</v>
      </c>
      <c r="C12" s="12">
        <v>1.2E-2</v>
      </c>
      <c r="D12" s="12">
        <v>1.6E-2</v>
      </c>
      <c r="E12" s="12">
        <v>1.7999999999999999E-2</v>
      </c>
      <c r="F12" s="12">
        <v>0.02</v>
      </c>
      <c r="G12" s="12">
        <v>0.04</v>
      </c>
      <c r="H12" s="12">
        <v>0.04</v>
      </c>
      <c r="I12" s="12">
        <v>4.4999999999999998E-2</v>
      </c>
      <c r="J12" s="12">
        <v>4.9000000000000002E-2</v>
      </c>
      <c r="K12" s="12">
        <v>4.9000000000000002E-2</v>
      </c>
      <c r="L12" s="12">
        <v>6.5000000000000002E-2</v>
      </c>
      <c r="M12" s="12">
        <v>7.4999999999999997E-2</v>
      </c>
      <c r="N12" s="12">
        <v>0.1</v>
      </c>
      <c r="O12" s="12">
        <v>0.108</v>
      </c>
      <c r="P12" s="12">
        <v>0.107</v>
      </c>
      <c r="Q12" s="12">
        <v>0.156</v>
      </c>
      <c r="R12" s="12">
        <v>0.182</v>
      </c>
      <c r="S12" s="12">
        <v>0.186</v>
      </c>
      <c r="T12" s="12">
        <v>0.16400000000000001</v>
      </c>
      <c r="U12" s="12">
        <v>0.18</v>
      </c>
      <c r="V12" s="12">
        <v>0.158</v>
      </c>
      <c r="W12" s="12">
        <v>0.158</v>
      </c>
      <c r="X12" s="12">
        <v>0.158</v>
      </c>
      <c r="Y12" s="12">
        <v>0.158</v>
      </c>
      <c r="Z12" s="12">
        <v>0.158</v>
      </c>
      <c r="AA12" s="12">
        <v>1</v>
      </c>
      <c r="AB12" s="12">
        <v>1</v>
      </c>
      <c r="AC12" s="12">
        <v>1</v>
      </c>
      <c r="AD12" s="12">
        <v>1</v>
      </c>
      <c r="AE12" s="12">
        <v>1</v>
      </c>
    </row>
    <row r="13" spans="1:31" s="20" customFormat="1" x14ac:dyDescent="0.2">
      <c r="A13" s="66">
        <v>8</v>
      </c>
      <c r="B13" s="12">
        <v>1.0999999999999999E-2</v>
      </c>
      <c r="C13" s="12">
        <v>1.2999999999999999E-2</v>
      </c>
      <c r="D13" s="12">
        <v>1.7000000000000001E-2</v>
      </c>
      <c r="E13" s="12">
        <v>1.9E-2</v>
      </c>
      <c r="F13" s="12">
        <v>2.1000000000000001E-2</v>
      </c>
      <c r="G13" s="12">
        <v>0.04</v>
      </c>
      <c r="H13" s="12">
        <v>4.2999999999999997E-2</v>
      </c>
      <c r="I13" s="12">
        <v>4.5999999999999999E-2</v>
      </c>
      <c r="J13" s="12">
        <v>0.05</v>
      </c>
      <c r="K13" s="12">
        <v>5.0999999999999997E-2</v>
      </c>
      <c r="L13" s="12">
        <v>6.8000000000000005E-2</v>
      </c>
      <c r="M13" s="12">
        <v>7.9000000000000001E-2</v>
      </c>
      <c r="N13" s="12">
        <v>0.106</v>
      </c>
      <c r="O13" s="12">
        <v>0.11600000000000001</v>
      </c>
      <c r="P13" s="12">
        <v>0.115</v>
      </c>
      <c r="Q13" s="12">
        <v>0.16200000000000001</v>
      </c>
      <c r="R13" s="12">
        <v>0.188</v>
      </c>
      <c r="S13" s="12">
        <v>0.192</v>
      </c>
      <c r="T13" s="12">
        <v>0.16800000000000001</v>
      </c>
      <c r="U13" s="12">
        <v>0.18</v>
      </c>
      <c r="V13" s="12">
        <v>0.16300000000000001</v>
      </c>
      <c r="W13" s="12">
        <v>0.16300000000000001</v>
      </c>
      <c r="X13" s="12">
        <v>0.16300000000000001</v>
      </c>
      <c r="Y13" s="12">
        <v>0.16300000000000001</v>
      </c>
      <c r="Z13" s="12">
        <v>0.16300000000000001</v>
      </c>
      <c r="AA13" s="12">
        <v>1</v>
      </c>
      <c r="AB13" s="12">
        <v>1</v>
      </c>
      <c r="AC13" s="12">
        <v>1</v>
      </c>
      <c r="AD13" s="12">
        <v>1</v>
      </c>
      <c r="AE13" s="12">
        <v>1</v>
      </c>
    </row>
    <row r="14" spans="1:31" s="20" customFormat="1" x14ac:dyDescent="0.2">
      <c r="A14" s="66">
        <v>9</v>
      </c>
      <c r="B14" s="12">
        <v>1.2E-2</v>
      </c>
      <c r="C14" s="12">
        <v>1.4E-2</v>
      </c>
      <c r="D14" s="12">
        <v>1.7000000000000001E-2</v>
      </c>
      <c r="E14" s="12">
        <v>1.9E-2</v>
      </c>
      <c r="F14" s="12">
        <v>2.1999999999999999E-2</v>
      </c>
      <c r="G14" s="12">
        <v>0.04</v>
      </c>
      <c r="H14" s="12">
        <v>4.7E-2</v>
      </c>
      <c r="I14" s="12">
        <v>4.7E-2</v>
      </c>
      <c r="J14" s="12">
        <v>5.1999999999999998E-2</v>
      </c>
      <c r="K14" s="12">
        <v>5.2999999999999999E-2</v>
      </c>
      <c r="L14" s="12">
        <v>7.1999999999999995E-2</v>
      </c>
      <c r="M14" s="12">
        <v>8.4000000000000005E-2</v>
      </c>
      <c r="N14" s="12">
        <v>0.112</v>
      </c>
      <c r="O14" s="12">
        <v>0.125</v>
      </c>
      <c r="P14" s="12">
        <v>0.122</v>
      </c>
      <c r="Q14" s="12">
        <v>0.16700000000000001</v>
      </c>
      <c r="R14" s="12">
        <v>0.19400000000000001</v>
      </c>
      <c r="S14" s="12">
        <v>0.19800000000000001</v>
      </c>
      <c r="T14" s="12">
        <v>0.17100000000000001</v>
      </c>
      <c r="U14" s="12">
        <v>0.18</v>
      </c>
      <c r="V14" s="12">
        <v>0.16700000000000001</v>
      </c>
      <c r="W14" s="12">
        <v>0.16700000000000001</v>
      </c>
      <c r="X14" s="12">
        <v>0.16700000000000001</v>
      </c>
      <c r="Y14" s="12">
        <v>0.16700000000000001</v>
      </c>
      <c r="Z14" s="12">
        <v>0.16700000000000001</v>
      </c>
      <c r="AA14" s="12">
        <v>1</v>
      </c>
      <c r="AB14" s="12">
        <v>1</v>
      </c>
      <c r="AC14" s="12">
        <v>1</v>
      </c>
      <c r="AD14" s="12">
        <v>1</v>
      </c>
      <c r="AE14" s="12">
        <v>1</v>
      </c>
    </row>
    <row r="15" spans="1:31" s="20" customFormat="1" x14ac:dyDescent="0.2">
      <c r="A15" s="66">
        <v>10</v>
      </c>
      <c r="B15" s="12">
        <v>1.2999999999999999E-2</v>
      </c>
      <c r="C15" s="12">
        <v>1.6E-2</v>
      </c>
      <c r="D15" s="12">
        <v>1.7999999999999999E-2</v>
      </c>
      <c r="E15" s="12">
        <v>0.02</v>
      </c>
      <c r="F15" s="12">
        <v>2.1999999999999999E-2</v>
      </c>
      <c r="G15" s="12">
        <v>0.04</v>
      </c>
      <c r="H15" s="12">
        <v>0.05</v>
      </c>
      <c r="I15" s="12">
        <v>4.8000000000000001E-2</v>
      </c>
      <c r="J15" s="12">
        <v>5.3999999999999999E-2</v>
      </c>
      <c r="K15" s="12">
        <v>5.5E-2</v>
      </c>
      <c r="L15" s="12">
        <v>7.4999999999999997E-2</v>
      </c>
      <c r="M15" s="12">
        <v>8.7999999999999995E-2</v>
      </c>
      <c r="N15" s="12">
        <v>0.11799999999999999</v>
      </c>
      <c r="O15" s="12">
        <v>0.13300000000000001</v>
      </c>
      <c r="P15" s="12">
        <v>0.129</v>
      </c>
      <c r="Q15" s="12">
        <v>0.17299999999999999</v>
      </c>
      <c r="R15" s="12">
        <v>0.19900000000000001</v>
      </c>
      <c r="S15" s="12">
        <v>0.20399999999999999</v>
      </c>
      <c r="T15" s="12">
        <v>0.17499999999999999</v>
      </c>
      <c r="U15" s="12">
        <v>0.18</v>
      </c>
      <c r="V15" s="12">
        <v>0.17100000000000001</v>
      </c>
      <c r="W15" s="12">
        <v>0.17100000000000001</v>
      </c>
      <c r="X15" s="12">
        <v>0.17100000000000001</v>
      </c>
      <c r="Y15" s="12">
        <v>0.17100000000000001</v>
      </c>
      <c r="Z15" s="12">
        <v>0.17100000000000001</v>
      </c>
      <c r="AA15" s="12">
        <v>1</v>
      </c>
      <c r="AB15" s="12">
        <v>1</v>
      </c>
      <c r="AC15" s="12">
        <v>1</v>
      </c>
      <c r="AD15" s="12">
        <v>1</v>
      </c>
      <c r="AE15" s="12">
        <v>1</v>
      </c>
    </row>
    <row r="16" spans="1:31" s="20" customFormat="1" x14ac:dyDescent="0.2">
      <c r="A16" s="66">
        <v>11</v>
      </c>
      <c r="B16" s="12">
        <v>1.4E-2</v>
      </c>
      <c r="C16" s="12">
        <v>1.7000000000000001E-2</v>
      </c>
      <c r="D16" s="12">
        <v>1.7999999999999999E-2</v>
      </c>
      <c r="E16" s="12">
        <v>2.1000000000000001E-2</v>
      </c>
      <c r="F16" s="12">
        <v>2.3E-2</v>
      </c>
      <c r="G16" s="12">
        <v>0.04</v>
      </c>
      <c r="H16" s="12">
        <v>5.2999999999999999E-2</v>
      </c>
      <c r="I16" s="12">
        <v>4.9000000000000002E-2</v>
      </c>
      <c r="J16" s="12">
        <v>5.5E-2</v>
      </c>
      <c r="K16" s="12">
        <v>5.8000000000000003E-2</v>
      </c>
      <c r="L16" s="12">
        <v>7.9000000000000001E-2</v>
      </c>
      <c r="M16" s="12">
        <v>9.2999999999999999E-2</v>
      </c>
      <c r="N16" s="12">
        <v>0.124</v>
      </c>
      <c r="O16" s="12">
        <v>0.14099999999999999</v>
      </c>
      <c r="P16" s="12">
        <v>0.13600000000000001</v>
      </c>
      <c r="Q16" s="12">
        <v>0.17899999999999999</v>
      </c>
      <c r="R16" s="12">
        <v>0.20499999999999999</v>
      </c>
      <c r="S16" s="12">
        <v>0.21</v>
      </c>
      <c r="T16" s="12">
        <v>0.17899999999999999</v>
      </c>
      <c r="U16" s="12">
        <v>0.18</v>
      </c>
      <c r="V16" s="12">
        <v>0.17499999999999999</v>
      </c>
      <c r="W16" s="12">
        <v>0.17499999999999999</v>
      </c>
      <c r="X16" s="12">
        <v>0.17499999999999999</v>
      </c>
      <c r="Y16" s="12">
        <v>0.17499999999999999</v>
      </c>
      <c r="Z16" s="12">
        <v>0.17499999999999999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</row>
    <row r="17" spans="1:31" s="20" customFormat="1" x14ac:dyDescent="0.2">
      <c r="A17" s="66">
        <v>12</v>
      </c>
      <c r="B17" s="12">
        <v>1.4999999999999999E-2</v>
      </c>
      <c r="C17" s="12">
        <v>1.7999999999999999E-2</v>
      </c>
      <c r="D17" s="12">
        <v>1.9E-2</v>
      </c>
      <c r="E17" s="12">
        <v>2.1999999999999999E-2</v>
      </c>
      <c r="F17" s="12">
        <v>2.4E-2</v>
      </c>
      <c r="G17" s="12">
        <v>0.04</v>
      </c>
      <c r="H17" s="12">
        <v>5.6000000000000001E-2</v>
      </c>
      <c r="I17" s="12">
        <v>0.05</v>
      </c>
      <c r="J17" s="12">
        <v>5.7000000000000002E-2</v>
      </c>
      <c r="K17" s="12">
        <v>0.06</v>
      </c>
      <c r="L17" s="12">
        <v>8.2000000000000003E-2</v>
      </c>
      <c r="M17" s="12">
        <v>9.7000000000000003E-2</v>
      </c>
      <c r="N17" s="12">
        <v>0.13</v>
      </c>
      <c r="O17" s="12">
        <v>0.14899999999999999</v>
      </c>
      <c r="P17" s="12">
        <v>0.14399999999999999</v>
      </c>
      <c r="Q17" s="12">
        <v>0.184</v>
      </c>
      <c r="R17" s="12">
        <v>0.21099999999999999</v>
      </c>
      <c r="S17" s="12">
        <v>0.215</v>
      </c>
      <c r="T17" s="12">
        <v>0.182</v>
      </c>
      <c r="U17" s="12">
        <v>0.18</v>
      </c>
      <c r="V17" s="12">
        <v>0.17899999999999999</v>
      </c>
      <c r="W17" s="12">
        <v>0.17899999999999999</v>
      </c>
      <c r="X17" s="12">
        <v>0.17899999999999999</v>
      </c>
      <c r="Y17" s="12">
        <v>0.17899999999999999</v>
      </c>
      <c r="Z17" s="12">
        <v>0.17899999999999999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</row>
    <row r="18" spans="1:31" s="20" customFormat="1" x14ac:dyDescent="0.2">
      <c r="A18" s="66">
        <v>13</v>
      </c>
      <c r="B18" s="12">
        <v>1.6E-2</v>
      </c>
      <c r="C18" s="12">
        <v>1.9E-2</v>
      </c>
      <c r="D18" s="12">
        <v>1.9E-2</v>
      </c>
      <c r="E18" s="12">
        <v>2.1999999999999999E-2</v>
      </c>
      <c r="F18" s="12">
        <v>2.5000000000000001E-2</v>
      </c>
      <c r="G18" s="12">
        <v>4.4999999999999998E-2</v>
      </c>
      <c r="H18" s="12">
        <v>5.8999999999999997E-2</v>
      </c>
      <c r="I18" s="12">
        <v>5.2999999999999999E-2</v>
      </c>
      <c r="J18" s="12">
        <v>5.8999999999999997E-2</v>
      </c>
      <c r="K18" s="12">
        <v>6.2E-2</v>
      </c>
      <c r="L18" s="12">
        <v>8.5999999999999993E-2</v>
      </c>
      <c r="M18" s="12">
        <v>0.10199999999999999</v>
      </c>
      <c r="N18" s="12">
        <v>0.13600000000000001</v>
      </c>
      <c r="O18" s="12">
        <v>0.157</v>
      </c>
      <c r="P18" s="12">
        <v>0.151</v>
      </c>
      <c r="Q18" s="12">
        <v>0.19</v>
      </c>
      <c r="R18" s="12">
        <v>0.217</v>
      </c>
      <c r="S18" s="12">
        <v>0.221</v>
      </c>
      <c r="T18" s="12">
        <v>0.186</v>
      </c>
      <c r="U18" s="12">
        <v>0.18</v>
      </c>
      <c r="V18" s="12">
        <v>0.183</v>
      </c>
      <c r="W18" s="12">
        <v>0.183</v>
      </c>
      <c r="X18" s="12">
        <v>0.183</v>
      </c>
      <c r="Y18" s="12">
        <v>0.183</v>
      </c>
      <c r="Z18" s="12">
        <v>0.183</v>
      </c>
      <c r="AA18" s="12">
        <v>1</v>
      </c>
      <c r="AB18" s="12">
        <v>1</v>
      </c>
      <c r="AC18" s="12">
        <v>1</v>
      </c>
      <c r="AD18" s="12">
        <v>1</v>
      </c>
      <c r="AE18" s="12">
        <v>1</v>
      </c>
    </row>
    <row r="19" spans="1:31" s="20" customFormat="1" x14ac:dyDescent="0.2">
      <c r="A19" s="66">
        <v>14</v>
      </c>
      <c r="B19" s="12">
        <v>1.7000000000000001E-2</v>
      </c>
      <c r="C19" s="12">
        <v>1.9E-2</v>
      </c>
      <c r="D19" s="12">
        <v>0.02</v>
      </c>
      <c r="E19" s="12">
        <v>2.3E-2</v>
      </c>
      <c r="F19" s="12">
        <v>2.5999999999999999E-2</v>
      </c>
      <c r="G19" s="12">
        <v>5.0999999999999997E-2</v>
      </c>
      <c r="H19" s="12">
        <v>6.2E-2</v>
      </c>
      <c r="I19" s="12">
        <v>5.5E-2</v>
      </c>
      <c r="J19" s="12">
        <v>0.06</v>
      </c>
      <c r="K19" s="12">
        <v>6.4000000000000001E-2</v>
      </c>
      <c r="L19" s="12">
        <v>8.8999999999999996E-2</v>
      </c>
      <c r="M19" s="12">
        <v>0.106</v>
      </c>
      <c r="N19" s="12">
        <v>0.14199999999999999</v>
      </c>
      <c r="O19" s="12">
        <v>0.16500000000000001</v>
      </c>
      <c r="P19" s="12">
        <v>0.158</v>
      </c>
      <c r="Q19" s="12">
        <v>0.19600000000000001</v>
      </c>
      <c r="R19" s="12">
        <v>0.223</v>
      </c>
      <c r="S19" s="12">
        <v>0.22700000000000001</v>
      </c>
      <c r="T19" s="12">
        <v>0.189</v>
      </c>
      <c r="U19" s="12">
        <v>0.18</v>
      </c>
      <c r="V19" s="12">
        <v>0.188</v>
      </c>
      <c r="W19" s="12">
        <v>0.188</v>
      </c>
      <c r="X19" s="12">
        <v>0.188</v>
      </c>
      <c r="Y19" s="12">
        <v>0.188</v>
      </c>
      <c r="Z19" s="12">
        <v>0.188</v>
      </c>
      <c r="AA19" s="12">
        <v>1</v>
      </c>
      <c r="AB19" s="12">
        <v>1</v>
      </c>
      <c r="AC19" s="12">
        <v>1</v>
      </c>
      <c r="AD19" s="12">
        <v>1</v>
      </c>
      <c r="AE19" s="12">
        <v>1</v>
      </c>
    </row>
    <row r="20" spans="1:31" s="20" customFormat="1" x14ac:dyDescent="0.2">
      <c r="A20" s="66">
        <v>15</v>
      </c>
      <c r="B20" s="12">
        <v>1.7999999999999999E-2</v>
      </c>
      <c r="C20" s="12">
        <v>0.02</v>
      </c>
      <c r="D20" s="12">
        <v>0.02</v>
      </c>
      <c r="E20" s="12">
        <v>2.4E-2</v>
      </c>
      <c r="F20" s="12">
        <v>2.5999999999999999E-2</v>
      </c>
      <c r="G20" s="12">
        <v>5.6000000000000001E-2</v>
      </c>
      <c r="H20" s="12">
        <v>6.6000000000000003E-2</v>
      </c>
      <c r="I20" s="12">
        <v>5.8000000000000003E-2</v>
      </c>
      <c r="J20" s="12">
        <v>6.2E-2</v>
      </c>
      <c r="K20" s="12">
        <v>6.6000000000000003E-2</v>
      </c>
      <c r="L20" s="12">
        <v>9.2999999999999999E-2</v>
      </c>
      <c r="M20" s="12">
        <v>0.111</v>
      </c>
      <c r="N20" s="12">
        <v>0.14799999999999999</v>
      </c>
      <c r="O20" s="12">
        <v>0.17399999999999999</v>
      </c>
      <c r="P20" s="12">
        <v>0.16500000000000001</v>
      </c>
      <c r="Q20" s="12">
        <v>0.20100000000000001</v>
      </c>
      <c r="R20" s="12">
        <v>0.22900000000000001</v>
      </c>
      <c r="S20" s="12">
        <v>0.23300000000000001</v>
      </c>
      <c r="T20" s="12">
        <v>0.193</v>
      </c>
      <c r="U20" s="12">
        <v>0.18</v>
      </c>
      <c r="V20" s="12">
        <v>0.192</v>
      </c>
      <c r="W20" s="12">
        <v>0.192</v>
      </c>
      <c r="X20" s="12">
        <v>0.192</v>
      </c>
      <c r="Y20" s="12">
        <v>0.192</v>
      </c>
      <c r="Z20" s="12">
        <v>0.192</v>
      </c>
      <c r="AA20" s="12">
        <v>1</v>
      </c>
      <c r="AB20" s="12">
        <v>1</v>
      </c>
      <c r="AC20" s="12">
        <v>1</v>
      </c>
      <c r="AD20" s="12">
        <v>1</v>
      </c>
      <c r="AE20" s="12">
        <v>1</v>
      </c>
    </row>
    <row r="21" spans="1:31" s="20" customFormat="1" x14ac:dyDescent="0.2">
      <c r="A21" s="66">
        <v>16</v>
      </c>
      <c r="B21" s="12">
        <v>1.9E-2</v>
      </c>
      <c r="C21" s="12">
        <v>0.02</v>
      </c>
      <c r="D21" s="12">
        <v>0.02</v>
      </c>
      <c r="E21" s="12">
        <v>2.5000000000000001E-2</v>
      </c>
      <c r="F21" s="12">
        <v>2.7E-2</v>
      </c>
      <c r="G21" s="12">
        <v>6.0999999999999999E-2</v>
      </c>
      <c r="H21" s="12">
        <v>6.9000000000000006E-2</v>
      </c>
      <c r="I21" s="12">
        <v>6.0999999999999999E-2</v>
      </c>
      <c r="J21" s="12">
        <v>6.3E-2</v>
      </c>
      <c r="K21" s="12">
        <v>6.8000000000000005E-2</v>
      </c>
      <c r="L21" s="12">
        <v>9.6000000000000002E-2</v>
      </c>
      <c r="M21" s="12">
        <v>0.115</v>
      </c>
      <c r="N21" s="12">
        <v>0.154</v>
      </c>
      <c r="O21" s="12">
        <v>0.182</v>
      </c>
      <c r="P21" s="12">
        <v>0.17299999999999999</v>
      </c>
      <c r="Q21" s="12">
        <v>0.20699999999999999</v>
      </c>
      <c r="R21" s="12">
        <v>0.23499999999999999</v>
      </c>
      <c r="S21" s="12">
        <v>0.23899999999999999</v>
      </c>
      <c r="T21" s="12">
        <v>0.19600000000000001</v>
      </c>
      <c r="U21" s="12">
        <v>0.18</v>
      </c>
      <c r="V21" s="12">
        <v>0.19600000000000001</v>
      </c>
      <c r="W21" s="12">
        <v>0.19600000000000001</v>
      </c>
      <c r="X21" s="12">
        <v>0.19600000000000001</v>
      </c>
      <c r="Y21" s="12">
        <v>0.19600000000000001</v>
      </c>
      <c r="Z21" s="12">
        <v>0.19600000000000001</v>
      </c>
      <c r="AA21" s="12">
        <v>1</v>
      </c>
      <c r="AB21" s="12">
        <v>1</v>
      </c>
      <c r="AC21" s="12">
        <v>1</v>
      </c>
      <c r="AD21" s="12">
        <v>1</v>
      </c>
      <c r="AE21" s="12">
        <v>1</v>
      </c>
    </row>
    <row r="22" spans="1:31" s="20" customFormat="1" x14ac:dyDescent="0.2">
      <c r="A22" s="66">
        <v>17</v>
      </c>
      <c r="B22" s="12">
        <v>0.02</v>
      </c>
      <c r="C22" s="12">
        <v>2.1000000000000001E-2</v>
      </c>
      <c r="D22" s="12">
        <v>2.1000000000000001E-2</v>
      </c>
      <c r="E22" s="12">
        <v>2.5000000000000001E-2</v>
      </c>
      <c r="F22" s="12">
        <v>2.8000000000000001E-2</v>
      </c>
      <c r="G22" s="12">
        <v>6.7000000000000004E-2</v>
      </c>
      <c r="H22" s="12">
        <v>7.1999999999999995E-2</v>
      </c>
      <c r="I22" s="12">
        <v>6.4000000000000001E-2</v>
      </c>
      <c r="J22" s="12">
        <v>6.5000000000000002E-2</v>
      </c>
      <c r="K22" s="12">
        <v>7.0000000000000007E-2</v>
      </c>
      <c r="L22" s="12">
        <v>0.1</v>
      </c>
      <c r="M22" s="12">
        <v>0.12</v>
      </c>
      <c r="N22" s="12">
        <v>0.16</v>
      </c>
      <c r="O22" s="12">
        <v>0.19</v>
      </c>
      <c r="P22" s="12">
        <v>0.18</v>
      </c>
      <c r="Q22" s="12">
        <v>0.21199999999999999</v>
      </c>
      <c r="R22" s="12">
        <v>0.24099999999999999</v>
      </c>
      <c r="S22" s="12">
        <v>0.245</v>
      </c>
      <c r="T22" s="12">
        <v>0.2</v>
      </c>
      <c r="U22" s="12">
        <v>0.18</v>
      </c>
      <c r="V22" s="12">
        <v>0.2</v>
      </c>
      <c r="W22" s="12">
        <v>0.2</v>
      </c>
      <c r="X22" s="12">
        <v>0.2</v>
      </c>
      <c r="Y22" s="12">
        <v>0.2</v>
      </c>
      <c r="Z22" s="12">
        <v>0.2</v>
      </c>
      <c r="AA22" s="12">
        <v>1</v>
      </c>
      <c r="AB22" s="12">
        <v>1</v>
      </c>
      <c r="AC22" s="12">
        <v>1</v>
      </c>
      <c r="AD22" s="12">
        <v>1</v>
      </c>
      <c r="AE22" s="12">
        <v>1</v>
      </c>
    </row>
    <row r="23" spans="1:31" s="20" customFormat="1" x14ac:dyDescent="0.2">
      <c r="A23" s="66">
        <v>18</v>
      </c>
      <c r="B23" s="12">
        <v>0.02</v>
      </c>
      <c r="C23" s="12">
        <v>2.1999999999999999E-2</v>
      </c>
      <c r="D23" s="12">
        <v>2.1000000000000001E-2</v>
      </c>
      <c r="E23" s="12">
        <v>2.5999999999999999E-2</v>
      </c>
      <c r="F23" s="12">
        <v>2.9000000000000001E-2</v>
      </c>
      <c r="G23" s="12">
        <v>7.1999999999999995E-2</v>
      </c>
      <c r="H23" s="12">
        <v>7.4999999999999997E-2</v>
      </c>
      <c r="I23" s="12">
        <v>6.6000000000000003E-2</v>
      </c>
      <c r="J23" s="12">
        <v>7.0000000000000007E-2</v>
      </c>
      <c r="K23" s="12">
        <v>7.5999999999999998E-2</v>
      </c>
      <c r="L23" s="12">
        <v>0.105</v>
      </c>
      <c r="M23" s="12">
        <v>0.125</v>
      </c>
      <c r="N23" s="12">
        <v>0.16700000000000001</v>
      </c>
      <c r="O23" s="12">
        <v>0.19700000000000001</v>
      </c>
      <c r="P23" s="12">
        <v>0.185</v>
      </c>
      <c r="Q23" s="12">
        <v>0.219</v>
      </c>
      <c r="R23" s="12">
        <v>0.246</v>
      </c>
      <c r="S23" s="12">
        <v>0.247</v>
      </c>
      <c r="T23" s="12">
        <v>0.20499999999999999</v>
      </c>
      <c r="U23" s="12">
        <v>0.186</v>
      </c>
      <c r="V23" s="12">
        <v>0.21299999999999999</v>
      </c>
      <c r="W23" s="12">
        <v>0.21299999999999999</v>
      </c>
      <c r="X23" s="12">
        <v>0.21299999999999999</v>
      </c>
      <c r="Y23" s="12">
        <v>0.21299999999999999</v>
      </c>
      <c r="Z23" s="12">
        <v>0.21299999999999999</v>
      </c>
      <c r="AA23" s="12">
        <v>1</v>
      </c>
      <c r="AB23" s="12">
        <v>1</v>
      </c>
      <c r="AC23" s="12">
        <v>1</v>
      </c>
      <c r="AD23" s="12">
        <v>1</v>
      </c>
      <c r="AE23" s="12">
        <v>1</v>
      </c>
    </row>
    <row r="24" spans="1:31" s="20" customFormat="1" x14ac:dyDescent="0.2">
      <c r="A24" s="66">
        <v>19</v>
      </c>
      <c r="B24" s="12">
        <v>2.1000000000000001E-2</v>
      </c>
      <c r="C24" s="12">
        <v>2.1999999999999999E-2</v>
      </c>
      <c r="D24" s="12">
        <v>2.1000000000000001E-2</v>
      </c>
      <c r="E24" s="12">
        <v>2.7E-2</v>
      </c>
      <c r="F24" s="12">
        <v>0.03</v>
      </c>
      <c r="G24" s="12">
        <v>7.6999999999999999E-2</v>
      </c>
      <c r="H24" s="12">
        <v>7.8E-2</v>
      </c>
      <c r="I24" s="12">
        <v>6.9000000000000006E-2</v>
      </c>
      <c r="J24" s="12">
        <v>7.4999999999999997E-2</v>
      </c>
      <c r="K24" s="12">
        <v>8.1000000000000003E-2</v>
      </c>
      <c r="L24" s="12">
        <v>0.111</v>
      </c>
      <c r="M24" s="12">
        <v>0.13100000000000001</v>
      </c>
      <c r="N24" s="12">
        <v>0.17299999999999999</v>
      </c>
      <c r="O24" s="12">
        <v>0.20499999999999999</v>
      </c>
      <c r="P24" s="12">
        <v>0.191</v>
      </c>
      <c r="Q24" s="12">
        <v>0.22600000000000001</v>
      </c>
      <c r="R24" s="12">
        <v>0.252</v>
      </c>
      <c r="S24" s="12">
        <v>0.248</v>
      </c>
      <c r="T24" s="12">
        <v>0.21</v>
      </c>
      <c r="U24" s="12">
        <v>0.192</v>
      </c>
      <c r="V24" s="12">
        <v>0.22600000000000001</v>
      </c>
      <c r="W24" s="12">
        <v>0.22600000000000001</v>
      </c>
      <c r="X24" s="12">
        <v>0.22600000000000001</v>
      </c>
      <c r="Y24" s="12">
        <v>0.22600000000000001</v>
      </c>
      <c r="Z24" s="12">
        <v>0.22600000000000001</v>
      </c>
      <c r="AA24" s="12">
        <v>1</v>
      </c>
      <c r="AB24" s="12">
        <v>1</v>
      </c>
      <c r="AC24" s="12">
        <v>1</v>
      </c>
      <c r="AD24" s="12">
        <v>1</v>
      </c>
      <c r="AE24" s="12">
        <v>1</v>
      </c>
    </row>
    <row r="25" spans="1:31" s="20" customFormat="1" x14ac:dyDescent="0.2">
      <c r="A25" s="66">
        <v>20</v>
      </c>
      <c r="B25" s="12">
        <v>2.1000000000000001E-2</v>
      </c>
      <c r="C25" s="12">
        <v>2.3E-2</v>
      </c>
      <c r="D25" s="12">
        <v>2.1000000000000001E-2</v>
      </c>
      <c r="E25" s="12">
        <v>2.8000000000000001E-2</v>
      </c>
      <c r="F25" s="12">
        <v>0.03</v>
      </c>
      <c r="G25" s="12">
        <v>9.2999999999999999E-2</v>
      </c>
      <c r="H25" s="12">
        <v>9.1999999999999998E-2</v>
      </c>
      <c r="I25" s="12">
        <v>8.2000000000000003E-2</v>
      </c>
      <c r="J25" s="12">
        <v>0.09</v>
      </c>
      <c r="K25" s="12">
        <v>9.7000000000000003E-2</v>
      </c>
      <c r="L25" s="12">
        <v>0.126</v>
      </c>
      <c r="M25" s="12">
        <v>0.14599999999999999</v>
      </c>
      <c r="N25" s="12">
        <v>0.19</v>
      </c>
      <c r="O25" s="12">
        <v>0.21199999999999999</v>
      </c>
      <c r="P25" s="12">
        <v>0.19600000000000001</v>
      </c>
      <c r="Q25" s="12">
        <v>0.23300000000000001</v>
      </c>
      <c r="R25" s="12">
        <v>0.25800000000000001</v>
      </c>
      <c r="S25" s="12">
        <v>0.25</v>
      </c>
      <c r="T25" s="12">
        <v>0.215</v>
      </c>
      <c r="U25" s="12">
        <v>0.19800000000000001</v>
      </c>
      <c r="V25" s="12">
        <v>0.23899999999999999</v>
      </c>
      <c r="W25" s="12">
        <v>0.23899999999999999</v>
      </c>
      <c r="X25" s="12">
        <v>0.23899999999999999</v>
      </c>
      <c r="Y25" s="12">
        <v>0.23899999999999999</v>
      </c>
      <c r="Z25" s="12">
        <v>0.23899999999999999</v>
      </c>
      <c r="AA25" s="12">
        <v>1</v>
      </c>
      <c r="AB25" s="12">
        <v>1</v>
      </c>
      <c r="AC25" s="12">
        <v>1</v>
      </c>
      <c r="AD25" s="12">
        <v>1</v>
      </c>
      <c r="AE25" s="12">
        <v>1</v>
      </c>
    </row>
    <row r="26" spans="1:31" s="20" customFormat="1" x14ac:dyDescent="0.2">
      <c r="A26" s="66">
        <v>21</v>
      </c>
      <c r="B26" s="12">
        <v>2.1000000000000001E-2</v>
      </c>
      <c r="C26" s="12">
        <v>2.3E-2</v>
      </c>
      <c r="D26" s="12">
        <v>2.1999999999999999E-2</v>
      </c>
      <c r="E26" s="12">
        <v>2.8000000000000001E-2</v>
      </c>
      <c r="F26" s="12">
        <v>3.1E-2</v>
      </c>
      <c r="G26" s="12">
        <v>8.7999999999999995E-2</v>
      </c>
      <c r="H26" s="12">
        <v>8.5000000000000006E-2</v>
      </c>
      <c r="I26" s="12">
        <v>7.3999999999999996E-2</v>
      </c>
      <c r="J26" s="12">
        <v>8.5000000000000006E-2</v>
      </c>
      <c r="K26" s="12">
        <v>9.2999999999999999E-2</v>
      </c>
      <c r="L26" s="12">
        <v>0.121</v>
      </c>
      <c r="M26" s="12">
        <v>0.14099999999999999</v>
      </c>
      <c r="N26" s="12">
        <v>0.187</v>
      </c>
      <c r="O26" s="12">
        <v>0.219</v>
      </c>
      <c r="P26" s="12">
        <v>0.20100000000000001</v>
      </c>
      <c r="Q26" s="12">
        <v>0.23899999999999999</v>
      </c>
      <c r="R26" s="12">
        <v>0.26400000000000001</v>
      </c>
      <c r="S26" s="12">
        <v>0.251</v>
      </c>
      <c r="T26" s="12">
        <v>0.22</v>
      </c>
      <c r="U26" s="12">
        <v>0.20399999999999999</v>
      </c>
      <c r="V26" s="12">
        <v>0.252</v>
      </c>
      <c r="W26" s="12">
        <v>0.252</v>
      </c>
      <c r="X26" s="12">
        <v>0.252</v>
      </c>
      <c r="Y26" s="12">
        <v>0.252</v>
      </c>
      <c r="Z26" s="12">
        <v>0.252</v>
      </c>
      <c r="AA26" s="12">
        <v>1</v>
      </c>
      <c r="AB26" s="12">
        <v>1</v>
      </c>
      <c r="AC26" s="12">
        <v>1</v>
      </c>
      <c r="AD26" s="12">
        <v>1</v>
      </c>
      <c r="AE26" s="12">
        <v>1</v>
      </c>
    </row>
    <row r="27" spans="1:31" s="20" customFormat="1" x14ac:dyDescent="0.2">
      <c r="A27" s="66">
        <v>22</v>
      </c>
      <c r="B27" s="12">
        <v>2.1999999999999999E-2</v>
      </c>
      <c r="C27" s="12">
        <v>2.4E-2</v>
      </c>
      <c r="D27" s="12">
        <v>2.1999999999999999E-2</v>
      </c>
      <c r="E27" s="12">
        <v>2.9000000000000001E-2</v>
      </c>
      <c r="F27" s="12">
        <v>3.2000000000000001E-2</v>
      </c>
      <c r="G27" s="12">
        <v>9.2999999999999999E-2</v>
      </c>
      <c r="H27" s="12">
        <v>8.7999999999999995E-2</v>
      </c>
      <c r="I27" s="12">
        <v>7.6999999999999999E-2</v>
      </c>
      <c r="J27" s="12">
        <v>0.09</v>
      </c>
      <c r="K27" s="12">
        <v>9.8000000000000004E-2</v>
      </c>
      <c r="L27" s="12">
        <v>0.127</v>
      </c>
      <c r="M27" s="12">
        <v>0.14699999999999999</v>
      </c>
      <c r="N27" s="12">
        <v>0.193</v>
      </c>
      <c r="O27" s="12">
        <v>0.22700000000000001</v>
      </c>
      <c r="P27" s="12">
        <v>0.20699999999999999</v>
      </c>
      <c r="Q27" s="12">
        <v>0.246</v>
      </c>
      <c r="R27" s="12">
        <v>0.27</v>
      </c>
      <c r="S27" s="12">
        <v>0.253</v>
      </c>
      <c r="T27" s="12">
        <v>0.22500000000000001</v>
      </c>
      <c r="U27" s="12">
        <v>0.21</v>
      </c>
      <c r="V27" s="12">
        <v>0.26500000000000001</v>
      </c>
      <c r="W27" s="12">
        <v>0.26500000000000001</v>
      </c>
      <c r="X27" s="12">
        <v>0.26500000000000001</v>
      </c>
      <c r="Y27" s="12">
        <v>0.26500000000000001</v>
      </c>
      <c r="Z27" s="12">
        <v>0.26500000000000001</v>
      </c>
      <c r="AA27" s="12">
        <v>1</v>
      </c>
      <c r="AB27" s="12">
        <v>1</v>
      </c>
      <c r="AC27" s="12">
        <v>1</v>
      </c>
      <c r="AD27" s="12">
        <v>1</v>
      </c>
      <c r="AE27" s="12">
        <v>1</v>
      </c>
    </row>
    <row r="28" spans="1:31" s="20" customFormat="1" x14ac:dyDescent="0.2">
      <c r="A28" s="66">
        <v>23</v>
      </c>
      <c r="B28" s="12">
        <v>2.1999999999999999E-2</v>
      </c>
      <c r="C28" s="12">
        <v>2.5000000000000001E-2</v>
      </c>
      <c r="D28" s="12">
        <v>2.3E-2</v>
      </c>
      <c r="E28" s="12">
        <v>0.03</v>
      </c>
      <c r="F28" s="12">
        <v>3.3000000000000002E-2</v>
      </c>
      <c r="G28" s="12">
        <v>9.9000000000000005E-2</v>
      </c>
      <c r="H28" s="12">
        <v>9.4E-2</v>
      </c>
      <c r="I28" s="12">
        <v>8.3000000000000004E-2</v>
      </c>
      <c r="J28" s="12">
        <v>9.5000000000000001E-2</v>
      </c>
      <c r="K28" s="12">
        <v>0.104</v>
      </c>
      <c r="L28" s="12">
        <v>0.13200000000000001</v>
      </c>
      <c r="M28" s="12">
        <v>0.152</v>
      </c>
      <c r="N28" s="12">
        <v>0.2</v>
      </c>
      <c r="O28" s="12">
        <v>0.23400000000000001</v>
      </c>
      <c r="P28" s="12">
        <v>0.21199999999999999</v>
      </c>
      <c r="Q28" s="12">
        <v>0.253</v>
      </c>
      <c r="R28" s="12">
        <v>0.27500000000000002</v>
      </c>
      <c r="S28" s="12">
        <v>0.254</v>
      </c>
      <c r="T28" s="12">
        <v>0.23</v>
      </c>
      <c r="U28" s="12">
        <v>0.216</v>
      </c>
      <c r="V28" s="12">
        <v>0.27800000000000002</v>
      </c>
      <c r="W28" s="12">
        <v>0.27800000000000002</v>
      </c>
      <c r="X28" s="12">
        <v>0.27800000000000002</v>
      </c>
      <c r="Y28" s="12">
        <v>0.27800000000000002</v>
      </c>
      <c r="Z28" s="12">
        <v>0.27800000000000002</v>
      </c>
      <c r="AA28" s="12">
        <v>1</v>
      </c>
      <c r="AB28" s="12">
        <v>1</v>
      </c>
      <c r="AC28" s="12">
        <v>1</v>
      </c>
      <c r="AD28" s="12">
        <v>1</v>
      </c>
      <c r="AE28" s="12">
        <v>1</v>
      </c>
    </row>
    <row r="29" spans="1:31" s="20" customFormat="1" x14ac:dyDescent="0.2">
      <c r="A29" s="66">
        <v>24</v>
      </c>
      <c r="B29" s="12">
        <v>2.1999999999999999E-2</v>
      </c>
      <c r="C29" s="12">
        <v>2.5000000000000001E-2</v>
      </c>
      <c r="D29" s="12">
        <v>2.4E-2</v>
      </c>
      <c r="E29" s="12">
        <v>0.03</v>
      </c>
      <c r="F29" s="12">
        <v>3.4000000000000002E-2</v>
      </c>
      <c r="G29" s="12">
        <v>0.104</v>
      </c>
      <c r="H29" s="12">
        <v>0.1</v>
      </c>
      <c r="I29" s="12">
        <v>0.09</v>
      </c>
      <c r="J29" s="12">
        <v>0.10100000000000001</v>
      </c>
      <c r="K29" s="12">
        <v>0.11</v>
      </c>
      <c r="L29" s="12">
        <v>0.13700000000000001</v>
      </c>
      <c r="M29" s="12">
        <v>0.157</v>
      </c>
      <c r="N29" s="12">
        <v>0.20699999999999999</v>
      </c>
      <c r="O29" s="12">
        <v>0.24099999999999999</v>
      </c>
      <c r="P29" s="12">
        <v>0.217</v>
      </c>
      <c r="Q29" s="12">
        <v>0.26</v>
      </c>
      <c r="R29" s="12">
        <v>0.27900000000000003</v>
      </c>
      <c r="S29" s="12">
        <v>0.25600000000000001</v>
      </c>
      <c r="T29" s="12">
        <v>0.23499999999999999</v>
      </c>
      <c r="U29" s="12">
        <v>0.222</v>
      </c>
      <c r="V29" s="12">
        <v>0.29099999999999998</v>
      </c>
      <c r="W29" s="12">
        <v>0.29099999999999998</v>
      </c>
      <c r="X29" s="12">
        <v>0.29099999999999998</v>
      </c>
      <c r="Y29" s="12">
        <v>0.29099999999999998</v>
      </c>
      <c r="Z29" s="12">
        <v>0.29099999999999998</v>
      </c>
      <c r="AA29" s="12">
        <v>1</v>
      </c>
      <c r="AB29" s="12">
        <v>1</v>
      </c>
      <c r="AC29" s="12">
        <v>1</v>
      </c>
      <c r="AD29" s="12">
        <v>1</v>
      </c>
      <c r="AE29" s="12">
        <v>1</v>
      </c>
    </row>
    <row r="30" spans="1:31" s="20" customFormat="1" x14ac:dyDescent="0.2">
      <c r="A30" s="66">
        <v>25</v>
      </c>
      <c r="B30" s="12">
        <v>2.1999999999999999E-2</v>
      </c>
      <c r="C30" s="12">
        <v>2.5999999999999999E-2</v>
      </c>
      <c r="D30" s="12">
        <v>2.5000000000000001E-2</v>
      </c>
      <c r="E30" s="12">
        <v>3.1E-2</v>
      </c>
      <c r="F30" s="12">
        <v>3.4000000000000002E-2</v>
      </c>
      <c r="G30" s="12">
        <v>0.109</v>
      </c>
      <c r="H30" s="12">
        <v>0.107</v>
      </c>
      <c r="I30" s="12">
        <v>9.6000000000000002E-2</v>
      </c>
      <c r="J30" s="12">
        <v>0.106</v>
      </c>
      <c r="K30" s="12">
        <v>0.115</v>
      </c>
      <c r="L30" s="12">
        <v>0.14299999999999999</v>
      </c>
      <c r="M30" s="12">
        <v>0.16300000000000001</v>
      </c>
      <c r="N30" s="12">
        <v>0.21299999999999999</v>
      </c>
      <c r="O30" s="12">
        <v>0.249</v>
      </c>
      <c r="P30" s="12">
        <v>0.223</v>
      </c>
      <c r="Q30" s="12">
        <v>0.26600000000000001</v>
      </c>
      <c r="R30" s="12">
        <v>0.28399999999999997</v>
      </c>
      <c r="S30" s="12">
        <v>0.25700000000000001</v>
      </c>
      <c r="T30" s="12">
        <v>0.24</v>
      </c>
      <c r="U30" s="12">
        <v>0.22800000000000001</v>
      </c>
      <c r="V30" s="12">
        <v>0.30399999999999999</v>
      </c>
      <c r="W30" s="12">
        <v>0.30399999999999999</v>
      </c>
      <c r="X30" s="12">
        <v>0.30399999999999999</v>
      </c>
      <c r="Y30" s="12">
        <v>0.30399999999999999</v>
      </c>
      <c r="Z30" s="12">
        <v>0.30399999999999999</v>
      </c>
      <c r="AA30" s="12">
        <v>1</v>
      </c>
      <c r="AB30" s="12">
        <v>1</v>
      </c>
      <c r="AC30" s="12">
        <v>1</v>
      </c>
      <c r="AD30" s="12">
        <v>1</v>
      </c>
      <c r="AE30" s="12">
        <v>1</v>
      </c>
    </row>
    <row r="31" spans="1:31" s="20" customFormat="1" x14ac:dyDescent="0.2">
      <c r="A31" s="66">
        <v>26</v>
      </c>
      <c r="B31" s="12">
        <v>2.3E-2</v>
      </c>
      <c r="C31" s="12">
        <v>2.5999999999999999E-2</v>
      </c>
      <c r="D31" s="12">
        <v>2.5999999999999999E-2</v>
      </c>
      <c r="E31" s="12">
        <v>3.2000000000000001E-2</v>
      </c>
      <c r="F31" s="12">
        <v>3.5000000000000003E-2</v>
      </c>
      <c r="G31" s="12">
        <v>0.115</v>
      </c>
      <c r="H31" s="12">
        <v>0.113</v>
      </c>
      <c r="I31" s="12">
        <v>0.10199999999999999</v>
      </c>
      <c r="J31" s="12">
        <v>0.111</v>
      </c>
      <c r="K31" s="12">
        <v>0.121</v>
      </c>
      <c r="L31" s="12">
        <v>0.14799999999999999</v>
      </c>
      <c r="M31" s="12">
        <v>0.16800000000000001</v>
      </c>
      <c r="N31" s="12">
        <v>0.22</v>
      </c>
      <c r="O31" s="12">
        <v>0.25600000000000001</v>
      </c>
      <c r="P31" s="12">
        <v>0.22800000000000001</v>
      </c>
      <c r="Q31" s="12">
        <v>0.27300000000000002</v>
      </c>
      <c r="R31" s="12">
        <v>0.28799999999999998</v>
      </c>
      <c r="S31" s="12">
        <v>0.25900000000000001</v>
      </c>
      <c r="T31" s="12">
        <v>0.245</v>
      </c>
      <c r="U31" s="12">
        <v>0.23400000000000001</v>
      </c>
      <c r="V31" s="12">
        <v>0.317</v>
      </c>
      <c r="W31" s="12">
        <v>0.317</v>
      </c>
      <c r="X31" s="12">
        <v>0.317</v>
      </c>
      <c r="Y31" s="12">
        <v>0.317</v>
      </c>
      <c r="Z31" s="12">
        <v>0.317</v>
      </c>
      <c r="AA31" s="12">
        <v>1</v>
      </c>
      <c r="AB31" s="12">
        <v>1</v>
      </c>
      <c r="AC31" s="12">
        <v>1</v>
      </c>
      <c r="AD31" s="12">
        <v>1</v>
      </c>
      <c r="AE31" s="12">
        <v>1</v>
      </c>
    </row>
    <row r="32" spans="1:31" s="20" customFormat="1" x14ac:dyDescent="0.2">
      <c r="A32" s="66">
        <v>27</v>
      </c>
      <c r="B32" s="12">
        <v>2.3E-2</v>
      </c>
      <c r="C32" s="12">
        <v>2.7E-2</v>
      </c>
      <c r="D32" s="12">
        <v>2.7E-2</v>
      </c>
      <c r="E32" s="12">
        <v>3.3000000000000002E-2</v>
      </c>
      <c r="F32" s="12">
        <v>3.5999999999999997E-2</v>
      </c>
      <c r="G32" s="12">
        <v>0.12</v>
      </c>
      <c r="H32" s="12">
        <v>0.11899999999999999</v>
      </c>
      <c r="I32" s="12">
        <v>0.108</v>
      </c>
      <c r="J32" s="12">
        <v>0.11600000000000001</v>
      </c>
      <c r="K32" s="12">
        <v>0.127</v>
      </c>
      <c r="L32" s="12">
        <v>0.153</v>
      </c>
      <c r="M32" s="12">
        <v>0.17299999999999999</v>
      </c>
      <c r="N32" s="12">
        <v>0.22700000000000001</v>
      </c>
      <c r="O32" s="12">
        <v>0.26300000000000001</v>
      </c>
      <c r="P32" s="12">
        <v>0.23300000000000001</v>
      </c>
      <c r="Q32" s="12">
        <v>0.28000000000000003</v>
      </c>
      <c r="R32" s="12">
        <v>0.29299999999999998</v>
      </c>
      <c r="S32" s="12">
        <v>0.26</v>
      </c>
      <c r="T32" s="12">
        <v>0.25</v>
      </c>
      <c r="U32" s="12">
        <v>0.24</v>
      </c>
      <c r="V32" s="12">
        <v>0.33</v>
      </c>
      <c r="W32" s="12">
        <v>0.33</v>
      </c>
      <c r="X32" s="12">
        <v>0.33</v>
      </c>
      <c r="Y32" s="12">
        <v>0.33</v>
      </c>
      <c r="Z32" s="12">
        <v>0.33</v>
      </c>
      <c r="AA32" s="12">
        <v>1</v>
      </c>
      <c r="AB32" s="12">
        <v>1</v>
      </c>
      <c r="AC32" s="12">
        <v>1</v>
      </c>
      <c r="AD32" s="12">
        <v>1</v>
      </c>
      <c r="AE32" s="12">
        <v>1</v>
      </c>
    </row>
    <row r="33" spans="1:31" s="20" customFormat="1" x14ac:dyDescent="0.2">
      <c r="A33" s="66">
        <v>28</v>
      </c>
      <c r="B33" s="12">
        <v>2.5999999999999999E-2</v>
      </c>
      <c r="C33" s="12">
        <v>0.03</v>
      </c>
      <c r="D33" s="12">
        <v>2.8000000000000001E-2</v>
      </c>
      <c r="E33" s="12">
        <v>3.3000000000000002E-2</v>
      </c>
      <c r="F33" s="12">
        <v>3.6999999999999998E-2</v>
      </c>
      <c r="G33" s="12">
        <v>0.13100000000000001</v>
      </c>
      <c r="H33" s="12">
        <v>0.125</v>
      </c>
      <c r="I33" s="12">
        <v>0.115</v>
      </c>
      <c r="J33" s="12">
        <v>0.121</v>
      </c>
      <c r="K33" s="12">
        <v>0.13200000000000001</v>
      </c>
      <c r="L33" s="12">
        <v>0.159</v>
      </c>
      <c r="M33" s="12">
        <v>0.17899999999999999</v>
      </c>
      <c r="N33" s="12">
        <v>0.23300000000000001</v>
      </c>
      <c r="O33" s="12">
        <v>0.27100000000000002</v>
      </c>
      <c r="P33" s="12">
        <v>0.23899999999999999</v>
      </c>
      <c r="Q33" s="12">
        <v>0.28299999999999997</v>
      </c>
      <c r="R33" s="12">
        <v>0.29699999999999999</v>
      </c>
      <c r="S33" s="12">
        <v>0.26900000000000002</v>
      </c>
      <c r="T33" s="12">
        <v>0.254</v>
      </c>
      <c r="U33" s="12">
        <v>0.24199999999999999</v>
      </c>
      <c r="V33" s="12">
        <v>0.33</v>
      </c>
      <c r="W33" s="12">
        <v>0.33</v>
      </c>
      <c r="X33" s="12">
        <v>0.33</v>
      </c>
      <c r="Y33" s="12">
        <v>0.33</v>
      </c>
      <c r="Z33" s="12">
        <v>0.33</v>
      </c>
      <c r="AA33" s="12">
        <v>1</v>
      </c>
      <c r="AB33" s="12">
        <v>1</v>
      </c>
      <c r="AC33" s="12">
        <v>1</v>
      </c>
      <c r="AD33" s="12">
        <v>1</v>
      </c>
      <c r="AE33" s="12">
        <v>1</v>
      </c>
    </row>
    <row r="34" spans="1:31" s="20" customFormat="1" x14ac:dyDescent="0.2">
      <c r="A34" s="66">
        <v>29</v>
      </c>
      <c r="B34" s="12">
        <v>0.03</v>
      </c>
      <c r="C34" s="12">
        <v>3.3000000000000002E-2</v>
      </c>
      <c r="D34" s="12">
        <v>2.9000000000000001E-2</v>
      </c>
      <c r="E34" s="12">
        <v>3.4000000000000002E-2</v>
      </c>
      <c r="F34" s="12">
        <v>3.7999999999999999E-2</v>
      </c>
      <c r="G34" s="12">
        <v>0.14299999999999999</v>
      </c>
      <c r="H34" s="12">
        <v>0.13100000000000001</v>
      </c>
      <c r="I34" s="12">
        <v>0.121</v>
      </c>
      <c r="J34" s="12">
        <v>0.126</v>
      </c>
      <c r="K34" s="12">
        <v>0.13800000000000001</v>
      </c>
      <c r="L34" s="12">
        <v>0.16400000000000001</v>
      </c>
      <c r="M34" s="12">
        <v>0.184</v>
      </c>
      <c r="N34" s="12">
        <v>0.24</v>
      </c>
      <c r="O34" s="12">
        <v>0.27800000000000002</v>
      </c>
      <c r="P34" s="12">
        <v>0.24399999999999999</v>
      </c>
      <c r="Q34" s="12">
        <v>0.28599999999999998</v>
      </c>
      <c r="R34" s="12">
        <v>0.30199999999999999</v>
      </c>
      <c r="S34" s="12">
        <v>0.27800000000000002</v>
      </c>
      <c r="T34" s="12">
        <v>0.25800000000000001</v>
      </c>
      <c r="U34" s="12">
        <v>0.24399999999999999</v>
      </c>
      <c r="V34" s="12">
        <v>0.33</v>
      </c>
      <c r="W34" s="12">
        <v>0.33</v>
      </c>
      <c r="X34" s="12">
        <v>0.33</v>
      </c>
      <c r="Y34" s="12">
        <v>0.33</v>
      </c>
      <c r="Z34" s="12">
        <v>0.33</v>
      </c>
      <c r="AA34" s="12">
        <v>1</v>
      </c>
      <c r="AB34" s="12">
        <v>1</v>
      </c>
      <c r="AC34" s="12">
        <v>1</v>
      </c>
      <c r="AD34" s="12">
        <v>1</v>
      </c>
      <c r="AE34" s="12">
        <v>1</v>
      </c>
    </row>
    <row r="35" spans="1:31" s="20" customFormat="1" x14ac:dyDescent="0.2">
      <c r="A35" s="66">
        <v>30</v>
      </c>
      <c r="B35" s="12">
        <v>3.3000000000000002E-2</v>
      </c>
      <c r="C35" s="12">
        <v>3.5999999999999997E-2</v>
      </c>
      <c r="D35" s="12">
        <v>0.03</v>
      </c>
      <c r="E35" s="12">
        <v>3.5000000000000003E-2</v>
      </c>
      <c r="F35" s="12">
        <v>3.7999999999999999E-2</v>
      </c>
      <c r="G35" s="12">
        <v>0.154</v>
      </c>
      <c r="H35" s="12">
        <v>0.13800000000000001</v>
      </c>
      <c r="I35" s="12">
        <v>0.127</v>
      </c>
      <c r="J35" s="12">
        <v>0.13100000000000001</v>
      </c>
      <c r="K35" s="12">
        <v>0.14399999999999999</v>
      </c>
      <c r="L35" s="12">
        <v>0.16900000000000001</v>
      </c>
      <c r="M35" s="12">
        <v>0.189</v>
      </c>
      <c r="N35" s="12">
        <v>0.247</v>
      </c>
      <c r="O35" s="12">
        <v>0.28499999999999998</v>
      </c>
      <c r="P35" s="12">
        <v>0.249</v>
      </c>
      <c r="Q35" s="12">
        <v>0.28899999999999998</v>
      </c>
      <c r="R35" s="12">
        <v>0.30599999999999999</v>
      </c>
      <c r="S35" s="12">
        <v>0.28699999999999998</v>
      </c>
      <c r="T35" s="12">
        <v>0.26200000000000001</v>
      </c>
      <c r="U35" s="12">
        <v>0.246</v>
      </c>
      <c r="V35" s="12">
        <v>0.33</v>
      </c>
      <c r="W35" s="12">
        <v>0.33</v>
      </c>
      <c r="X35" s="12">
        <v>0.33</v>
      </c>
      <c r="Y35" s="12">
        <v>0.33</v>
      </c>
      <c r="Z35" s="12">
        <v>0.33</v>
      </c>
      <c r="AA35" s="12">
        <v>1</v>
      </c>
      <c r="AB35" s="12">
        <v>1</v>
      </c>
      <c r="AC35" s="12">
        <v>1</v>
      </c>
      <c r="AD35" s="12">
        <v>1</v>
      </c>
      <c r="AE35" s="12">
        <v>1</v>
      </c>
    </row>
    <row r="36" spans="1:31" s="20" customFormat="1" x14ac:dyDescent="0.2">
      <c r="A36" s="66">
        <v>31</v>
      </c>
      <c r="B36" s="12">
        <v>3.6999999999999998E-2</v>
      </c>
      <c r="C36" s="12">
        <v>3.9E-2</v>
      </c>
      <c r="D36" s="12">
        <v>3.1E-2</v>
      </c>
      <c r="E36" s="12">
        <v>3.5000000000000003E-2</v>
      </c>
      <c r="F36" s="12">
        <v>3.9E-2</v>
      </c>
      <c r="G36" s="12">
        <v>0.16500000000000001</v>
      </c>
      <c r="H36" s="12">
        <v>0.14399999999999999</v>
      </c>
      <c r="I36" s="12">
        <v>0.13300000000000001</v>
      </c>
      <c r="J36" s="12">
        <v>0.13600000000000001</v>
      </c>
      <c r="K36" s="12">
        <v>0.14899999999999999</v>
      </c>
      <c r="L36" s="12">
        <v>0.17499999999999999</v>
      </c>
      <c r="M36" s="12">
        <v>0.19500000000000001</v>
      </c>
      <c r="N36" s="12">
        <v>0.253</v>
      </c>
      <c r="O36" s="12">
        <v>0.29299999999999998</v>
      </c>
      <c r="P36" s="12">
        <v>0.255</v>
      </c>
      <c r="Q36" s="12">
        <v>0.29299999999999998</v>
      </c>
      <c r="R36" s="12">
        <v>0.311</v>
      </c>
      <c r="S36" s="12">
        <v>0.29599999999999999</v>
      </c>
      <c r="T36" s="12">
        <v>0.26600000000000001</v>
      </c>
      <c r="U36" s="12">
        <v>0.248</v>
      </c>
      <c r="V36" s="12">
        <v>0.33</v>
      </c>
      <c r="W36" s="12">
        <v>0.33</v>
      </c>
      <c r="X36" s="12">
        <v>0.33</v>
      </c>
      <c r="Y36" s="12">
        <v>0.33</v>
      </c>
      <c r="Z36" s="12">
        <v>0.33</v>
      </c>
      <c r="AA36" s="12">
        <v>1</v>
      </c>
      <c r="AB36" s="12">
        <v>1</v>
      </c>
      <c r="AC36" s="12">
        <v>1</v>
      </c>
      <c r="AD36" s="12">
        <v>1</v>
      </c>
      <c r="AE36" s="12">
        <v>1</v>
      </c>
    </row>
    <row r="37" spans="1:31" s="20" customFormat="1" x14ac:dyDescent="0.2">
      <c r="A37" s="66">
        <v>32</v>
      </c>
      <c r="B37" s="12">
        <v>0.04</v>
      </c>
      <c r="C37" s="12">
        <v>4.1000000000000002E-2</v>
      </c>
      <c r="D37" s="12">
        <v>3.2000000000000001E-2</v>
      </c>
      <c r="E37" s="12">
        <v>3.5999999999999997E-2</v>
      </c>
      <c r="F37" s="12">
        <v>0.04</v>
      </c>
      <c r="G37" s="12">
        <v>0.17599999999999999</v>
      </c>
      <c r="H37" s="12">
        <v>0.15</v>
      </c>
      <c r="I37" s="12">
        <v>0.14000000000000001</v>
      </c>
      <c r="J37" s="12">
        <v>0.14099999999999999</v>
      </c>
      <c r="K37" s="12">
        <v>0.155</v>
      </c>
      <c r="L37" s="12">
        <v>0.18</v>
      </c>
      <c r="M37" s="12">
        <v>0.2</v>
      </c>
      <c r="N37" s="12">
        <v>0.26</v>
      </c>
      <c r="O37" s="12">
        <v>0.3</v>
      </c>
      <c r="P37" s="12">
        <v>0.26</v>
      </c>
      <c r="Q37" s="12">
        <v>0.29599999999999999</v>
      </c>
      <c r="R37" s="12">
        <v>0.315</v>
      </c>
      <c r="S37" s="12">
        <v>0.30499999999999999</v>
      </c>
      <c r="T37" s="12">
        <v>0.27</v>
      </c>
      <c r="U37" s="12">
        <v>0.25</v>
      </c>
      <c r="V37" s="12">
        <v>0.33</v>
      </c>
      <c r="W37" s="12">
        <v>0.33</v>
      </c>
      <c r="X37" s="12">
        <v>0.33</v>
      </c>
      <c r="Y37" s="12">
        <v>0.33</v>
      </c>
      <c r="Z37" s="12">
        <v>0.33</v>
      </c>
      <c r="AA37" s="12">
        <v>1</v>
      </c>
      <c r="AB37" s="12">
        <v>1</v>
      </c>
      <c r="AC37" s="12">
        <v>1</v>
      </c>
      <c r="AD37" s="12">
        <v>1</v>
      </c>
      <c r="AE37" s="12">
        <v>1</v>
      </c>
    </row>
    <row r="38" spans="1:31" s="20" customFormat="1" x14ac:dyDescent="0.2">
      <c r="A38" s="66">
        <v>33</v>
      </c>
      <c r="B38" s="12">
        <v>4.2999999999999997E-2</v>
      </c>
      <c r="C38" s="12">
        <v>4.3999999999999997E-2</v>
      </c>
      <c r="D38" s="12">
        <v>3.7999999999999999E-2</v>
      </c>
      <c r="E38" s="12">
        <v>4.1000000000000002E-2</v>
      </c>
      <c r="F38" s="12">
        <v>4.2999999999999997E-2</v>
      </c>
      <c r="G38" s="12">
        <v>0.188</v>
      </c>
      <c r="H38" s="12">
        <v>0.16700000000000001</v>
      </c>
      <c r="I38" s="12">
        <v>0.14899999999999999</v>
      </c>
      <c r="J38" s="12">
        <v>0.151</v>
      </c>
      <c r="K38" s="12">
        <v>0.16300000000000001</v>
      </c>
      <c r="L38" s="12">
        <v>0.189</v>
      </c>
      <c r="M38" s="12">
        <v>0.21</v>
      </c>
      <c r="N38" s="12">
        <v>0.25900000000000001</v>
      </c>
      <c r="O38" s="12">
        <v>0.30399999999999999</v>
      </c>
      <c r="P38" s="12">
        <v>0.26500000000000001</v>
      </c>
      <c r="Q38" s="12">
        <v>0.30299999999999999</v>
      </c>
      <c r="R38" s="12">
        <v>0.318</v>
      </c>
      <c r="S38" s="12">
        <v>0.309</v>
      </c>
      <c r="T38" s="12">
        <v>0.27</v>
      </c>
      <c r="U38" s="12">
        <v>0.25</v>
      </c>
      <c r="V38" s="12">
        <v>0.33</v>
      </c>
      <c r="W38" s="12">
        <v>0.33</v>
      </c>
      <c r="X38" s="12">
        <v>0.33</v>
      </c>
      <c r="Y38" s="12">
        <v>0.33</v>
      </c>
      <c r="Z38" s="12">
        <v>0.33</v>
      </c>
      <c r="AA38" s="12">
        <v>1</v>
      </c>
      <c r="AB38" s="12">
        <v>1</v>
      </c>
      <c r="AC38" s="12">
        <v>1</v>
      </c>
      <c r="AD38" s="12">
        <v>1</v>
      </c>
      <c r="AE38" s="12">
        <v>1</v>
      </c>
    </row>
    <row r="39" spans="1:31" s="20" customFormat="1" x14ac:dyDescent="0.2">
      <c r="A39" s="66">
        <v>34</v>
      </c>
      <c r="B39" s="12">
        <v>4.7E-2</v>
      </c>
      <c r="C39" s="12">
        <v>4.7E-2</v>
      </c>
      <c r="D39" s="12">
        <v>4.3999999999999997E-2</v>
      </c>
      <c r="E39" s="12">
        <v>4.4999999999999998E-2</v>
      </c>
      <c r="F39" s="12">
        <v>4.7E-2</v>
      </c>
      <c r="G39" s="12">
        <v>0.19900000000000001</v>
      </c>
      <c r="H39" s="12">
        <v>0.183</v>
      </c>
      <c r="I39" s="12">
        <v>0.159</v>
      </c>
      <c r="J39" s="12">
        <v>0.161</v>
      </c>
      <c r="K39" s="12">
        <v>0.17</v>
      </c>
      <c r="L39" s="12">
        <v>0.19800000000000001</v>
      </c>
      <c r="M39" s="12">
        <v>0.221</v>
      </c>
      <c r="N39" s="12">
        <v>0.25900000000000001</v>
      </c>
      <c r="O39" s="12">
        <v>0.308</v>
      </c>
      <c r="P39" s="12">
        <v>0.27</v>
      </c>
      <c r="Q39" s="12">
        <v>0.309</v>
      </c>
      <c r="R39" s="12">
        <v>0.32100000000000001</v>
      </c>
      <c r="S39" s="12">
        <v>0.313</v>
      </c>
      <c r="T39" s="12">
        <v>0.27</v>
      </c>
      <c r="U39" s="12">
        <v>0.25</v>
      </c>
      <c r="V39" s="12">
        <v>0.33</v>
      </c>
      <c r="W39" s="12">
        <v>0.33</v>
      </c>
      <c r="X39" s="12">
        <v>0.33</v>
      </c>
      <c r="Y39" s="12">
        <v>0.33</v>
      </c>
      <c r="Z39" s="12">
        <v>0.33</v>
      </c>
      <c r="AA39" s="12">
        <v>1</v>
      </c>
      <c r="AB39" s="12">
        <v>1</v>
      </c>
      <c r="AC39" s="12">
        <v>1</v>
      </c>
      <c r="AD39" s="12">
        <v>1</v>
      </c>
      <c r="AE39" s="12">
        <v>1</v>
      </c>
    </row>
    <row r="40" spans="1:31" s="20" customFormat="1" x14ac:dyDescent="0.2">
      <c r="A40" s="66">
        <v>35</v>
      </c>
      <c r="B40" s="12">
        <v>0.05</v>
      </c>
      <c r="C40" s="12">
        <v>0.05</v>
      </c>
      <c r="D40" s="12">
        <v>0.05</v>
      </c>
      <c r="E40" s="12">
        <v>0.05</v>
      </c>
      <c r="F40" s="12">
        <v>0.05</v>
      </c>
      <c r="G40" s="12">
        <v>0.21</v>
      </c>
      <c r="H40" s="12">
        <v>0.2</v>
      </c>
      <c r="I40" s="12">
        <v>0.16800000000000001</v>
      </c>
      <c r="J40" s="12">
        <v>0.17100000000000001</v>
      </c>
      <c r="K40" s="12">
        <v>0.17799999999999999</v>
      </c>
      <c r="L40" s="12">
        <v>0.20699999999999999</v>
      </c>
      <c r="M40" s="12">
        <v>0.23100000000000001</v>
      </c>
      <c r="N40" s="12">
        <v>0.25800000000000001</v>
      </c>
      <c r="O40" s="12">
        <v>0.313</v>
      </c>
      <c r="P40" s="12">
        <v>0.27500000000000002</v>
      </c>
      <c r="Q40" s="12">
        <v>0.316</v>
      </c>
      <c r="R40" s="12">
        <v>0.32400000000000001</v>
      </c>
      <c r="S40" s="12">
        <v>0.317</v>
      </c>
      <c r="T40" s="12">
        <v>0.27</v>
      </c>
      <c r="U40" s="12">
        <v>0.25</v>
      </c>
      <c r="V40" s="12">
        <v>0.33</v>
      </c>
      <c r="W40" s="12">
        <v>0.33</v>
      </c>
      <c r="X40" s="12">
        <v>0.33</v>
      </c>
      <c r="Y40" s="12">
        <v>0.33</v>
      </c>
      <c r="Z40" s="12">
        <v>0.33</v>
      </c>
      <c r="AA40" s="12">
        <v>1</v>
      </c>
      <c r="AB40" s="12">
        <v>1</v>
      </c>
      <c r="AC40" s="12">
        <v>1</v>
      </c>
      <c r="AD40" s="12">
        <v>1</v>
      </c>
      <c r="AE40" s="12">
        <v>1</v>
      </c>
    </row>
    <row r="41" spans="1:31" s="20" customFormat="1" x14ac:dyDescent="0.2">
      <c r="A41" s="66">
        <v>36</v>
      </c>
      <c r="B41" s="12">
        <v>0</v>
      </c>
      <c r="C41" s="12">
        <v>0.05</v>
      </c>
      <c r="D41" s="12">
        <v>0.05</v>
      </c>
      <c r="E41" s="12">
        <v>0.05</v>
      </c>
      <c r="F41" s="12">
        <v>0.05</v>
      </c>
      <c r="G41" s="12">
        <v>0.221</v>
      </c>
      <c r="H41" s="12">
        <v>0.216</v>
      </c>
      <c r="I41" s="12">
        <v>0.17799999999999999</v>
      </c>
      <c r="J41" s="12">
        <v>0.18099999999999999</v>
      </c>
      <c r="K41" s="12">
        <v>0.185</v>
      </c>
      <c r="L41" s="12">
        <v>0.216</v>
      </c>
      <c r="M41" s="12">
        <v>0.24199999999999999</v>
      </c>
      <c r="N41" s="12">
        <v>0.25800000000000001</v>
      </c>
      <c r="O41" s="12">
        <v>0.317</v>
      </c>
      <c r="P41" s="12">
        <v>0.28000000000000003</v>
      </c>
      <c r="Q41" s="12">
        <v>0.32300000000000001</v>
      </c>
      <c r="R41" s="12">
        <v>0.32700000000000001</v>
      </c>
      <c r="S41" s="12">
        <v>0.32</v>
      </c>
      <c r="T41" s="12">
        <v>0.27</v>
      </c>
      <c r="U41" s="12">
        <v>0.25</v>
      </c>
      <c r="V41" s="12">
        <v>0.33</v>
      </c>
      <c r="W41" s="12">
        <v>0.33</v>
      </c>
      <c r="X41" s="12">
        <v>0.33</v>
      </c>
      <c r="Y41" s="12">
        <v>0.33</v>
      </c>
      <c r="Z41" s="12">
        <v>0.33</v>
      </c>
      <c r="AA41" s="12">
        <v>1</v>
      </c>
      <c r="AB41" s="12">
        <v>1</v>
      </c>
      <c r="AC41" s="12">
        <v>1</v>
      </c>
      <c r="AD41" s="12">
        <v>1</v>
      </c>
      <c r="AE41" s="12">
        <v>1</v>
      </c>
    </row>
    <row r="42" spans="1:31" s="20" customFormat="1" x14ac:dyDescent="0.2">
      <c r="A42" s="66">
        <v>37</v>
      </c>
      <c r="B42" s="12">
        <v>0</v>
      </c>
      <c r="C42" s="12">
        <v>0</v>
      </c>
      <c r="D42" s="12">
        <v>0.05</v>
      </c>
      <c r="E42" s="12">
        <v>0.05</v>
      </c>
      <c r="F42" s="12">
        <v>0.05</v>
      </c>
      <c r="G42" s="12">
        <v>0.23300000000000001</v>
      </c>
      <c r="H42" s="12">
        <v>0.23300000000000001</v>
      </c>
      <c r="I42" s="12">
        <v>0.188</v>
      </c>
      <c r="J42" s="12">
        <v>0.192</v>
      </c>
      <c r="K42" s="12">
        <v>0.193</v>
      </c>
      <c r="L42" s="12">
        <v>0.22500000000000001</v>
      </c>
      <c r="M42" s="12">
        <v>0.252</v>
      </c>
      <c r="N42" s="12">
        <v>0.25700000000000001</v>
      </c>
      <c r="O42" s="12">
        <v>0.32100000000000001</v>
      </c>
      <c r="P42" s="12">
        <v>0.28399999999999997</v>
      </c>
      <c r="Q42" s="12">
        <v>0.33</v>
      </c>
      <c r="R42" s="12">
        <v>0.33</v>
      </c>
      <c r="S42" s="12">
        <v>0.32400000000000001</v>
      </c>
      <c r="T42" s="12">
        <v>0.27</v>
      </c>
      <c r="U42" s="12">
        <v>0.25</v>
      </c>
      <c r="V42" s="12">
        <v>0.33</v>
      </c>
      <c r="W42" s="12">
        <v>0.33</v>
      </c>
      <c r="X42" s="12">
        <v>0.33</v>
      </c>
      <c r="Y42" s="12">
        <v>0.33</v>
      </c>
      <c r="Z42" s="12">
        <v>0.33</v>
      </c>
      <c r="AA42" s="12">
        <v>1</v>
      </c>
      <c r="AB42" s="12">
        <v>1</v>
      </c>
      <c r="AC42" s="12">
        <v>1</v>
      </c>
      <c r="AD42" s="12">
        <v>1</v>
      </c>
      <c r="AE42" s="12">
        <v>1</v>
      </c>
    </row>
    <row r="43" spans="1:31" s="20" customFormat="1" x14ac:dyDescent="0.2">
      <c r="A43" s="66">
        <v>38</v>
      </c>
      <c r="B43" s="12">
        <v>0</v>
      </c>
      <c r="C43" s="12">
        <v>0</v>
      </c>
      <c r="D43" s="12">
        <v>0</v>
      </c>
      <c r="E43" s="12">
        <v>0.05</v>
      </c>
      <c r="F43" s="12">
        <v>0.05</v>
      </c>
      <c r="G43" s="12">
        <v>0.24</v>
      </c>
      <c r="H43" s="12">
        <v>0.23300000000000001</v>
      </c>
      <c r="I43" s="12">
        <v>0.188</v>
      </c>
      <c r="J43" s="12">
        <v>0.192</v>
      </c>
      <c r="K43" s="12">
        <v>0.193</v>
      </c>
      <c r="L43" s="12">
        <v>0.22500000000000001</v>
      </c>
      <c r="M43" s="12">
        <v>0.252</v>
      </c>
      <c r="N43" s="12">
        <v>0.25700000000000001</v>
      </c>
      <c r="O43" s="12">
        <v>0.32100000000000001</v>
      </c>
      <c r="P43" s="12">
        <v>0.28399999999999997</v>
      </c>
      <c r="Q43" s="12">
        <v>0.33</v>
      </c>
      <c r="R43" s="12">
        <v>0.33</v>
      </c>
      <c r="S43" s="12">
        <v>0.32400000000000001</v>
      </c>
      <c r="T43" s="12">
        <v>0.27</v>
      </c>
      <c r="U43" s="12">
        <v>0.25</v>
      </c>
      <c r="V43" s="12">
        <v>0.33</v>
      </c>
      <c r="W43" s="12">
        <v>0.33</v>
      </c>
      <c r="X43" s="12">
        <v>0.33</v>
      </c>
      <c r="Y43" s="12">
        <v>0.33</v>
      </c>
      <c r="Z43" s="12">
        <v>0.33</v>
      </c>
      <c r="AA43" s="12">
        <v>1</v>
      </c>
      <c r="AB43" s="12">
        <v>1</v>
      </c>
      <c r="AC43" s="12">
        <v>1</v>
      </c>
      <c r="AD43" s="12">
        <v>1</v>
      </c>
      <c r="AE43" s="12">
        <v>1</v>
      </c>
    </row>
    <row r="44" spans="1:31" s="20" customFormat="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0.05</v>
      </c>
      <c r="G44" s="12">
        <v>0.24</v>
      </c>
      <c r="H44" s="12">
        <v>0.23300000000000001</v>
      </c>
      <c r="I44" s="12">
        <v>0.188</v>
      </c>
      <c r="J44" s="12">
        <v>0.192</v>
      </c>
      <c r="K44" s="12">
        <v>0.193</v>
      </c>
      <c r="L44" s="12">
        <v>0.22500000000000001</v>
      </c>
      <c r="M44" s="12">
        <v>0.252</v>
      </c>
      <c r="N44" s="12">
        <v>0.25700000000000001</v>
      </c>
      <c r="O44" s="12">
        <v>0.32100000000000001</v>
      </c>
      <c r="P44" s="12">
        <v>0.28399999999999997</v>
      </c>
      <c r="Q44" s="12">
        <v>0.33</v>
      </c>
      <c r="R44" s="12">
        <v>0.33</v>
      </c>
      <c r="S44" s="12">
        <v>0.32400000000000001</v>
      </c>
      <c r="T44" s="12">
        <v>0.27</v>
      </c>
      <c r="U44" s="12">
        <v>0.25</v>
      </c>
      <c r="V44" s="12">
        <v>0.33</v>
      </c>
      <c r="W44" s="12">
        <v>0.33</v>
      </c>
      <c r="X44" s="12">
        <v>0.33</v>
      </c>
      <c r="Y44" s="12">
        <v>0.33</v>
      </c>
      <c r="Z44" s="12">
        <v>0.33</v>
      </c>
      <c r="AA44" s="12">
        <v>1</v>
      </c>
      <c r="AB44" s="12">
        <v>1</v>
      </c>
      <c r="AC44" s="12">
        <v>1</v>
      </c>
      <c r="AD44" s="12">
        <v>1</v>
      </c>
      <c r="AE44" s="12">
        <v>1</v>
      </c>
    </row>
    <row r="45" spans="1:31" s="20" customFormat="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0.24</v>
      </c>
      <c r="H45" s="12">
        <v>0.25</v>
      </c>
      <c r="I45" s="12">
        <v>0.25</v>
      </c>
      <c r="J45" s="12">
        <v>0.25</v>
      </c>
      <c r="K45" s="12">
        <v>0.25</v>
      </c>
      <c r="L45" s="12">
        <v>0.28000000000000003</v>
      </c>
      <c r="M45" s="12">
        <v>0.28000000000000003</v>
      </c>
      <c r="N45" s="12">
        <v>0.28000000000000003</v>
      </c>
      <c r="O45" s="12">
        <v>0.33</v>
      </c>
      <c r="P45" s="12">
        <v>0.33</v>
      </c>
      <c r="Q45" s="12">
        <v>0.33</v>
      </c>
      <c r="R45" s="12">
        <v>0.33</v>
      </c>
      <c r="S45" s="12">
        <v>0.33</v>
      </c>
      <c r="T45" s="12">
        <v>0.27</v>
      </c>
      <c r="U45" s="12">
        <v>0.25</v>
      </c>
      <c r="V45" s="12">
        <v>0.33</v>
      </c>
      <c r="W45" s="12">
        <v>0.33</v>
      </c>
      <c r="X45" s="12">
        <v>0.33</v>
      </c>
      <c r="Y45" s="12">
        <v>0.33</v>
      </c>
      <c r="Z45" s="12">
        <v>0.33</v>
      </c>
      <c r="AA45" s="12">
        <v>1</v>
      </c>
      <c r="AB45" s="12">
        <v>1</v>
      </c>
      <c r="AC45" s="12">
        <v>1</v>
      </c>
      <c r="AD45" s="12">
        <v>1</v>
      </c>
      <c r="AE45" s="12">
        <v>1</v>
      </c>
    </row>
    <row r="46" spans="1:31" s="20" customFormat="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0.25</v>
      </c>
      <c r="I46" s="12">
        <v>0.25</v>
      </c>
      <c r="J46" s="12">
        <v>0.25</v>
      </c>
      <c r="K46" s="12">
        <v>0.25</v>
      </c>
      <c r="L46" s="12">
        <v>0.28000000000000003</v>
      </c>
      <c r="M46" s="12">
        <v>0.28000000000000003</v>
      </c>
      <c r="N46" s="12">
        <v>0.28000000000000003</v>
      </c>
      <c r="O46" s="12">
        <v>0.33</v>
      </c>
      <c r="P46" s="12">
        <v>0.33</v>
      </c>
      <c r="Q46" s="12">
        <v>0.33</v>
      </c>
      <c r="R46" s="12">
        <v>0.33</v>
      </c>
      <c r="S46" s="12">
        <v>0.33</v>
      </c>
      <c r="T46" s="12">
        <v>0.27</v>
      </c>
      <c r="U46" s="12">
        <v>0.25</v>
      </c>
      <c r="V46" s="12">
        <v>0.33</v>
      </c>
      <c r="W46" s="12">
        <v>0.33</v>
      </c>
      <c r="X46" s="12">
        <v>0.33</v>
      </c>
      <c r="Y46" s="12">
        <v>0.33</v>
      </c>
      <c r="Z46" s="12">
        <v>0.33</v>
      </c>
      <c r="AA46" s="12">
        <v>1</v>
      </c>
      <c r="AB46" s="12">
        <v>1</v>
      </c>
      <c r="AC46" s="12">
        <v>1</v>
      </c>
      <c r="AD46" s="12">
        <v>1</v>
      </c>
      <c r="AE46" s="12">
        <v>1</v>
      </c>
    </row>
    <row r="47" spans="1:31" s="20" customFormat="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0.25</v>
      </c>
      <c r="J47" s="12">
        <v>0.25</v>
      </c>
      <c r="K47" s="12">
        <v>0.25</v>
      </c>
      <c r="L47" s="12">
        <v>0.28000000000000003</v>
      </c>
      <c r="M47" s="12">
        <v>0.28000000000000003</v>
      </c>
      <c r="N47" s="12">
        <v>0.28000000000000003</v>
      </c>
      <c r="O47" s="12">
        <v>0.33</v>
      </c>
      <c r="P47" s="12">
        <v>0.33</v>
      </c>
      <c r="Q47" s="12">
        <v>0.33</v>
      </c>
      <c r="R47" s="12">
        <v>0.33</v>
      </c>
      <c r="S47" s="12">
        <v>0.33</v>
      </c>
      <c r="T47" s="12">
        <v>0.27</v>
      </c>
      <c r="U47" s="12">
        <v>0.25</v>
      </c>
      <c r="V47" s="12">
        <v>0.33</v>
      </c>
      <c r="W47" s="12">
        <v>0.33</v>
      </c>
      <c r="X47" s="12">
        <v>0.33</v>
      </c>
      <c r="Y47" s="12">
        <v>0.33</v>
      </c>
      <c r="Z47" s="12">
        <v>0.33</v>
      </c>
      <c r="AA47" s="12">
        <v>1</v>
      </c>
      <c r="AB47" s="12">
        <v>1</v>
      </c>
      <c r="AC47" s="12">
        <v>1</v>
      </c>
      <c r="AD47" s="12">
        <v>1</v>
      </c>
      <c r="AE47" s="12">
        <v>1</v>
      </c>
    </row>
    <row r="48" spans="1:31" s="20" customFormat="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0.25</v>
      </c>
      <c r="K48" s="12">
        <v>0.25</v>
      </c>
      <c r="L48" s="12">
        <v>0.28000000000000003</v>
      </c>
      <c r="M48" s="12">
        <v>0.28000000000000003</v>
      </c>
      <c r="N48" s="12">
        <v>0.28000000000000003</v>
      </c>
      <c r="O48" s="12">
        <v>0.33</v>
      </c>
      <c r="P48" s="12">
        <v>0.33</v>
      </c>
      <c r="Q48" s="12">
        <v>0.33</v>
      </c>
      <c r="R48" s="12">
        <v>0.33</v>
      </c>
      <c r="S48" s="12">
        <v>0.33</v>
      </c>
      <c r="T48" s="12">
        <v>0.27</v>
      </c>
      <c r="U48" s="12">
        <v>0.25</v>
      </c>
      <c r="V48" s="12">
        <v>0.33</v>
      </c>
      <c r="W48" s="12">
        <v>0.33</v>
      </c>
      <c r="X48" s="12">
        <v>0.33</v>
      </c>
      <c r="Y48" s="12">
        <v>0.33</v>
      </c>
      <c r="Z48" s="12">
        <v>0.33</v>
      </c>
      <c r="AA48" s="12">
        <v>1</v>
      </c>
      <c r="AB48" s="12">
        <v>1</v>
      </c>
      <c r="AC48" s="12">
        <v>1</v>
      </c>
      <c r="AD48" s="12">
        <v>1</v>
      </c>
      <c r="AE48" s="12">
        <v>1</v>
      </c>
    </row>
    <row r="49" spans="1:31" s="20" customFormat="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0.25</v>
      </c>
      <c r="L49" s="12">
        <v>0.28000000000000003</v>
      </c>
      <c r="M49" s="12">
        <v>0.28000000000000003</v>
      </c>
      <c r="N49" s="12">
        <v>0.28000000000000003</v>
      </c>
      <c r="O49" s="12">
        <v>0.33</v>
      </c>
      <c r="P49" s="12">
        <v>0.33</v>
      </c>
      <c r="Q49" s="12">
        <v>0.33</v>
      </c>
      <c r="R49" s="12">
        <v>0.33</v>
      </c>
      <c r="S49" s="12">
        <v>0.33</v>
      </c>
      <c r="T49" s="12">
        <v>0.27</v>
      </c>
      <c r="U49" s="12">
        <v>0.25</v>
      </c>
      <c r="V49" s="12">
        <v>0.33</v>
      </c>
      <c r="W49" s="12">
        <v>0.33</v>
      </c>
      <c r="X49" s="12">
        <v>0.33</v>
      </c>
      <c r="Y49" s="12">
        <v>0.33</v>
      </c>
      <c r="Z49" s="12">
        <v>0.33</v>
      </c>
      <c r="AA49" s="12">
        <v>1</v>
      </c>
      <c r="AB49" s="12">
        <v>1</v>
      </c>
      <c r="AC49" s="12">
        <v>1</v>
      </c>
      <c r="AD49" s="12">
        <v>1</v>
      </c>
      <c r="AE49" s="12">
        <v>1</v>
      </c>
    </row>
    <row r="50" spans="1:31" s="20" customFormat="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0.28000000000000003</v>
      </c>
      <c r="M50" s="12">
        <v>0.28000000000000003</v>
      </c>
      <c r="N50" s="12">
        <v>0.28000000000000003</v>
      </c>
      <c r="O50" s="12">
        <v>0.33</v>
      </c>
      <c r="P50" s="12">
        <v>0.33</v>
      </c>
      <c r="Q50" s="12">
        <v>0.33</v>
      </c>
      <c r="R50" s="12">
        <v>0.33</v>
      </c>
      <c r="S50" s="12">
        <v>0.33</v>
      </c>
      <c r="T50" s="12">
        <v>0.27</v>
      </c>
      <c r="U50" s="12">
        <v>0.25</v>
      </c>
      <c r="V50" s="12">
        <v>0.33</v>
      </c>
      <c r="W50" s="12">
        <v>0.33</v>
      </c>
      <c r="X50" s="12">
        <v>0.33</v>
      </c>
      <c r="Y50" s="12">
        <v>0.33</v>
      </c>
      <c r="Z50" s="12">
        <v>0.33</v>
      </c>
      <c r="AA50" s="12">
        <v>1</v>
      </c>
      <c r="AB50" s="12">
        <v>1</v>
      </c>
      <c r="AC50" s="12">
        <v>1</v>
      </c>
      <c r="AD50" s="12">
        <v>1</v>
      </c>
      <c r="AE50" s="12">
        <v>1</v>
      </c>
    </row>
    <row r="51" spans="1:31" s="20" customFormat="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0.28000000000000003</v>
      </c>
      <c r="N51" s="12">
        <v>0.28000000000000003</v>
      </c>
      <c r="O51" s="12">
        <v>0.33</v>
      </c>
      <c r="P51" s="12">
        <v>0.33</v>
      </c>
      <c r="Q51" s="12">
        <v>0.33</v>
      </c>
      <c r="R51" s="12">
        <v>0.33</v>
      </c>
      <c r="S51" s="12">
        <v>0.33</v>
      </c>
      <c r="T51" s="12">
        <v>0.27</v>
      </c>
      <c r="U51" s="12">
        <v>0.25</v>
      </c>
      <c r="V51" s="12">
        <v>0.33</v>
      </c>
      <c r="W51" s="12">
        <v>0.33</v>
      </c>
      <c r="X51" s="12">
        <v>0.33</v>
      </c>
      <c r="Y51" s="12">
        <v>0.33</v>
      </c>
      <c r="Z51" s="12">
        <v>0.33</v>
      </c>
      <c r="AA51" s="12">
        <v>1</v>
      </c>
      <c r="AB51" s="12">
        <v>1</v>
      </c>
      <c r="AC51" s="12">
        <v>1</v>
      </c>
      <c r="AD51" s="12">
        <v>1</v>
      </c>
      <c r="AE51" s="12">
        <v>1</v>
      </c>
    </row>
    <row r="52" spans="1:31" s="20" customFormat="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0.28000000000000003</v>
      </c>
      <c r="O52" s="12">
        <v>0.33</v>
      </c>
      <c r="P52" s="12">
        <v>0.33</v>
      </c>
      <c r="Q52" s="12">
        <v>0.33</v>
      </c>
      <c r="R52" s="12">
        <v>0.33</v>
      </c>
      <c r="S52" s="12">
        <v>0.33</v>
      </c>
      <c r="T52" s="12">
        <v>0.27</v>
      </c>
      <c r="U52" s="12">
        <v>0.25</v>
      </c>
      <c r="V52" s="12">
        <v>0.33</v>
      </c>
      <c r="W52" s="12">
        <v>0.33</v>
      </c>
      <c r="X52" s="12">
        <v>0.33</v>
      </c>
      <c r="Y52" s="12">
        <v>0.33</v>
      </c>
      <c r="Z52" s="12">
        <v>0.33</v>
      </c>
      <c r="AA52" s="12">
        <v>1</v>
      </c>
      <c r="AB52" s="12">
        <v>1</v>
      </c>
      <c r="AC52" s="12">
        <v>1</v>
      </c>
      <c r="AD52" s="12">
        <v>1</v>
      </c>
      <c r="AE52" s="12">
        <v>1</v>
      </c>
    </row>
    <row r="53" spans="1:31" s="20" customFormat="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0.33</v>
      </c>
      <c r="P53" s="12">
        <v>0.33</v>
      </c>
      <c r="Q53" s="12">
        <v>0.33</v>
      </c>
      <c r="R53" s="12">
        <v>0.33</v>
      </c>
      <c r="S53" s="12">
        <v>0.33</v>
      </c>
      <c r="T53" s="12">
        <v>0.27</v>
      </c>
      <c r="U53" s="12">
        <v>0.25</v>
      </c>
      <c r="V53" s="12">
        <v>0.33</v>
      </c>
      <c r="W53" s="12">
        <v>0.33</v>
      </c>
      <c r="X53" s="12">
        <v>0.33</v>
      </c>
      <c r="Y53" s="12">
        <v>0.33</v>
      </c>
      <c r="Z53" s="12">
        <v>0.33</v>
      </c>
      <c r="AA53" s="12">
        <v>1</v>
      </c>
      <c r="AB53" s="12">
        <v>1</v>
      </c>
      <c r="AC53" s="12">
        <v>1</v>
      </c>
      <c r="AD53" s="12">
        <v>1</v>
      </c>
      <c r="AE53" s="12">
        <v>1</v>
      </c>
    </row>
    <row r="54" spans="1:31" s="20" customFormat="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0.33</v>
      </c>
      <c r="Q54" s="12">
        <v>0.33</v>
      </c>
      <c r="R54" s="12">
        <v>0.33</v>
      </c>
      <c r="S54" s="12">
        <v>0.33</v>
      </c>
      <c r="T54" s="12">
        <v>0.27</v>
      </c>
      <c r="U54" s="12">
        <v>0.25</v>
      </c>
      <c r="V54" s="12">
        <v>0.33</v>
      </c>
      <c r="W54" s="12">
        <v>0.33</v>
      </c>
      <c r="X54" s="12">
        <v>0.33</v>
      </c>
      <c r="Y54" s="12">
        <v>0.33</v>
      </c>
      <c r="Z54" s="12">
        <v>0.33</v>
      </c>
      <c r="AA54" s="12">
        <v>1</v>
      </c>
      <c r="AB54" s="12">
        <v>1</v>
      </c>
      <c r="AC54" s="12">
        <v>1</v>
      </c>
      <c r="AD54" s="12">
        <v>1</v>
      </c>
      <c r="AE54" s="12">
        <v>1</v>
      </c>
    </row>
    <row r="55" spans="1:31" s="20" customFormat="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0.33</v>
      </c>
      <c r="R55" s="13">
        <v>0.33</v>
      </c>
      <c r="S55" s="13">
        <v>0.33</v>
      </c>
      <c r="T55" s="13">
        <v>0.27</v>
      </c>
      <c r="U55" s="13">
        <v>0.25</v>
      </c>
      <c r="V55" s="13">
        <v>0.33</v>
      </c>
      <c r="W55" s="13">
        <v>0.33</v>
      </c>
      <c r="X55" s="13">
        <v>0.33</v>
      </c>
      <c r="Y55" s="13">
        <v>0.33</v>
      </c>
      <c r="Z55" s="13">
        <v>0.33</v>
      </c>
      <c r="AA55" s="13">
        <v>1</v>
      </c>
      <c r="AB55" s="13">
        <v>1</v>
      </c>
      <c r="AC55" s="13">
        <v>1</v>
      </c>
      <c r="AD55" s="13">
        <v>1</v>
      </c>
      <c r="AE55" s="13">
        <v>1</v>
      </c>
    </row>
  </sheetData>
  <phoneticPr fontId="5" type="noConversion"/>
  <pageMargins left="0.75" right="0.75" top="0.5" bottom="0.5" header="0.5" footer="0.5"/>
  <pageSetup scale="70" orientation="landscape" r:id="rId1"/>
  <headerFooter alignWithMargins="0">
    <oddFooter>&amp;L&amp;A
Effective 12/20/2017&amp;C&amp;P of &amp;N</oddFooter>
  </headerFooter>
  <colBreaks count="1" manualBreakCount="1">
    <brk id="16" max="1048575" man="1"/>
  </colBreaks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0"/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C8" sqref="C8"/>
    </sheetView>
  </sheetViews>
  <sheetFormatPr defaultRowHeight="12.75" x14ac:dyDescent="0.2"/>
  <cols>
    <col min="1" max="1" width="7.140625" customWidth="1"/>
    <col min="2" max="31" width="11.140625" customWidth="1"/>
  </cols>
  <sheetData>
    <row r="1" spans="1:31" ht="18" x14ac:dyDescent="0.25">
      <c r="A1" s="22"/>
      <c r="B1" s="19" t="s">
        <v>73</v>
      </c>
      <c r="C1" s="16"/>
      <c r="D1" s="16"/>
      <c r="E1" s="16"/>
      <c r="F1" s="16"/>
      <c r="G1" s="16"/>
      <c r="H1" s="16"/>
      <c r="I1" s="16"/>
      <c r="J1" s="16"/>
      <c r="K1" s="16"/>
      <c r="L1" s="17"/>
      <c r="M1" s="17"/>
      <c r="N1" s="17"/>
      <c r="O1" s="17"/>
      <c r="P1" s="17"/>
      <c r="Q1" s="19" t="s">
        <v>73</v>
      </c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</row>
    <row r="2" spans="1:31" x14ac:dyDescent="0.2">
      <c r="B2" s="18" t="s">
        <v>84</v>
      </c>
      <c r="C2" s="18"/>
      <c r="D2" s="18"/>
      <c r="E2" s="18"/>
      <c r="F2" s="18"/>
      <c r="G2" s="18"/>
      <c r="H2" s="18"/>
      <c r="I2" s="18"/>
      <c r="J2" s="18"/>
      <c r="K2" s="18"/>
      <c r="L2" s="17"/>
      <c r="M2" s="17"/>
      <c r="N2" s="17"/>
      <c r="O2" s="17"/>
      <c r="P2" s="17"/>
      <c r="Q2" s="18" t="s">
        <v>84</v>
      </c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</row>
    <row r="3" spans="1:31" ht="13.5" thickBot="1" x14ac:dyDescent="0.25">
      <c r="A3" s="2"/>
      <c r="B3" s="2" t="s">
        <v>33</v>
      </c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  <c r="O3" s="2"/>
      <c r="P3" s="2"/>
      <c r="Q3" s="2" t="s">
        <v>33</v>
      </c>
      <c r="R3" s="2"/>
      <c r="S3" s="2"/>
      <c r="T3" s="2"/>
      <c r="U3" s="2"/>
      <c r="X3" s="2"/>
      <c r="Y3" s="2"/>
      <c r="Z3" s="2"/>
      <c r="AA3" s="2"/>
      <c r="AB3" s="2"/>
      <c r="AC3" s="2"/>
      <c r="AD3" s="2"/>
      <c r="AE3" s="2"/>
    </row>
    <row r="4" spans="1:31" s="20" customFormat="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s="20" customFormat="1" x14ac:dyDescent="0.2">
      <c r="A5" s="66">
        <v>0</v>
      </c>
      <c r="B5" s="107">
        <v>0</v>
      </c>
      <c r="C5" s="107">
        <v>0</v>
      </c>
      <c r="D5" s="107">
        <v>0</v>
      </c>
      <c r="E5" s="107">
        <v>0</v>
      </c>
      <c r="F5" s="107">
        <v>0</v>
      </c>
      <c r="G5" s="107">
        <v>0</v>
      </c>
      <c r="H5" s="107">
        <v>0</v>
      </c>
      <c r="I5" s="107">
        <v>0</v>
      </c>
      <c r="J5" s="107">
        <v>0</v>
      </c>
      <c r="K5" s="107">
        <v>0</v>
      </c>
      <c r="L5" s="107">
        <v>0</v>
      </c>
      <c r="M5" s="107">
        <v>0</v>
      </c>
      <c r="N5" s="107">
        <v>0</v>
      </c>
      <c r="O5" s="107">
        <v>0</v>
      </c>
      <c r="P5" s="107">
        <v>0</v>
      </c>
      <c r="Q5" s="107">
        <v>0</v>
      </c>
      <c r="R5" s="107">
        <v>0</v>
      </c>
      <c r="S5" s="107">
        <v>0</v>
      </c>
      <c r="T5" s="107">
        <v>0</v>
      </c>
      <c r="U5" s="107">
        <v>0</v>
      </c>
      <c r="V5" s="107">
        <v>0</v>
      </c>
      <c r="W5" s="107">
        <v>0</v>
      </c>
      <c r="X5" s="107">
        <v>0</v>
      </c>
      <c r="Y5" s="107">
        <v>0</v>
      </c>
      <c r="Z5" s="107">
        <v>0</v>
      </c>
      <c r="AA5" s="107">
        <v>0</v>
      </c>
      <c r="AB5" s="107">
        <v>0</v>
      </c>
      <c r="AC5" s="107">
        <v>0</v>
      </c>
      <c r="AD5" s="107">
        <v>0</v>
      </c>
      <c r="AE5" s="107">
        <v>0</v>
      </c>
    </row>
    <row r="6" spans="1:31" s="20" customFormat="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</row>
    <row r="7" spans="1:31" s="20" customFormat="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</row>
    <row r="8" spans="1:31" s="20" customFormat="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</row>
    <row r="9" spans="1:31" s="20" customFormat="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</row>
    <row r="10" spans="1:31" s="20" customFormat="1" x14ac:dyDescent="0.2">
      <c r="A10" s="66">
        <v>5</v>
      </c>
      <c r="B10" s="12">
        <v>0.02</v>
      </c>
      <c r="C10" s="12">
        <v>6.0000000000000001E-3</v>
      </c>
      <c r="D10" s="12">
        <v>1.0999999999999999E-2</v>
      </c>
      <c r="E10" s="12">
        <v>0.01</v>
      </c>
      <c r="F10" s="12">
        <v>2.5000000000000001E-2</v>
      </c>
      <c r="G10" s="12">
        <v>1.9E-2</v>
      </c>
      <c r="H10" s="12">
        <v>0.03</v>
      </c>
      <c r="I10" s="12">
        <v>0.03</v>
      </c>
      <c r="J10" s="12">
        <v>0.04</v>
      </c>
      <c r="K10" s="12">
        <v>2.4E-2</v>
      </c>
      <c r="L10" s="12">
        <v>7.0000000000000007E-2</v>
      </c>
      <c r="M10" s="12">
        <v>0.08</v>
      </c>
      <c r="N10" s="12">
        <v>0.1</v>
      </c>
      <c r="O10" s="12">
        <v>0.14000000000000001</v>
      </c>
      <c r="P10" s="12">
        <v>0.14000000000000001</v>
      </c>
      <c r="Q10" s="12">
        <v>0.14000000000000001</v>
      </c>
      <c r="R10" s="12">
        <v>0.14000000000000001</v>
      </c>
      <c r="S10" s="12">
        <v>0.14000000000000001</v>
      </c>
      <c r="T10" s="12">
        <v>0.112</v>
      </c>
      <c r="U10" s="12">
        <v>0.112</v>
      </c>
      <c r="V10" s="12">
        <v>0.14000000000000001</v>
      </c>
      <c r="W10" s="12">
        <v>0.14000000000000001</v>
      </c>
      <c r="X10" s="12">
        <v>0.14000000000000001</v>
      </c>
      <c r="Y10" s="12">
        <v>0.14000000000000001</v>
      </c>
      <c r="Z10" s="12">
        <v>0.14000000000000001</v>
      </c>
      <c r="AA10" s="12">
        <v>1</v>
      </c>
      <c r="AB10" s="12">
        <v>1</v>
      </c>
      <c r="AC10" s="12">
        <v>1</v>
      </c>
      <c r="AD10" s="12">
        <v>1</v>
      </c>
      <c r="AE10" s="12">
        <v>1</v>
      </c>
    </row>
    <row r="11" spans="1:31" s="20" customFormat="1" x14ac:dyDescent="0.2">
      <c r="A11" s="66">
        <v>6</v>
      </c>
      <c r="B11" s="12">
        <v>0.02</v>
      </c>
      <c r="C11" s="12">
        <v>8.0000000000000002E-3</v>
      </c>
      <c r="D11" s="12">
        <v>1.2999999999999999E-2</v>
      </c>
      <c r="E11" s="12">
        <v>1.0999999999999999E-2</v>
      </c>
      <c r="F11" s="12">
        <v>2.5000000000000001E-2</v>
      </c>
      <c r="G11" s="12">
        <v>0.02</v>
      </c>
      <c r="H11" s="12">
        <v>3.1E-2</v>
      </c>
      <c r="I11" s="12">
        <v>3.3000000000000002E-2</v>
      </c>
      <c r="J11" s="12">
        <v>4.1000000000000002E-2</v>
      </c>
      <c r="K11" s="12">
        <v>2.8000000000000001E-2</v>
      </c>
      <c r="L11" s="12">
        <v>7.0999999999999994E-2</v>
      </c>
      <c r="M11" s="12">
        <v>8.1000000000000003E-2</v>
      </c>
      <c r="N11" s="12">
        <v>0.10299999999999999</v>
      </c>
      <c r="O11" s="12">
        <v>0.14299999999999999</v>
      </c>
      <c r="P11" s="12">
        <v>0.14299999999999999</v>
      </c>
      <c r="Q11" s="12">
        <v>0.14799999999999999</v>
      </c>
      <c r="R11" s="12">
        <v>0.14799999999999999</v>
      </c>
      <c r="S11" s="12">
        <v>0.14799999999999999</v>
      </c>
      <c r="T11" s="12">
        <v>0.11799999999999999</v>
      </c>
      <c r="U11" s="12">
        <v>0.11799999999999999</v>
      </c>
      <c r="V11" s="12">
        <v>0.14799999999999999</v>
      </c>
      <c r="W11" s="12">
        <v>0.14799999999999999</v>
      </c>
      <c r="X11" s="12">
        <v>0.14799999999999999</v>
      </c>
      <c r="Y11" s="12">
        <v>0.14799999999999999</v>
      </c>
      <c r="Z11" s="12">
        <v>0.14799999999999999</v>
      </c>
      <c r="AA11" s="12">
        <v>1</v>
      </c>
      <c r="AB11" s="12">
        <v>1</v>
      </c>
      <c r="AC11" s="12">
        <v>1</v>
      </c>
      <c r="AD11" s="12">
        <v>1</v>
      </c>
      <c r="AE11" s="12">
        <v>1</v>
      </c>
    </row>
    <row r="12" spans="1:31" s="20" customFormat="1" x14ac:dyDescent="0.2">
      <c r="A12" s="66">
        <v>7</v>
      </c>
      <c r="B12" s="12">
        <v>0.02</v>
      </c>
      <c r="C12" s="12">
        <v>1.0999999999999999E-2</v>
      </c>
      <c r="D12" s="12">
        <v>1.6E-2</v>
      </c>
      <c r="E12" s="12">
        <v>1.2E-2</v>
      </c>
      <c r="F12" s="12">
        <v>2.5000000000000001E-2</v>
      </c>
      <c r="G12" s="12">
        <v>2.1999999999999999E-2</v>
      </c>
      <c r="H12" s="12">
        <v>3.2000000000000001E-2</v>
      </c>
      <c r="I12" s="12">
        <v>3.6999999999999998E-2</v>
      </c>
      <c r="J12" s="12">
        <v>4.2000000000000003E-2</v>
      </c>
      <c r="K12" s="12">
        <v>3.2000000000000001E-2</v>
      </c>
      <c r="L12" s="12">
        <v>7.0999999999999994E-2</v>
      </c>
      <c r="M12" s="12">
        <v>8.3000000000000004E-2</v>
      </c>
      <c r="N12" s="12">
        <v>0.107</v>
      </c>
      <c r="O12" s="12">
        <v>0.14699999999999999</v>
      </c>
      <c r="P12" s="12">
        <v>0.14499999999999999</v>
      </c>
      <c r="Q12" s="12">
        <v>0.155</v>
      </c>
      <c r="R12" s="12">
        <v>0.155</v>
      </c>
      <c r="S12" s="12">
        <v>0.155</v>
      </c>
      <c r="T12" s="12">
        <v>0.124</v>
      </c>
      <c r="U12" s="12">
        <v>0.124</v>
      </c>
      <c r="V12" s="12">
        <v>0.155</v>
      </c>
      <c r="W12" s="12">
        <v>0.155</v>
      </c>
      <c r="X12" s="12">
        <v>0.155</v>
      </c>
      <c r="Y12" s="12">
        <v>0.155</v>
      </c>
      <c r="Z12" s="12">
        <v>0.155</v>
      </c>
      <c r="AA12" s="12">
        <v>1</v>
      </c>
      <c r="AB12" s="12">
        <v>1</v>
      </c>
      <c r="AC12" s="12">
        <v>1</v>
      </c>
      <c r="AD12" s="12">
        <v>1</v>
      </c>
      <c r="AE12" s="12">
        <v>1</v>
      </c>
    </row>
    <row r="13" spans="1:31" s="20" customFormat="1" x14ac:dyDescent="0.2">
      <c r="A13" s="66">
        <v>8</v>
      </c>
      <c r="B13" s="12">
        <v>0.02</v>
      </c>
      <c r="C13" s="12">
        <v>1.4E-2</v>
      </c>
      <c r="D13" s="12">
        <v>1.7999999999999999E-2</v>
      </c>
      <c r="E13" s="12">
        <v>1.2999999999999999E-2</v>
      </c>
      <c r="F13" s="12">
        <v>2.5000000000000001E-2</v>
      </c>
      <c r="G13" s="12">
        <v>2.3E-2</v>
      </c>
      <c r="H13" s="12">
        <v>3.3000000000000002E-2</v>
      </c>
      <c r="I13" s="12">
        <v>0.04</v>
      </c>
      <c r="J13" s="12">
        <v>4.2999999999999997E-2</v>
      </c>
      <c r="K13" s="12">
        <v>3.5999999999999997E-2</v>
      </c>
      <c r="L13" s="12">
        <v>7.1999999999999995E-2</v>
      </c>
      <c r="M13" s="12">
        <v>8.4000000000000005E-2</v>
      </c>
      <c r="N13" s="12">
        <v>0.11</v>
      </c>
      <c r="O13" s="12">
        <v>0.15</v>
      </c>
      <c r="P13" s="12">
        <v>0.14799999999999999</v>
      </c>
      <c r="Q13" s="12">
        <v>0.16300000000000001</v>
      </c>
      <c r="R13" s="12">
        <v>0.16300000000000001</v>
      </c>
      <c r="S13" s="12">
        <v>0.16300000000000001</v>
      </c>
      <c r="T13" s="12">
        <v>0.13</v>
      </c>
      <c r="U13" s="12">
        <v>0.13</v>
      </c>
      <c r="V13" s="12">
        <v>0.16300000000000001</v>
      </c>
      <c r="W13" s="12">
        <v>0.16300000000000001</v>
      </c>
      <c r="X13" s="12">
        <v>0.16300000000000001</v>
      </c>
      <c r="Y13" s="12">
        <v>0.16300000000000001</v>
      </c>
      <c r="Z13" s="12">
        <v>0.16300000000000001</v>
      </c>
      <c r="AA13" s="12">
        <v>1</v>
      </c>
      <c r="AB13" s="12">
        <v>1</v>
      </c>
      <c r="AC13" s="12">
        <v>1</v>
      </c>
      <c r="AD13" s="12">
        <v>1</v>
      </c>
      <c r="AE13" s="12">
        <v>1</v>
      </c>
    </row>
    <row r="14" spans="1:31" s="20" customFormat="1" x14ac:dyDescent="0.2">
      <c r="A14" s="66">
        <v>9</v>
      </c>
      <c r="B14" s="12">
        <v>0.02</v>
      </c>
      <c r="C14" s="12">
        <v>1.6E-2</v>
      </c>
      <c r="D14" s="12">
        <v>2.1000000000000001E-2</v>
      </c>
      <c r="E14" s="12">
        <v>1.4E-2</v>
      </c>
      <c r="F14" s="12">
        <v>2.5000000000000001E-2</v>
      </c>
      <c r="G14" s="12">
        <v>2.5000000000000001E-2</v>
      </c>
      <c r="H14" s="12">
        <v>3.3000000000000002E-2</v>
      </c>
      <c r="I14" s="12">
        <v>4.2999999999999997E-2</v>
      </c>
      <c r="J14" s="12">
        <v>4.2999999999999997E-2</v>
      </c>
      <c r="K14" s="12">
        <v>0.04</v>
      </c>
      <c r="L14" s="12">
        <v>7.2999999999999995E-2</v>
      </c>
      <c r="M14" s="12">
        <v>8.5000000000000006E-2</v>
      </c>
      <c r="N14" s="12">
        <v>0.113</v>
      </c>
      <c r="O14" s="12">
        <v>0.153</v>
      </c>
      <c r="P14" s="12">
        <v>0.15</v>
      </c>
      <c r="Q14" s="12">
        <v>0.17</v>
      </c>
      <c r="R14" s="12">
        <v>0.17</v>
      </c>
      <c r="S14" s="12">
        <v>0.17</v>
      </c>
      <c r="T14" s="12">
        <v>0.13600000000000001</v>
      </c>
      <c r="U14" s="12">
        <v>0.13600000000000001</v>
      </c>
      <c r="V14" s="12">
        <v>0.17</v>
      </c>
      <c r="W14" s="12">
        <v>0.17</v>
      </c>
      <c r="X14" s="12">
        <v>0.17</v>
      </c>
      <c r="Y14" s="12">
        <v>0.17</v>
      </c>
      <c r="Z14" s="12">
        <v>0.17</v>
      </c>
      <c r="AA14" s="12">
        <v>1</v>
      </c>
      <c r="AB14" s="12">
        <v>1</v>
      </c>
      <c r="AC14" s="12">
        <v>1</v>
      </c>
      <c r="AD14" s="12">
        <v>1</v>
      </c>
      <c r="AE14" s="12">
        <v>1</v>
      </c>
    </row>
    <row r="15" spans="1:31" s="20" customFormat="1" x14ac:dyDescent="0.2">
      <c r="A15" s="66">
        <v>10</v>
      </c>
      <c r="B15" s="12">
        <v>0.02</v>
      </c>
      <c r="C15" s="12">
        <v>1.9E-2</v>
      </c>
      <c r="D15" s="12">
        <v>2.4E-2</v>
      </c>
      <c r="E15" s="12">
        <v>1.4999999999999999E-2</v>
      </c>
      <c r="F15" s="12">
        <v>2.5000000000000001E-2</v>
      </c>
      <c r="G15" s="12">
        <v>2.5999999999999999E-2</v>
      </c>
      <c r="H15" s="12">
        <v>3.4000000000000002E-2</v>
      </c>
      <c r="I15" s="12">
        <v>4.5999999999999999E-2</v>
      </c>
      <c r="J15" s="12">
        <v>4.3999999999999997E-2</v>
      </c>
      <c r="K15" s="12">
        <v>4.3999999999999997E-2</v>
      </c>
      <c r="L15" s="12">
        <v>7.3999999999999996E-2</v>
      </c>
      <c r="M15" s="12">
        <v>8.5999999999999993E-2</v>
      </c>
      <c r="N15" s="12">
        <v>0.11700000000000001</v>
      </c>
      <c r="O15" s="12">
        <v>0.157</v>
      </c>
      <c r="P15" s="12">
        <v>0.153</v>
      </c>
      <c r="Q15" s="12">
        <v>0.17799999999999999</v>
      </c>
      <c r="R15" s="12">
        <v>0.17799999999999999</v>
      </c>
      <c r="S15" s="12">
        <v>0.17799999999999999</v>
      </c>
      <c r="T15" s="12">
        <v>0.14199999999999999</v>
      </c>
      <c r="U15" s="12">
        <v>0.14199999999999999</v>
      </c>
      <c r="V15" s="12">
        <v>0.17799999999999999</v>
      </c>
      <c r="W15" s="12">
        <v>0.17799999999999999</v>
      </c>
      <c r="X15" s="12">
        <v>0.17799999999999999</v>
      </c>
      <c r="Y15" s="12">
        <v>0.17799999999999999</v>
      </c>
      <c r="Z15" s="12">
        <v>0.17799999999999999</v>
      </c>
      <c r="AA15" s="12">
        <v>1</v>
      </c>
      <c r="AB15" s="12">
        <v>1</v>
      </c>
      <c r="AC15" s="12">
        <v>1</v>
      </c>
      <c r="AD15" s="12">
        <v>1</v>
      </c>
      <c r="AE15" s="12">
        <v>1</v>
      </c>
    </row>
    <row r="16" spans="1:31" s="20" customFormat="1" x14ac:dyDescent="0.2">
      <c r="A16" s="66">
        <v>11</v>
      </c>
      <c r="B16" s="12">
        <v>0.02</v>
      </c>
      <c r="C16" s="12">
        <v>2.1999999999999999E-2</v>
      </c>
      <c r="D16" s="12">
        <v>2.5999999999999999E-2</v>
      </c>
      <c r="E16" s="12">
        <v>1.6E-2</v>
      </c>
      <c r="F16" s="12">
        <v>2.5999999999999999E-2</v>
      </c>
      <c r="G16" s="12">
        <v>2.7E-2</v>
      </c>
      <c r="H16" s="12">
        <v>3.5000000000000003E-2</v>
      </c>
      <c r="I16" s="12">
        <v>0.05</v>
      </c>
      <c r="J16" s="12">
        <v>4.4999999999999998E-2</v>
      </c>
      <c r="K16" s="12">
        <v>4.8000000000000001E-2</v>
      </c>
      <c r="L16" s="12">
        <v>7.3999999999999996E-2</v>
      </c>
      <c r="M16" s="12">
        <v>8.7999999999999995E-2</v>
      </c>
      <c r="N16" s="12">
        <v>0.12</v>
      </c>
      <c r="O16" s="12">
        <v>0.16</v>
      </c>
      <c r="P16" s="12">
        <v>0.155</v>
      </c>
      <c r="Q16" s="12">
        <v>0.185</v>
      </c>
      <c r="R16" s="12">
        <v>0.185</v>
      </c>
      <c r="S16" s="12">
        <v>0.185</v>
      </c>
      <c r="T16" s="12">
        <v>0.14799999999999999</v>
      </c>
      <c r="U16" s="12">
        <v>0.14799999999999999</v>
      </c>
      <c r="V16" s="12">
        <v>0.185</v>
      </c>
      <c r="W16" s="12">
        <v>0.185</v>
      </c>
      <c r="X16" s="12">
        <v>0.185</v>
      </c>
      <c r="Y16" s="12">
        <v>0.185</v>
      </c>
      <c r="Z16" s="12">
        <v>0.185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</row>
    <row r="17" spans="1:31" s="20" customFormat="1" x14ac:dyDescent="0.2">
      <c r="A17" s="66">
        <v>12</v>
      </c>
      <c r="B17" s="12">
        <v>0.02</v>
      </c>
      <c r="C17" s="12">
        <v>2.5000000000000001E-2</v>
      </c>
      <c r="D17" s="12">
        <v>2.9000000000000001E-2</v>
      </c>
      <c r="E17" s="12">
        <v>1.7000000000000001E-2</v>
      </c>
      <c r="F17" s="12">
        <v>2.5999999999999999E-2</v>
      </c>
      <c r="G17" s="12">
        <v>2.9000000000000001E-2</v>
      </c>
      <c r="H17" s="12">
        <v>3.5999999999999997E-2</v>
      </c>
      <c r="I17" s="12">
        <v>5.2999999999999999E-2</v>
      </c>
      <c r="J17" s="12">
        <v>4.5999999999999999E-2</v>
      </c>
      <c r="K17" s="12">
        <v>5.0999999999999997E-2</v>
      </c>
      <c r="L17" s="12">
        <v>7.4999999999999997E-2</v>
      </c>
      <c r="M17" s="12">
        <v>8.8999999999999996E-2</v>
      </c>
      <c r="N17" s="12">
        <v>0.123</v>
      </c>
      <c r="O17" s="12">
        <v>0.16300000000000001</v>
      </c>
      <c r="P17" s="12">
        <v>0.158</v>
      </c>
      <c r="Q17" s="12">
        <v>0.193</v>
      </c>
      <c r="R17" s="12">
        <v>0.193</v>
      </c>
      <c r="S17" s="12">
        <v>0.193</v>
      </c>
      <c r="T17" s="12">
        <v>0.154</v>
      </c>
      <c r="U17" s="12">
        <v>0.154</v>
      </c>
      <c r="V17" s="12">
        <v>0.193</v>
      </c>
      <c r="W17" s="12">
        <v>0.193</v>
      </c>
      <c r="X17" s="12">
        <v>0.193</v>
      </c>
      <c r="Y17" s="12">
        <v>0.193</v>
      </c>
      <c r="Z17" s="12">
        <v>0.193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</row>
    <row r="18" spans="1:31" s="20" customFormat="1" x14ac:dyDescent="0.2">
      <c r="A18" s="66">
        <v>13</v>
      </c>
      <c r="B18" s="12">
        <v>0.02</v>
      </c>
      <c r="C18" s="12">
        <v>2.5000000000000001E-2</v>
      </c>
      <c r="D18" s="12">
        <v>0.03</v>
      </c>
      <c r="E18" s="12">
        <v>1.9E-2</v>
      </c>
      <c r="F18" s="12">
        <v>2.7E-2</v>
      </c>
      <c r="G18" s="12">
        <v>0.03</v>
      </c>
      <c r="H18" s="12">
        <v>3.6999999999999998E-2</v>
      </c>
      <c r="I18" s="12">
        <v>5.6000000000000001E-2</v>
      </c>
      <c r="J18" s="12">
        <v>0.05</v>
      </c>
      <c r="K18" s="12">
        <v>5.5E-2</v>
      </c>
      <c r="L18" s="12">
        <v>0.08</v>
      </c>
      <c r="M18" s="12">
        <v>0.09</v>
      </c>
      <c r="N18" s="12">
        <v>0.127</v>
      </c>
      <c r="O18" s="12">
        <v>0.16700000000000001</v>
      </c>
      <c r="P18" s="12">
        <v>0.16</v>
      </c>
      <c r="Q18" s="12">
        <v>0.2</v>
      </c>
      <c r="R18" s="12">
        <v>0.2</v>
      </c>
      <c r="S18" s="12">
        <v>0.2</v>
      </c>
      <c r="T18" s="12">
        <v>0.16</v>
      </c>
      <c r="U18" s="12">
        <v>0.16</v>
      </c>
      <c r="V18" s="12">
        <v>0.2</v>
      </c>
      <c r="W18" s="12">
        <v>0.2</v>
      </c>
      <c r="X18" s="12">
        <v>0.2</v>
      </c>
      <c r="Y18" s="12">
        <v>0.2</v>
      </c>
      <c r="Z18" s="12">
        <v>0.2</v>
      </c>
      <c r="AA18" s="12">
        <v>1</v>
      </c>
      <c r="AB18" s="12">
        <v>1</v>
      </c>
      <c r="AC18" s="12">
        <v>1</v>
      </c>
      <c r="AD18" s="12">
        <v>1</v>
      </c>
      <c r="AE18" s="12">
        <v>1</v>
      </c>
    </row>
    <row r="19" spans="1:31" s="20" customFormat="1" x14ac:dyDescent="0.2">
      <c r="A19" s="66">
        <v>14</v>
      </c>
      <c r="B19" s="12">
        <v>0.02</v>
      </c>
      <c r="C19" s="12">
        <v>2.5999999999999999E-2</v>
      </c>
      <c r="D19" s="12">
        <v>0.03</v>
      </c>
      <c r="E19" s="12">
        <v>0.02</v>
      </c>
      <c r="F19" s="12">
        <v>2.8000000000000001E-2</v>
      </c>
      <c r="G19" s="12">
        <v>3.1E-2</v>
      </c>
      <c r="H19" s="12">
        <v>3.7999999999999999E-2</v>
      </c>
      <c r="I19" s="12">
        <v>5.8999999999999997E-2</v>
      </c>
      <c r="J19" s="12">
        <v>5.3999999999999999E-2</v>
      </c>
      <c r="K19" s="12">
        <v>5.8999999999999997E-2</v>
      </c>
      <c r="L19" s="12">
        <v>8.5000000000000006E-2</v>
      </c>
      <c r="M19" s="12">
        <v>9.0999999999999998E-2</v>
      </c>
      <c r="N19" s="12">
        <v>0.13</v>
      </c>
      <c r="O19" s="12">
        <v>0.17</v>
      </c>
      <c r="P19" s="12">
        <v>0.16300000000000001</v>
      </c>
      <c r="Q19" s="12">
        <v>0.20799999999999999</v>
      </c>
      <c r="R19" s="12">
        <v>0.20799999999999999</v>
      </c>
      <c r="S19" s="12">
        <v>0.20799999999999999</v>
      </c>
      <c r="T19" s="12">
        <v>0.16600000000000001</v>
      </c>
      <c r="U19" s="12">
        <v>0.16600000000000001</v>
      </c>
      <c r="V19" s="12">
        <v>0.20799999999999999</v>
      </c>
      <c r="W19" s="12">
        <v>0.20799999999999999</v>
      </c>
      <c r="X19" s="12">
        <v>0.20799999999999999</v>
      </c>
      <c r="Y19" s="12">
        <v>0.20799999999999999</v>
      </c>
      <c r="Z19" s="12">
        <v>0.20799999999999999</v>
      </c>
      <c r="AA19" s="12">
        <v>1</v>
      </c>
      <c r="AB19" s="12">
        <v>1</v>
      </c>
      <c r="AC19" s="12">
        <v>1</v>
      </c>
      <c r="AD19" s="12">
        <v>1</v>
      </c>
      <c r="AE19" s="12">
        <v>1</v>
      </c>
    </row>
    <row r="20" spans="1:31" s="20" customFormat="1" x14ac:dyDescent="0.2">
      <c r="A20" s="66">
        <v>15</v>
      </c>
      <c r="B20" s="12">
        <v>0.02</v>
      </c>
      <c r="C20" s="12">
        <v>2.7E-2</v>
      </c>
      <c r="D20" s="12">
        <v>3.1E-2</v>
      </c>
      <c r="E20" s="12">
        <v>2.1000000000000001E-2</v>
      </c>
      <c r="F20" s="12">
        <v>2.9000000000000001E-2</v>
      </c>
      <c r="G20" s="12">
        <v>3.3000000000000002E-2</v>
      </c>
      <c r="H20" s="12">
        <v>3.7999999999999999E-2</v>
      </c>
      <c r="I20" s="12">
        <v>6.0999999999999999E-2</v>
      </c>
      <c r="J20" s="12">
        <v>5.8999999999999997E-2</v>
      </c>
      <c r="K20" s="12">
        <v>6.3E-2</v>
      </c>
      <c r="L20" s="12">
        <v>8.8999999999999996E-2</v>
      </c>
      <c r="M20" s="12">
        <v>9.2999999999999999E-2</v>
      </c>
      <c r="N20" s="12">
        <v>0.13300000000000001</v>
      </c>
      <c r="O20" s="12">
        <v>0.17299999999999999</v>
      </c>
      <c r="P20" s="12">
        <v>0.16500000000000001</v>
      </c>
      <c r="Q20" s="12">
        <v>0.215</v>
      </c>
      <c r="R20" s="12">
        <v>0.215</v>
      </c>
      <c r="S20" s="12">
        <v>0.215</v>
      </c>
      <c r="T20" s="12">
        <v>0.17199999999999999</v>
      </c>
      <c r="U20" s="12">
        <v>0.17199999999999999</v>
      </c>
      <c r="V20" s="12">
        <v>0.215</v>
      </c>
      <c r="W20" s="12">
        <v>0.215</v>
      </c>
      <c r="X20" s="12">
        <v>0.215</v>
      </c>
      <c r="Y20" s="12">
        <v>0.215</v>
      </c>
      <c r="Z20" s="12">
        <v>0.215</v>
      </c>
      <c r="AA20" s="12">
        <v>1</v>
      </c>
      <c r="AB20" s="12">
        <v>1</v>
      </c>
      <c r="AC20" s="12">
        <v>1</v>
      </c>
      <c r="AD20" s="12">
        <v>1</v>
      </c>
      <c r="AE20" s="12">
        <v>1</v>
      </c>
    </row>
    <row r="21" spans="1:31" s="20" customFormat="1" x14ac:dyDescent="0.2">
      <c r="A21" s="66">
        <v>16</v>
      </c>
      <c r="B21" s="12">
        <v>0.02</v>
      </c>
      <c r="C21" s="12">
        <v>2.8000000000000001E-2</v>
      </c>
      <c r="D21" s="12">
        <v>3.1E-2</v>
      </c>
      <c r="E21" s="12">
        <v>2.1999999999999999E-2</v>
      </c>
      <c r="F21" s="12">
        <v>3.1E-2</v>
      </c>
      <c r="G21" s="12">
        <v>3.4000000000000002E-2</v>
      </c>
      <c r="H21" s="12">
        <v>3.9E-2</v>
      </c>
      <c r="I21" s="12">
        <v>6.4000000000000001E-2</v>
      </c>
      <c r="J21" s="12">
        <v>6.3E-2</v>
      </c>
      <c r="K21" s="12">
        <v>6.7000000000000004E-2</v>
      </c>
      <c r="L21" s="12">
        <v>9.4E-2</v>
      </c>
      <c r="M21" s="12">
        <v>9.4E-2</v>
      </c>
      <c r="N21" s="12">
        <v>0.13700000000000001</v>
      </c>
      <c r="O21" s="12">
        <v>0.17699999999999999</v>
      </c>
      <c r="P21" s="12">
        <v>0.16800000000000001</v>
      </c>
      <c r="Q21" s="12">
        <v>0.223</v>
      </c>
      <c r="R21" s="12">
        <v>0.223</v>
      </c>
      <c r="S21" s="12">
        <v>0.223</v>
      </c>
      <c r="T21" s="12">
        <v>0.17799999999999999</v>
      </c>
      <c r="U21" s="12">
        <v>0.17799999999999999</v>
      </c>
      <c r="V21" s="12">
        <v>0.223</v>
      </c>
      <c r="W21" s="12">
        <v>0.223</v>
      </c>
      <c r="X21" s="12">
        <v>0.223</v>
      </c>
      <c r="Y21" s="12">
        <v>0.223</v>
      </c>
      <c r="Z21" s="12">
        <v>0.223</v>
      </c>
      <c r="AA21" s="12">
        <v>1</v>
      </c>
      <c r="AB21" s="12">
        <v>1</v>
      </c>
      <c r="AC21" s="12">
        <v>1</v>
      </c>
      <c r="AD21" s="12">
        <v>1</v>
      </c>
      <c r="AE21" s="12">
        <v>1</v>
      </c>
    </row>
    <row r="22" spans="1:31" s="20" customFormat="1" x14ac:dyDescent="0.2">
      <c r="A22" s="66">
        <v>17</v>
      </c>
      <c r="B22" s="12">
        <v>0.02</v>
      </c>
      <c r="C22" s="12">
        <v>2.8000000000000001E-2</v>
      </c>
      <c r="D22" s="12">
        <v>3.2000000000000001E-2</v>
      </c>
      <c r="E22" s="12">
        <v>2.3E-2</v>
      </c>
      <c r="F22" s="12">
        <v>3.2000000000000001E-2</v>
      </c>
      <c r="G22" s="12">
        <v>3.5999999999999997E-2</v>
      </c>
      <c r="H22" s="12">
        <v>0.04</v>
      </c>
      <c r="I22" s="12">
        <v>6.7000000000000004E-2</v>
      </c>
      <c r="J22" s="12">
        <v>6.7000000000000004E-2</v>
      </c>
      <c r="K22" s="12">
        <v>7.0999999999999994E-2</v>
      </c>
      <c r="L22" s="12">
        <v>9.9000000000000005E-2</v>
      </c>
      <c r="M22" s="12">
        <v>9.5000000000000001E-2</v>
      </c>
      <c r="N22" s="12">
        <v>0.14000000000000001</v>
      </c>
      <c r="O22" s="12">
        <v>0.18</v>
      </c>
      <c r="P22" s="12">
        <v>0.17</v>
      </c>
      <c r="Q22" s="12">
        <v>0.23</v>
      </c>
      <c r="R22" s="12">
        <v>0.23</v>
      </c>
      <c r="S22" s="12">
        <v>0.23</v>
      </c>
      <c r="T22" s="12">
        <v>0.184</v>
      </c>
      <c r="U22" s="12">
        <v>0.184</v>
      </c>
      <c r="V22" s="12">
        <v>0.23</v>
      </c>
      <c r="W22" s="12">
        <v>0.23</v>
      </c>
      <c r="X22" s="12">
        <v>0.23</v>
      </c>
      <c r="Y22" s="12">
        <v>0.23</v>
      </c>
      <c r="Z22" s="12">
        <v>0.23</v>
      </c>
      <c r="AA22" s="12">
        <v>1</v>
      </c>
      <c r="AB22" s="12">
        <v>1</v>
      </c>
      <c r="AC22" s="12">
        <v>1</v>
      </c>
      <c r="AD22" s="12">
        <v>1</v>
      </c>
      <c r="AE22" s="12">
        <v>1</v>
      </c>
    </row>
    <row r="23" spans="1:31" s="20" customFormat="1" x14ac:dyDescent="0.2">
      <c r="A23" s="66">
        <v>18</v>
      </c>
      <c r="B23" s="12">
        <v>0.02</v>
      </c>
      <c r="C23" s="12">
        <v>2.9000000000000001E-2</v>
      </c>
      <c r="D23" s="12">
        <v>3.3000000000000002E-2</v>
      </c>
      <c r="E23" s="12">
        <v>2.5000000000000001E-2</v>
      </c>
      <c r="F23" s="12">
        <v>3.3000000000000002E-2</v>
      </c>
      <c r="G23" s="12">
        <v>5.5E-2</v>
      </c>
      <c r="H23" s="12">
        <v>4.7E-2</v>
      </c>
      <c r="I23" s="12">
        <v>7.0000000000000007E-2</v>
      </c>
      <c r="J23" s="12">
        <v>7.0999999999999994E-2</v>
      </c>
      <c r="K23" s="12">
        <v>7.4999999999999997E-2</v>
      </c>
      <c r="L23" s="12">
        <v>0.104</v>
      </c>
      <c r="M23" s="12">
        <v>0.10299999999999999</v>
      </c>
      <c r="N23" s="12">
        <v>0.157</v>
      </c>
      <c r="O23" s="12">
        <v>0.189</v>
      </c>
      <c r="P23" s="12">
        <v>0.17899999999999999</v>
      </c>
      <c r="Q23" s="12">
        <v>0.24099999999999999</v>
      </c>
      <c r="R23" s="12">
        <v>0.24099999999999999</v>
      </c>
      <c r="S23" s="12">
        <v>0.24099999999999999</v>
      </c>
      <c r="T23" s="12">
        <v>0.193</v>
      </c>
      <c r="U23" s="12">
        <v>0.193</v>
      </c>
      <c r="V23" s="12">
        <v>0.24099999999999999</v>
      </c>
      <c r="W23" s="12">
        <v>0.24099999999999999</v>
      </c>
      <c r="X23" s="12">
        <v>0.24099999999999999</v>
      </c>
      <c r="Y23" s="12">
        <v>0.24099999999999999</v>
      </c>
      <c r="Z23" s="12">
        <v>0.24099999999999999</v>
      </c>
      <c r="AA23" s="12">
        <v>1</v>
      </c>
      <c r="AB23" s="12">
        <v>1</v>
      </c>
      <c r="AC23" s="12">
        <v>1</v>
      </c>
      <c r="AD23" s="12">
        <v>1</v>
      </c>
      <c r="AE23" s="12">
        <v>1</v>
      </c>
    </row>
    <row r="24" spans="1:31" s="20" customFormat="1" x14ac:dyDescent="0.2">
      <c r="A24" s="66">
        <v>19</v>
      </c>
      <c r="B24" s="12">
        <v>0.02</v>
      </c>
      <c r="C24" s="12">
        <v>0.03</v>
      </c>
      <c r="D24" s="12">
        <v>3.3000000000000002E-2</v>
      </c>
      <c r="E24" s="12">
        <v>2.5999999999999999E-2</v>
      </c>
      <c r="F24" s="12">
        <v>3.4000000000000002E-2</v>
      </c>
      <c r="G24" s="12">
        <v>7.2999999999999995E-2</v>
      </c>
      <c r="H24" s="12">
        <v>5.2999999999999999E-2</v>
      </c>
      <c r="I24" s="12">
        <v>7.2999999999999995E-2</v>
      </c>
      <c r="J24" s="12">
        <v>7.4999999999999997E-2</v>
      </c>
      <c r="K24" s="12">
        <v>7.9000000000000001E-2</v>
      </c>
      <c r="L24" s="12">
        <v>0.108</v>
      </c>
      <c r="M24" s="12">
        <v>0.11</v>
      </c>
      <c r="N24" s="12">
        <v>0.17299999999999999</v>
      </c>
      <c r="O24" s="12">
        <v>0.19900000000000001</v>
      </c>
      <c r="P24" s="12">
        <v>0.187</v>
      </c>
      <c r="Q24" s="12">
        <v>0.253</v>
      </c>
      <c r="R24" s="12">
        <v>0.253</v>
      </c>
      <c r="S24" s="12">
        <v>0.253</v>
      </c>
      <c r="T24" s="12">
        <v>0.20200000000000001</v>
      </c>
      <c r="U24" s="12">
        <v>0.20200000000000001</v>
      </c>
      <c r="V24" s="12">
        <v>0.253</v>
      </c>
      <c r="W24" s="12">
        <v>0.253</v>
      </c>
      <c r="X24" s="12">
        <v>0.253</v>
      </c>
      <c r="Y24" s="12">
        <v>0.253</v>
      </c>
      <c r="Z24" s="12">
        <v>0.253</v>
      </c>
      <c r="AA24" s="12">
        <v>1</v>
      </c>
      <c r="AB24" s="12">
        <v>1</v>
      </c>
      <c r="AC24" s="12">
        <v>1</v>
      </c>
      <c r="AD24" s="12">
        <v>1</v>
      </c>
      <c r="AE24" s="12">
        <v>1</v>
      </c>
    </row>
    <row r="25" spans="1:31" s="20" customFormat="1" x14ac:dyDescent="0.2">
      <c r="A25" s="66">
        <v>20</v>
      </c>
      <c r="B25" s="12">
        <v>0.02</v>
      </c>
      <c r="C25" s="12">
        <v>3.1E-2</v>
      </c>
      <c r="D25" s="12">
        <v>3.4000000000000002E-2</v>
      </c>
      <c r="E25" s="12">
        <v>2.7E-2</v>
      </c>
      <c r="F25" s="12">
        <v>3.5000000000000003E-2</v>
      </c>
      <c r="G25" s="12">
        <v>9.1999999999999998E-2</v>
      </c>
      <c r="H25" s="12">
        <v>0.06</v>
      </c>
      <c r="I25" s="12">
        <v>7.5999999999999998E-2</v>
      </c>
      <c r="J25" s="12">
        <v>0.08</v>
      </c>
      <c r="K25" s="12">
        <v>8.3000000000000004E-2</v>
      </c>
      <c r="L25" s="12">
        <v>0.113</v>
      </c>
      <c r="M25" s="12">
        <v>0.11799999999999999</v>
      </c>
      <c r="N25" s="12">
        <v>0.19</v>
      </c>
      <c r="O25" s="12">
        <v>0.20799999999999999</v>
      </c>
      <c r="P25" s="12">
        <v>0.19600000000000001</v>
      </c>
      <c r="Q25" s="12">
        <v>0.26400000000000001</v>
      </c>
      <c r="R25" s="12">
        <v>0.26400000000000001</v>
      </c>
      <c r="S25" s="12">
        <v>0.26400000000000001</v>
      </c>
      <c r="T25" s="12">
        <v>0.21099999999999999</v>
      </c>
      <c r="U25" s="12">
        <v>0.21099999999999999</v>
      </c>
      <c r="V25" s="12">
        <v>0.26400000000000001</v>
      </c>
      <c r="W25" s="12">
        <v>0.26400000000000001</v>
      </c>
      <c r="X25" s="12">
        <v>0.26400000000000001</v>
      </c>
      <c r="Y25" s="12">
        <v>0.26400000000000001</v>
      </c>
      <c r="Z25" s="12">
        <v>0.26400000000000001</v>
      </c>
      <c r="AA25" s="12">
        <v>1</v>
      </c>
      <c r="AB25" s="12">
        <v>1</v>
      </c>
      <c r="AC25" s="12">
        <v>1</v>
      </c>
      <c r="AD25" s="12">
        <v>1</v>
      </c>
      <c r="AE25" s="12">
        <v>1</v>
      </c>
    </row>
    <row r="26" spans="1:31" s="20" customFormat="1" x14ac:dyDescent="0.2">
      <c r="A26" s="66">
        <v>21</v>
      </c>
      <c r="B26" s="12">
        <v>0.02</v>
      </c>
      <c r="C26" s="12">
        <v>3.2000000000000001E-2</v>
      </c>
      <c r="D26" s="12">
        <v>3.4000000000000002E-2</v>
      </c>
      <c r="E26" s="12">
        <v>2.8000000000000001E-2</v>
      </c>
      <c r="F26" s="12">
        <v>3.6999999999999998E-2</v>
      </c>
      <c r="G26" s="12">
        <v>0.111</v>
      </c>
      <c r="H26" s="12">
        <v>6.7000000000000004E-2</v>
      </c>
      <c r="I26" s="12">
        <v>7.9000000000000001E-2</v>
      </c>
      <c r="J26" s="12">
        <v>8.4000000000000005E-2</v>
      </c>
      <c r="K26" s="12">
        <v>8.6999999999999994E-2</v>
      </c>
      <c r="L26" s="12">
        <v>0.11799999999999999</v>
      </c>
      <c r="M26" s="12">
        <v>0.126</v>
      </c>
      <c r="N26" s="12">
        <v>0.20699999999999999</v>
      </c>
      <c r="O26" s="12">
        <v>0.217</v>
      </c>
      <c r="P26" s="12">
        <v>0.20499999999999999</v>
      </c>
      <c r="Q26" s="12">
        <v>0.27500000000000002</v>
      </c>
      <c r="R26" s="12">
        <v>0.27500000000000002</v>
      </c>
      <c r="S26" s="12">
        <v>0.27500000000000002</v>
      </c>
      <c r="T26" s="12">
        <v>0.22</v>
      </c>
      <c r="U26" s="12">
        <v>0.22</v>
      </c>
      <c r="V26" s="12">
        <v>0.27500000000000002</v>
      </c>
      <c r="W26" s="12">
        <v>0.27500000000000002</v>
      </c>
      <c r="X26" s="12">
        <v>0.27500000000000002</v>
      </c>
      <c r="Y26" s="12">
        <v>0.27500000000000002</v>
      </c>
      <c r="Z26" s="12">
        <v>0.27500000000000002</v>
      </c>
      <c r="AA26" s="12">
        <v>1</v>
      </c>
      <c r="AB26" s="12">
        <v>1</v>
      </c>
      <c r="AC26" s="12">
        <v>1</v>
      </c>
      <c r="AD26" s="12">
        <v>1</v>
      </c>
      <c r="AE26" s="12">
        <v>1</v>
      </c>
    </row>
    <row r="27" spans="1:31" s="20" customFormat="1" x14ac:dyDescent="0.2">
      <c r="A27" s="66">
        <v>22</v>
      </c>
      <c r="B27" s="12">
        <v>0.02</v>
      </c>
      <c r="C27" s="12">
        <v>3.2000000000000001E-2</v>
      </c>
      <c r="D27" s="12">
        <v>3.5000000000000003E-2</v>
      </c>
      <c r="E27" s="12">
        <v>0.03</v>
      </c>
      <c r="F27" s="12">
        <v>3.7999999999999999E-2</v>
      </c>
      <c r="G27" s="12">
        <v>0.13</v>
      </c>
      <c r="H27" s="12">
        <v>7.2999999999999995E-2</v>
      </c>
      <c r="I27" s="12">
        <v>8.1000000000000003E-2</v>
      </c>
      <c r="J27" s="12">
        <v>8.7999999999999995E-2</v>
      </c>
      <c r="K27" s="12">
        <v>9.0999999999999998E-2</v>
      </c>
      <c r="L27" s="12">
        <v>0.123</v>
      </c>
      <c r="M27" s="12">
        <v>0.13300000000000001</v>
      </c>
      <c r="N27" s="12">
        <v>0.223</v>
      </c>
      <c r="O27" s="12">
        <v>0.22700000000000001</v>
      </c>
      <c r="P27" s="12">
        <v>0.21299999999999999</v>
      </c>
      <c r="Q27" s="12">
        <v>0.28699999999999998</v>
      </c>
      <c r="R27" s="12">
        <v>0.28699999999999998</v>
      </c>
      <c r="S27" s="12">
        <v>0.28699999999999998</v>
      </c>
      <c r="T27" s="12">
        <v>0.22900000000000001</v>
      </c>
      <c r="U27" s="12">
        <v>0.22900000000000001</v>
      </c>
      <c r="V27" s="12">
        <v>0.28699999999999998</v>
      </c>
      <c r="W27" s="12">
        <v>0.28699999999999998</v>
      </c>
      <c r="X27" s="12">
        <v>0.28699999999999998</v>
      </c>
      <c r="Y27" s="12">
        <v>0.28699999999999998</v>
      </c>
      <c r="Z27" s="12">
        <v>0.28699999999999998</v>
      </c>
      <c r="AA27" s="12">
        <v>1</v>
      </c>
      <c r="AB27" s="12">
        <v>1</v>
      </c>
      <c r="AC27" s="12">
        <v>1</v>
      </c>
      <c r="AD27" s="12">
        <v>1</v>
      </c>
      <c r="AE27" s="12">
        <v>1</v>
      </c>
    </row>
    <row r="28" spans="1:31" s="20" customFormat="1" x14ac:dyDescent="0.2">
      <c r="A28" s="66">
        <v>23</v>
      </c>
      <c r="B28" s="12">
        <v>0.02</v>
      </c>
      <c r="C28" s="12">
        <v>3.3000000000000002E-2</v>
      </c>
      <c r="D28" s="12">
        <v>3.5999999999999997E-2</v>
      </c>
      <c r="E28" s="12">
        <v>3.1E-2</v>
      </c>
      <c r="F28" s="12">
        <v>3.9E-2</v>
      </c>
      <c r="G28" s="12">
        <v>0.13200000000000001</v>
      </c>
      <c r="H28" s="12">
        <v>0.08</v>
      </c>
      <c r="I28" s="12">
        <v>8.4000000000000005E-2</v>
      </c>
      <c r="J28" s="12">
        <v>9.1999999999999998E-2</v>
      </c>
      <c r="K28" s="12">
        <v>9.5000000000000001E-2</v>
      </c>
      <c r="L28" s="12">
        <v>0.127</v>
      </c>
      <c r="M28" s="12">
        <v>0.14099999999999999</v>
      </c>
      <c r="N28" s="12">
        <v>0.24</v>
      </c>
      <c r="O28" s="12">
        <v>0.23599999999999999</v>
      </c>
      <c r="P28" s="12">
        <v>0.222</v>
      </c>
      <c r="Q28" s="12">
        <v>0.29799999999999999</v>
      </c>
      <c r="R28" s="12">
        <v>0.29799999999999999</v>
      </c>
      <c r="S28" s="12">
        <v>0.29799999999999999</v>
      </c>
      <c r="T28" s="12">
        <v>0.23799999999999999</v>
      </c>
      <c r="U28" s="12">
        <v>0.23799999999999999</v>
      </c>
      <c r="V28" s="12">
        <v>0.29799999999999999</v>
      </c>
      <c r="W28" s="12">
        <v>0.29799999999999999</v>
      </c>
      <c r="X28" s="12">
        <v>0.29799999999999999</v>
      </c>
      <c r="Y28" s="12">
        <v>0.29799999999999999</v>
      </c>
      <c r="Z28" s="12">
        <v>0.29799999999999999</v>
      </c>
      <c r="AA28" s="12">
        <v>1</v>
      </c>
      <c r="AB28" s="12">
        <v>1</v>
      </c>
      <c r="AC28" s="12">
        <v>1</v>
      </c>
      <c r="AD28" s="12">
        <v>1</v>
      </c>
      <c r="AE28" s="12">
        <v>1</v>
      </c>
    </row>
    <row r="29" spans="1:31" s="20" customFormat="1" x14ac:dyDescent="0.2">
      <c r="A29" s="66">
        <v>24</v>
      </c>
      <c r="B29" s="12">
        <v>0.02</v>
      </c>
      <c r="C29" s="12">
        <v>3.4000000000000002E-2</v>
      </c>
      <c r="D29" s="12">
        <v>3.5999999999999997E-2</v>
      </c>
      <c r="E29" s="12">
        <v>3.2000000000000001E-2</v>
      </c>
      <c r="F29" s="12">
        <v>0.04</v>
      </c>
      <c r="G29" s="12">
        <v>0.13400000000000001</v>
      </c>
      <c r="H29" s="12">
        <v>8.6999999999999994E-2</v>
      </c>
      <c r="I29" s="12">
        <v>8.6999999999999994E-2</v>
      </c>
      <c r="J29" s="12">
        <v>9.6000000000000002E-2</v>
      </c>
      <c r="K29" s="12">
        <v>9.9000000000000005E-2</v>
      </c>
      <c r="L29" s="12">
        <v>0.13200000000000001</v>
      </c>
      <c r="M29" s="12">
        <v>0.14899999999999999</v>
      </c>
      <c r="N29" s="12">
        <v>0.25700000000000001</v>
      </c>
      <c r="O29" s="12">
        <v>0.245</v>
      </c>
      <c r="P29" s="12">
        <v>0.23100000000000001</v>
      </c>
      <c r="Q29" s="12">
        <v>0.309</v>
      </c>
      <c r="R29" s="12">
        <v>0.309</v>
      </c>
      <c r="S29" s="12">
        <v>0.309</v>
      </c>
      <c r="T29" s="12">
        <v>0.247</v>
      </c>
      <c r="U29" s="12">
        <v>0.247</v>
      </c>
      <c r="V29" s="12">
        <v>0.309</v>
      </c>
      <c r="W29" s="12">
        <v>0.309</v>
      </c>
      <c r="X29" s="12">
        <v>0.309</v>
      </c>
      <c r="Y29" s="12">
        <v>0.309</v>
      </c>
      <c r="Z29" s="12">
        <v>0.309</v>
      </c>
      <c r="AA29" s="12">
        <v>1</v>
      </c>
      <c r="AB29" s="12">
        <v>1</v>
      </c>
      <c r="AC29" s="12">
        <v>1</v>
      </c>
      <c r="AD29" s="12">
        <v>1</v>
      </c>
      <c r="AE29" s="12">
        <v>1</v>
      </c>
    </row>
    <row r="30" spans="1:31" s="20" customFormat="1" x14ac:dyDescent="0.2">
      <c r="A30" s="66">
        <v>25</v>
      </c>
      <c r="B30" s="12">
        <v>0.02</v>
      </c>
      <c r="C30" s="12">
        <v>3.5000000000000003E-2</v>
      </c>
      <c r="D30" s="12">
        <v>3.6999999999999998E-2</v>
      </c>
      <c r="E30" s="12">
        <v>3.3000000000000002E-2</v>
      </c>
      <c r="F30" s="12">
        <v>4.1000000000000002E-2</v>
      </c>
      <c r="G30" s="12">
        <v>0.13600000000000001</v>
      </c>
      <c r="H30" s="12">
        <v>9.2999999999999999E-2</v>
      </c>
      <c r="I30" s="12">
        <v>0.09</v>
      </c>
      <c r="J30" s="12">
        <v>0.10100000000000001</v>
      </c>
      <c r="K30" s="12">
        <v>0.10299999999999999</v>
      </c>
      <c r="L30" s="12">
        <v>0.13700000000000001</v>
      </c>
      <c r="M30" s="12">
        <v>0.156</v>
      </c>
      <c r="N30" s="12">
        <v>0.27300000000000002</v>
      </c>
      <c r="O30" s="12">
        <v>0.255</v>
      </c>
      <c r="P30" s="12">
        <v>0.23899999999999999</v>
      </c>
      <c r="Q30" s="12">
        <v>0.32100000000000001</v>
      </c>
      <c r="R30" s="12">
        <v>0.32100000000000001</v>
      </c>
      <c r="S30" s="12">
        <v>0.32100000000000001</v>
      </c>
      <c r="T30" s="12">
        <v>0.25700000000000001</v>
      </c>
      <c r="U30" s="12">
        <v>0.25700000000000001</v>
      </c>
      <c r="V30" s="12">
        <v>0.32100000000000001</v>
      </c>
      <c r="W30" s="12">
        <v>0.32100000000000001</v>
      </c>
      <c r="X30" s="12">
        <v>0.32100000000000001</v>
      </c>
      <c r="Y30" s="12">
        <v>0.32100000000000001</v>
      </c>
      <c r="Z30" s="12">
        <v>0.32100000000000001</v>
      </c>
      <c r="AA30" s="12">
        <v>1</v>
      </c>
      <c r="AB30" s="12">
        <v>1</v>
      </c>
      <c r="AC30" s="12">
        <v>1</v>
      </c>
      <c r="AD30" s="12">
        <v>1</v>
      </c>
      <c r="AE30" s="12">
        <v>1</v>
      </c>
    </row>
    <row r="31" spans="1:31" s="20" customFormat="1" x14ac:dyDescent="0.2">
      <c r="A31" s="66">
        <v>26</v>
      </c>
      <c r="B31" s="12">
        <v>0.02</v>
      </c>
      <c r="C31" s="12">
        <v>3.5000000000000003E-2</v>
      </c>
      <c r="D31" s="12">
        <v>3.6999999999999998E-2</v>
      </c>
      <c r="E31" s="12">
        <v>3.5000000000000003E-2</v>
      </c>
      <c r="F31" s="12">
        <v>4.2999999999999997E-2</v>
      </c>
      <c r="G31" s="12">
        <v>0.13800000000000001</v>
      </c>
      <c r="H31" s="12">
        <v>0.1</v>
      </c>
      <c r="I31" s="12">
        <v>9.2999999999999999E-2</v>
      </c>
      <c r="J31" s="12">
        <v>0.105</v>
      </c>
      <c r="K31" s="12">
        <v>0.106</v>
      </c>
      <c r="L31" s="12">
        <v>0.14199999999999999</v>
      </c>
      <c r="M31" s="12">
        <v>0.16400000000000001</v>
      </c>
      <c r="N31" s="12">
        <v>0.28999999999999998</v>
      </c>
      <c r="O31" s="12">
        <v>0.26400000000000001</v>
      </c>
      <c r="P31" s="12">
        <v>0.248</v>
      </c>
      <c r="Q31" s="12">
        <v>0.33200000000000002</v>
      </c>
      <c r="R31" s="12">
        <v>0.33200000000000002</v>
      </c>
      <c r="S31" s="12">
        <v>0.33200000000000002</v>
      </c>
      <c r="T31" s="12">
        <v>0.26600000000000001</v>
      </c>
      <c r="U31" s="12">
        <v>0.26600000000000001</v>
      </c>
      <c r="V31" s="12">
        <v>0.33200000000000002</v>
      </c>
      <c r="W31" s="12">
        <v>0.33200000000000002</v>
      </c>
      <c r="X31" s="12">
        <v>0.33200000000000002</v>
      </c>
      <c r="Y31" s="12">
        <v>0.33200000000000002</v>
      </c>
      <c r="Z31" s="12">
        <v>0.33200000000000002</v>
      </c>
      <c r="AA31" s="12">
        <v>1</v>
      </c>
      <c r="AB31" s="12">
        <v>1</v>
      </c>
      <c r="AC31" s="12">
        <v>1</v>
      </c>
      <c r="AD31" s="12">
        <v>1</v>
      </c>
      <c r="AE31" s="12">
        <v>1</v>
      </c>
    </row>
    <row r="32" spans="1:31" s="20" customFormat="1" x14ac:dyDescent="0.2">
      <c r="A32" s="66">
        <v>27</v>
      </c>
      <c r="B32" s="12">
        <v>0.02</v>
      </c>
      <c r="C32" s="12">
        <v>3.5999999999999997E-2</v>
      </c>
      <c r="D32" s="12">
        <v>3.7999999999999999E-2</v>
      </c>
      <c r="E32" s="12">
        <v>3.5999999999999997E-2</v>
      </c>
      <c r="F32" s="12">
        <v>4.3999999999999997E-2</v>
      </c>
      <c r="G32" s="12">
        <v>0.14000000000000001</v>
      </c>
      <c r="H32" s="12">
        <v>0.107</v>
      </c>
      <c r="I32" s="12">
        <v>9.6000000000000002E-2</v>
      </c>
      <c r="J32" s="12">
        <v>0.109</v>
      </c>
      <c r="K32" s="12">
        <v>0.11</v>
      </c>
      <c r="L32" s="12">
        <v>0.14599999999999999</v>
      </c>
      <c r="M32" s="12">
        <v>0.17199999999999999</v>
      </c>
      <c r="N32" s="12">
        <v>0.307</v>
      </c>
      <c r="O32" s="12">
        <v>0.27300000000000002</v>
      </c>
      <c r="P32" s="12">
        <v>0.25700000000000001</v>
      </c>
      <c r="Q32" s="12">
        <v>0.34300000000000003</v>
      </c>
      <c r="R32" s="12">
        <v>0.34300000000000003</v>
      </c>
      <c r="S32" s="12">
        <v>0.34300000000000003</v>
      </c>
      <c r="T32" s="12">
        <v>0.27500000000000002</v>
      </c>
      <c r="U32" s="12">
        <v>0.27500000000000002</v>
      </c>
      <c r="V32" s="12">
        <v>0.34300000000000003</v>
      </c>
      <c r="W32" s="12">
        <v>0.34300000000000003</v>
      </c>
      <c r="X32" s="12">
        <v>0.34300000000000003</v>
      </c>
      <c r="Y32" s="12">
        <v>0.34300000000000003</v>
      </c>
      <c r="Z32" s="12">
        <v>0.34300000000000003</v>
      </c>
      <c r="AA32" s="12">
        <v>1</v>
      </c>
      <c r="AB32" s="12">
        <v>1</v>
      </c>
      <c r="AC32" s="12">
        <v>1</v>
      </c>
      <c r="AD32" s="12">
        <v>1</v>
      </c>
      <c r="AE32" s="12">
        <v>1</v>
      </c>
    </row>
    <row r="33" spans="1:31" s="20" customFormat="1" x14ac:dyDescent="0.2">
      <c r="A33" s="66">
        <v>28</v>
      </c>
      <c r="B33" s="12">
        <v>0.02</v>
      </c>
      <c r="C33" s="12">
        <v>3.6999999999999998E-2</v>
      </c>
      <c r="D33" s="12">
        <v>3.9E-2</v>
      </c>
      <c r="E33" s="12">
        <v>3.6999999999999998E-2</v>
      </c>
      <c r="F33" s="12">
        <v>4.4999999999999998E-2</v>
      </c>
      <c r="G33" s="12">
        <v>0.14199999999999999</v>
      </c>
      <c r="H33" s="12">
        <v>0.113</v>
      </c>
      <c r="I33" s="12">
        <v>9.9000000000000005E-2</v>
      </c>
      <c r="J33" s="12">
        <v>0.113</v>
      </c>
      <c r="K33" s="12">
        <v>0.114</v>
      </c>
      <c r="L33" s="12">
        <v>0.151</v>
      </c>
      <c r="M33" s="12">
        <v>0.17899999999999999</v>
      </c>
      <c r="N33" s="12">
        <v>0.32300000000000001</v>
      </c>
      <c r="O33" s="12">
        <v>0.28299999999999997</v>
      </c>
      <c r="P33" s="12">
        <v>0.26500000000000001</v>
      </c>
      <c r="Q33" s="12">
        <v>0.35499999999999998</v>
      </c>
      <c r="R33" s="12">
        <v>0.35499999999999998</v>
      </c>
      <c r="S33" s="12">
        <v>0.35499999999999998</v>
      </c>
      <c r="T33" s="12">
        <v>0.28399999999999997</v>
      </c>
      <c r="U33" s="12">
        <v>0.28399999999999997</v>
      </c>
      <c r="V33" s="12">
        <v>0.35499999999999998</v>
      </c>
      <c r="W33" s="12">
        <v>0.35499999999999998</v>
      </c>
      <c r="X33" s="12">
        <v>0.35499999999999998</v>
      </c>
      <c r="Y33" s="12">
        <v>0.35499999999999998</v>
      </c>
      <c r="Z33" s="12">
        <v>0.35499999999999998</v>
      </c>
      <c r="AA33" s="12">
        <v>1</v>
      </c>
      <c r="AB33" s="12">
        <v>1</v>
      </c>
      <c r="AC33" s="12">
        <v>1</v>
      </c>
      <c r="AD33" s="12">
        <v>1</v>
      </c>
      <c r="AE33" s="12">
        <v>1</v>
      </c>
    </row>
    <row r="34" spans="1:31" s="20" customFormat="1" x14ac:dyDescent="0.2">
      <c r="A34" s="66">
        <v>29</v>
      </c>
      <c r="B34" s="12">
        <v>0.02</v>
      </c>
      <c r="C34" s="12">
        <v>3.7999999999999999E-2</v>
      </c>
      <c r="D34" s="12">
        <v>3.9E-2</v>
      </c>
      <c r="E34" s="12">
        <v>3.7999999999999999E-2</v>
      </c>
      <c r="F34" s="12">
        <v>4.5999999999999999E-2</v>
      </c>
      <c r="G34" s="12">
        <v>0.14399999999999999</v>
      </c>
      <c r="H34" s="12">
        <v>0.12</v>
      </c>
      <c r="I34" s="12">
        <v>0.10100000000000001</v>
      </c>
      <c r="J34" s="12">
        <v>0.11700000000000001</v>
      </c>
      <c r="K34" s="12">
        <v>0.11799999999999999</v>
      </c>
      <c r="L34" s="12">
        <v>0.156</v>
      </c>
      <c r="M34" s="12">
        <v>0.187</v>
      </c>
      <c r="N34" s="12">
        <v>0.34</v>
      </c>
      <c r="O34" s="12">
        <v>0.29199999999999998</v>
      </c>
      <c r="P34" s="12">
        <v>0.27400000000000002</v>
      </c>
      <c r="Q34" s="12">
        <v>0.36599999999999999</v>
      </c>
      <c r="R34" s="12">
        <v>0.36599999999999999</v>
      </c>
      <c r="S34" s="12">
        <v>0.36599999999999999</v>
      </c>
      <c r="T34" s="12">
        <v>0.29299999999999998</v>
      </c>
      <c r="U34" s="12">
        <v>0.29299999999999998</v>
      </c>
      <c r="V34" s="12">
        <v>0.36599999999999999</v>
      </c>
      <c r="W34" s="12">
        <v>0.36599999999999999</v>
      </c>
      <c r="X34" s="12">
        <v>0.36599999999999999</v>
      </c>
      <c r="Y34" s="12">
        <v>0.36599999999999999</v>
      </c>
      <c r="Z34" s="12">
        <v>0.36599999999999999</v>
      </c>
      <c r="AA34" s="12">
        <v>1</v>
      </c>
      <c r="AB34" s="12">
        <v>1</v>
      </c>
      <c r="AC34" s="12">
        <v>1</v>
      </c>
      <c r="AD34" s="12">
        <v>1</v>
      </c>
      <c r="AE34" s="12">
        <v>1</v>
      </c>
    </row>
    <row r="35" spans="1:31" s="20" customFormat="1" x14ac:dyDescent="0.2">
      <c r="A35" s="66">
        <v>30</v>
      </c>
      <c r="B35" s="12">
        <v>0.15</v>
      </c>
      <c r="C35" s="12">
        <v>3.7999999999999999E-2</v>
      </c>
      <c r="D35" s="12">
        <v>0.04</v>
      </c>
      <c r="E35" s="12">
        <v>0.04</v>
      </c>
      <c r="F35" s="12">
        <v>4.8000000000000001E-2</v>
      </c>
      <c r="G35" s="12">
        <v>0.14599999999999999</v>
      </c>
      <c r="H35" s="12">
        <v>0.127</v>
      </c>
      <c r="I35" s="12">
        <v>0.104</v>
      </c>
      <c r="J35" s="12">
        <v>0.122</v>
      </c>
      <c r="K35" s="12">
        <v>0.122</v>
      </c>
      <c r="L35" s="12">
        <v>0.161</v>
      </c>
      <c r="M35" s="12">
        <v>0.19500000000000001</v>
      </c>
      <c r="N35" s="12">
        <v>0.35699999999999998</v>
      </c>
      <c r="O35" s="12">
        <v>0.30099999999999999</v>
      </c>
      <c r="P35" s="12">
        <v>0.28299999999999997</v>
      </c>
      <c r="Q35" s="12">
        <v>0.377</v>
      </c>
      <c r="R35" s="12">
        <v>0.377</v>
      </c>
      <c r="S35" s="12">
        <v>0.377</v>
      </c>
      <c r="T35" s="12">
        <v>0.30199999999999999</v>
      </c>
      <c r="U35" s="12">
        <v>0.30199999999999999</v>
      </c>
      <c r="V35" s="12">
        <v>0.377</v>
      </c>
      <c r="W35" s="12">
        <v>0.377</v>
      </c>
      <c r="X35" s="12">
        <v>0.377</v>
      </c>
      <c r="Y35" s="12">
        <v>0.377</v>
      </c>
      <c r="Z35" s="12">
        <v>0.377</v>
      </c>
      <c r="AA35" s="12">
        <v>1</v>
      </c>
      <c r="AB35" s="12">
        <v>1</v>
      </c>
      <c r="AC35" s="12">
        <v>1</v>
      </c>
      <c r="AD35" s="12">
        <v>1</v>
      </c>
      <c r="AE35" s="12">
        <v>1</v>
      </c>
    </row>
    <row r="36" spans="1:31" s="20" customFormat="1" x14ac:dyDescent="0.2">
      <c r="A36" s="66">
        <v>31</v>
      </c>
      <c r="B36" s="12">
        <v>0.15</v>
      </c>
      <c r="C36" s="12">
        <v>3.9E-2</v>
      </c>
      <c r="D36" s="12">
        <v>0.04</v>
      </c>
      <c r="E36" s="12">
        <v>4.1000000000000002E-2</v>
      </c>
      <c r="F36" s="12">
        <v>4.9000000000000002E-2</v>
      </c>
      <c r="G36" s="12">
        <v>0.14799999999999999</v>
      </c>
      <c r="H36" s="12">
        <v>0.13300000000000001</v>
      </c>
      <c r="I36" s="12">
        <v>0.107</v>
      </c>
      <c r="J36" s="12">
        <v>0.126</v>
      </c>
      <c r="K36" s="12">
        <v>0.126</v>
      </c>
      <c r="L36" s="12">
        <v>0.16500000000000001</v>
      </c>
      <c r="M36" s="12">
        <v>0.20200000000000001</v>
      </c>
      <c r="N36" s="12">
        <v>0.373</v>
      </c>
      <c r="O36" s="12">
        <v>0.311</v>
      </c>
      <c r="P36" s="12">
        <v>0.29099999999999998</v>
      </c>
      <c r="Q36" s="12">
        <v>0.38900000000000001</v>
      </c>
      <c r="R36" s="12">
        <v>0.38900000000000001</v>
      </c>
      <c r="S36" s="12">
        <v>0.38900000000000001</v>
      </c>
      <c r="T36" s="12">
        <v>0.311</v>
      </c>
      <c r="U36" s="12">
        <v>0.311</v>
      </c>
      <c r="V36" s="12">
        <v>0.38900000000000001</v>
      </c>
      <c r="W36" s="12">
        <v>0.38900000000000001</v>
      </c>
      <c r="X36" s="12">
        <v>0.38900000000000001</v>
      </c>
      <c r="Y36" s="12">
        <v>0.38900000000000001</v>
      </c>
      <c r="Z36" s="12">
        <v>0.38900000000000001</v>
      </c>
      <c r="AA36" s="12">
        <v>1</v>
      </c>
      <c r="AB36" s="12">
        <v>1</v>
      </c>
      <c r="AC36" s="12">
        <v>1</v>
      </c>
      <c r="AD36" s="12">
        <v>1</v>
      </c>
      <c r="AE36" s="12">
        <v>1</v>
      </c>
    </row>
    <row r="37" spans="1:31" s="20" customFormat="1" x14ac:dyDescent="0.2">
      <c r="A37" s="66">
        <v>32</v>
      </c>
      <c r="B37" s="12">
        <v>0.15</v>
      </c>
      <c r="C37" s="12">
        <v>0.04</v>
      </c>
      <c r="D37" s="12">
        <v>4.1000000000000002E-2</v>
      </c>
      <c r="E37" s="12">
        <v>4.2000000000000003E-2</v>
      </c>
      <c r="F37" s="12">
        <v>0.05</v>
      </c>
      <c r="G37" s="12">
        <v>0.15</v>
      </c>
      <c r="H37" s="12">
        <v>0.14000000000000001</v>
      </c>
      <c r="I37" s="12">
        <v>0.11</v>
      </c>
      <c r="J37" s="12">
        <v>0.13</v>
      </c>
      <c r="K37" s="12">
        <v>0.13</v>
      </c>
      <c r="L37" s="12">
        <v>0.17</v>
      </c>
      <c r="M37" s="12">
        <v>0.21</v>
      </c>
      <c r="N37" s="12">
        <v>0.39</v>
      </c>
      <c r="O37" s="12">
        <v>0.32</v>
      </c>
      <c r="P37" s="12">
        <v>0.3</v>
      </c>
      <c r="Q37" s="12">
        <v>0.4</v>
      </c>
      <c r="R37" s="12">
        <v>0.4</v>
      </c>
      <c r="S37" s="12">
        <v>0.4</v>
      </c>
      <c r="T37" s="12">
        <v>0.32</v>
      </c>
      <c r="U37" s="12">
        <v>0.32</v>
      </c>
      <c r="V37" s="12">
        <v>0.4</v>
      </c>
      <c r="W37" s="12">
        <v>0.4</v>
      </c>
      <c r="X37" s="12">
        <v>0.4</v>
      </c>
      <c r="Y37" s="12">
        <v>0.4</v>
      </c>
      <c r="Z37" s="12">
        <v>0.4</v>
      </c>
      <c r="AA37" s="12">
        <v>1</v>
      </c>
      <c r="AB37" s="12">
        <v>1</v>
      </c>
      <c r="AC37" s="12">
        <v>1</v>
      </c>
      <c r="AD37" s="12">
        <v>1</v>
      </c>
      <c r="AE37" s="12">
        <v>1</v>
      </c>
    </row>
    <row r="38" spans="1:31" s="20" customFormat="1" x14ac:dyDescent="0.2">
      <c r="A38" s="66">
        <v>33</v>
      </c>
      <c r="B38" s="12">
        <v>0.15</v>
      </c>
      <c r="C38" s="12">
        <v>0.04</v>
      </c>
      <c r="D38" s="12">
        <v>4.1000000000000002E-2</v>
      </c>
      <c r="E38" s="12">
        <v>4.2000000000000003E-2</v>
      </c>
      <c r="F38" s="12">
        <v>0.05</v>
      </c>
      <c r="G38" s="12">
        <v>0.15</v>
      </c>
      <c r="H38" s="12">
        <v>0.14000000000000001</v>
      </c>
      <c r="I38" s="12">
        <v>0.11</v>
      </c>
      <c r="J38" s="12">
        <v>0.13</v>
      </c>
      <c r="K38" s="12">
        <v>0.13</v>
      </c>
      <c r="L38" s="12">
        <v>0.19500000000000001</v>
      </c>
      <c r="M38" s="12">
        <v>0.22500000000000001</v>
      </c>
      <c r="N38" s="12">
        <v>0.39200000000000002</v>
      </c>
      <c r="O38" s="12">
        <v>0.34300000000000003</v>
      </c>
      <c r="P38" s="12">
        <v>0.31</v>
      </c>
      <c r="Q38" s="12">
        <v>0.40400000000000003</v>
      </c>
      <c r="R38" s="12">
        <v>0.40400000000000003</v>
      </c>
      <c r="S38" s="12">
        <v>0.40400000000000003</v>
      </c>
      <c r="T38" s="12">
        <v>0.32300000000000001</v>
      </c>
      <c r="U38" s="12">
        <v>0.32300000000000001</v>
      </c>
      <c r="V38" s="12">
        <v>0.40400000000000003</v>
      </c>
      <c r="W38" s="12">
        <v>0.40400000000000003</v>
      </c>
      <c r="X38" s="12">
        <v>0.40400000000000003</v>
      </c>
      <c r="Y38" s="12">
        <v>0.40400000000000003</v>
      </c>
      <c r="Z38" s="12">
        <v>0.40400000000000003</v>
      </c>
      <c r="AA38" s="12">
        <v>1</v>
      </c>
      <c r="AB38" s="12">
        <v>1</v>
      </c>
      <c r="AC38" s="12">
        <v>1</v>
      </c>
      <c r="AD38" s="12">
        <v>1</v>
      </c>
      <c r="AE38" s="12">
        <v>1</v>
      </c>
    </row>
    <row r="39" spans="1:31" s="20" customFormat="1" x14ac:dyDescent="0.2">
      <c r="A39" s="66">
        <v>34</v>
      </c>
      <c r="B39" s="12">
        <v>0.15</v>
      </c>
      <c r="C39" s="12">
        <v>0.04</v>
      </c>
      <c r="D39" s="12">
        <v>4.1000000000000002E-2</v>
      </c>
      <c r="E39" s="12">
        <v>4.2000000000000003E-2</v>
      </c>
      <c r="F39" s="12">
        <v>0.05</v>
      </c>
      <c r="G39" s="12">
        <v>0.15</v>
      </c>
      <c r="H39" s="12">
        <v>0.14000000000000001</v>
      </c>
      <c r="I39" s="12">
        <v>0.11</v>
      </c>
      <c r="J39" s="12">
        <v>0.13</v>
      </c>
      <c r="K39" s="12">
        <v>0.13</v>
      </c>
      <c r="L39" s="12">
        <v>0.22</v>
      </c>
      <c r="M39" s="12">
        <v>0.24</v>
      </c>
      <c r="N39" s="12">
        <v>0.39400000000000002</v>
      </c>
      <c r="O39" s="12">
        <v>0.36599999999999999</v>
      </c>
      <c r="P39" s="12">
        <v>0.32</v>
      </c>
      <c r="Q39" s="12">
        <v>0.40799999999999997</v>
      </c>
      <c r="R39" s="12">
        <v>0.40799999999999997</v>
      </c>
      <c r="S39" s="12">
        <v>0.40799999999999997</v>
      </c>
      <c r="T39" s="12">
        <v>0.32600000000000001</v>
      </c>
      <c r="U39" s="12">
        <v>0.32600000000000001</v>
      </c>
      <c r="V39" s="12">
        <v>0.40799999999999997</v>
      </c>
      <c r="W39" s="12">
        <v>0.40799999999999997</v>
      </c>
      <c r="X39" s="12">
        <v>0.40799999999999997</v>
      </c>
      <c r="Y39" s="12">
        <v>0.40799999999999997</v>
      </c>
      <c r="Z39" s="12">
        <v>0.40799999999999997</v>
      </c>
      <c r="AA39" s="12">
        <v>1</v>
      </c>
      <c r="AB39" s="12">
        <v>1</v>
      </c>
      <c r="AC39" s="12">
        <v>1</v>
      </c>
      <c r="AD39" s="12">
        <v>1</v>
      </c>
      <c r="AE39" s="12">
        <v>1</v>
      </c>
    </row>
    <row r="40" spans="1:31" s="20" customFormat="1" x14ac:dyDescent="0.2">
      <c r="A40" s="66">
        <v>35</v>
      </c>
      <c r="B40" s="12">
        <v>0.15</v>
      </c>
      <c r="C40" s="12">
        <v>0.04</v>
      </c>
      <c r="D40" s="12">
        <v>4.1000000000000002E-2</v>
      </c>
      <c r="E40" s="12">
        <v>4.2000000000000003E-2</v>
      </c>
      <c r="F40" s="12">
        <v>0.05</v>
      </c>
      <c r="G40" s="12">
        <v>0.15</v>
      </c>
      <c r="H40" s="12">
        <v>0.14000000000000001</v>
      </c>
      <c r="I40" s="12">
        <v>0.11</v>
      </c>
      <c r="J40" s="12">
        <v>0.13</v>
      </c>
      <c r="K40" s="12">
        <v>0.13</v>
      </c>
      <c r="L40" s="12">
        <v>0.246</v>
      </c>
      <c r="M40" s="12">
        <v>0.255</v>
      </c>
      <c r="N40" s="12">
        <v>0.39600000000000002</v>
      </c>
      <c r="O40" s="12">
        <v>0.38800000000000001</v>
      </c>
      <c r="P40" s="12">
        <v>0.33</v>
      </c>
      <c r="Q40" s="12">
        <v>0.41199999999999998</v>
      </c>
      <c r="R40" s="12">
        <v>0.41199999999999998</v>
      </c>
      <c r="S40" s="12">
        <v>0.41199999999999998</v>
      </c>
      <c r="T40" s="12">
        <v>0.33</v>
      </c>
      <c r="U40" s="12">
        <v>0.33</v>
      </c>
      <c r="V40" s="12">
        <v>0.41199999999999998</v>
      </c>
      <c r="W40" s="12">
        <v>0.41199999999999998</v>
      </c>
      <c r="X40" s="12">
        <v>0.41199999999999998</v>
      </c>
      <c r="Y40" s="12">
        <v>0.41199999999999998</v>
      </c>
      <c r="Z40" s="12">
        <v>0.41199999999999998</v>
      </c>
      <c r="AA40" s="12">
        <v>1</v>
      </c>
      <c r="AB40" s="12">
        <v>1</v>
      </c>
      <c r="AC40" s="12">
        <v>1</v>
      </c>
      <c r="AD40" s="12">
        <v>1</v>
      </c>
      <c r="AE40" s="12">
        <v>1</v>
      </c>
    </row>
    <row r="41" spans="1:31" s="20" customFormat="1" x14ac:dyDescent="0.2">
      <c r="A41" s="66">
        <v>36</v>
      </c>
      <c r="B41" s="12">
        <v>0</v>
      </c>
      <c r="C41" s="12">
        <v>0.04</v>
      </c>
      <c r="D41" s="12">
        <v>4.1000000000000002E-2</v>
      </c>
      <c r="E41" s="12">
        <v>4.2000000000000003E-2</v>
      </c>
      <c r="F41" s="12">
        <v>0.05</v>
      </c>
      <c r="G41" s="12">
        <v>0.15</v>
      </c>
      <c r="H41" s="12">
        <v>0.14000000000000001</v>
      </c>
      <c r="I41" s="12">
        <v>0.11</v>
      </c>
      <c r="J41" s="12">
        <v>0.13</v>
      </c>
      <c r="K41" s="12">
        <v>0.13</v>
      </c>
      <c r="L41" s="12">
        <v>0.27100000000000002</v>
      </c>
      <c r="M41" s="12">
        <v>0.26900000000000002</v>
      </c>
      <c r="N41" s="12">
        <v>0.39800000000000002</v>
      </c>
      <c r="O41" s="12">
        <v>0.41099999999999998</v>
      </c>
      <c r="P41" s="12">
        <v>0.34</v>
      </c>
      <c r="Q41" s="12">
        <v>0.41599999999999998</v>
      </c>
      <c r="R41" s="12">
        <v>0.41599999999999998</v>
      </c>
      <c r="S41" s="12">
        <v>0.41599999999999998</v>
      </c>
      <c r="T41" s="12">
        <v>0.33300000000000002</v>
      </c>
      <c r="U41" s="12">
        <v>0.33300000000000002</v>
      </c>
      <c r="V41" s="12">
        <v>0.41599999999999998</v>
      </c>
      <c r="W41" s="12">
        <v>0.41599999999999998</v>
      </c>
      <c r="X41" s="12">
        <v>0.41599999999999998</v>
      </c>
      <c r="Y41" s="12">
        <v>0.41599999999999998</v>
      </c>
      <c r="Z41" s="12">
        <v>0.41599999999999998</v>
      </c>
      <c r="AA41" s="12">
        <v>1</v>
      </c>
      <c r="AB41" s="12">
        <v>1</v>
      </c>
      <c r="AC41" s="12">
        <v>1</v>
      </c>
      <c r="AD41" s="12">
        <v>1</v>
      </c>
      <c r="AE41" s="12">
        <v>1</v>
      </c>
    </row>
    <row r="42" spans="1:31" s="20" customFormat="1" x14ac:dyDescent="0.2">
      <c r="A42" s="66">
        <v>37</v>
      </c>
      <c r="B42" s="12">
        <v>0</v>
      </c>
      <c r="C42" s="12">
        <v>0</v>
      </c>
      <c r="D42" s="12">
        <v>4.1000000000000002E-2</v>
      </c>
      <c r="E42" s="12">
        <v>4.2000000000000003E-2</v>
      </c>
      <c r="F42" s="12">
        <v>0.05</v>
      </c>
      <c r="G42" s="12">
        <v>0.15</v>
      </c>
      <c r="H42" s="12">
        <v>0.14000000000000001</v>
      </c>
      <c r="I42" s="12">
        <v>0.11</v>
      </c>
      <c r="J42" s="12">
        <v>0.13</v>
      </c>
      <c r="K42" s="12">
        <v>0.13</v>
      </c>
      <c r="L42" s="12">
        <v>0.29599999999999999</v>
      </c>
      <c r="M42" s="12">
        <v>0.28399999999999997</v>
      </c>
      <c r="N42" s="12">
        <v>0.4</v>
      </c>
      <c r="O42" s="12">
        <v>0.434</v>
      </c>
      <c r="P42" s="12">
        <v>0.35</v>
      </c>
      <c r="Q42" s="12">
        <v>0.42</v>
      </c>
      <c r="R42" s="12">
        <v>0.42</v>
      </c>
      <c r="S42" s="12">
        <v>0.42</v>
      </c>
      <c r="T42" s="12">
        <v>0.33600000000000002</v>
      </c>
      <c r="U42" s="12">
        <v>0.33600000000000002</v>
      </c>
      <c r="V42" s="12">
        <v>0.42</v>
      </c>
      <c r="W42" s="12">
        <v>0.42</v>
      </c>
      <c r="X42" s="12">
        <v>0.42</v>
      </c>
      <c r="Y42" s="12">
        <v>0.42</v>
      </c>
      <c r="Z42" s="12">
        <v>0.42</v>
      </c>
      <c r="AA42" s="12">
        <v>1</v>
      </c>
      <c r="AB42" s="12">
        <v>1</v>
      </c>
      <c r="AC42" s="12">
        <v>1</v>
      </c>
      <c r="AD42" s="12">
        <v>1</v>
      </c>
      <c r="AE42" s="12">
        <v>1</v>
      </c>
    </row>
    <row r="43" spans="1:31" s="20" customFormat="1" x14ac:dyDescent="0.2">
      <c r="A43" s="66">
        <v>38</v>
      </c>
      <c r="B43" s="12">
        <v>0</v>
      </c>
      <c r="C43" s="12">
        <v>0</v>
      </c>
      <c r="D43" s="12">
        <v>0</v>
      </c>
      <c r="E43" s="12">
        <v>4.2000000000000003E-2</v>
      </c>
      <c r="F43" s="12">
        <v>0.05</v>
      </c>
      <c r="G43" s="12">
        <v>0.15</v>
      </c>
      <c r="H43" s="12">
        <v>0.14000000000000001</v>
      </c>
      <c r="I43" s="12">
        <v>0.11</v>
      </c>
      <c r="J43" s="12">
        <v>0.13</v>
      </c>
      <c r="K43" s="12">
        <v>0.13</v>
      </c>
      <c r="L43" s="12">
        <v>0.29599999999999999</v>
      </c>
      <c r="M43" s="12">
        <v>0.28399999999999997</v>
      </c>
      <c r="N43" s="12">
        <v>0.4</v>
      </c>
      <c r="O43" s="12">
        <v>0.434</v>
      </c>
      <c r="P43" s="12">
        <v>0.35</v>
      </c>
      <c r="Q43" s="12">
        <v>0.42</v>
      </c>
      <c r="R43" s="12">
        <v>0.42</v>
      </c>
      <c r="S43" s="12">
        <v>0.42</v>
      </c>
      <c r="T43" s="12">
        <v>0.33600000000000002</v>
      </c>
      <c r="U43" s="12">
        <v>0.33600000000000002</v>
      </c>
      <c r="V43" s="12">
        <v>0.42</v>
      </c>
      <c r="W43" s="12">
        <v>0.42</v>
      </c>
      <c r="X43" s="12">
        <v>0.42</v>
      </c>
      <c r="Y43" s="12">
        <v>0.42</v>
      </c>
      <c r="Z43" s="12">
        <v>0.42</v>
      </c>
      <c r="AA43" s="12">
        <v>1</v>
      </c>
      <c r="AB43" s="12">
        <v>1</v>
      </c>
      <c r="AC43" s="12">
        <v>1</v>
      </c>
      <c r="AD43" s="12">
        <v>1</v>
      </c>
      <c r="AE43" s="12">
        <v>1</v>
      </c>
    </row>
    <row r="44" spans="1:31" s="20" customFormat="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0.05</v>
      </c>
      <c r="G44" s="12">
        <v>0.15</v>
      </c>
      <c r="H44" s="12">
        <v>0.14000000000000001</v>
      </c>
      <c r="I44" s="12">
        <v>0.11</v>
      </c>
      <c r="J44" s="12">
        <v>0.13</v>
      </c>
      <c r="K44" s="12">
        <v>0.13</v>
      </c>
      <c r="L44" s="12">
        <v>0.29599999999999999</v>
      </c>
      <c r="M44" s="12">
        <v>0.28399999999999997</v>
      </c>
      <c r="N44" s="12">
        <v>0.4</v>
      </c>
      <c r="O44" s="12">
        <v>0.434</v>
      </c>
      <c r="P44" s="12">
        <v>0.35</v>
      </c>
      <c r="Q44" s="12">
        <v>0.42</v>
      </c>
      <c r="R44" s="12">
        <v>0.42</v>
      </c>
      <c r="S44" s="12">
        <v>0.42</v>
      </c>
      <c r="T44" s="12">
        <v>0.33600000000000002</v>
      </c>
      <c r="U44" s="12">
        <v>0.33600000000000002</v>
      </c>
      <c r="V44" s="12">
        <v>0.42</v>
      </c>
      <c r="W44" s="12">
        <v>0.42</v>
      </c>
      <c r="X44" s="12">
        <v>0.42</v>
      </c>
      <c r="Y44" s="12">
        <v>0.42</v>
      </c>
      <c r="Z44" s="12">
        <v>0.42</v>
      </c>
      <c r="AA44" s="12">
        <v>1</v>
      </c>
      <c r="AB44" s="12">
        <v>1</v>
      </c>
      <c r="AC44" s="12">
        <v>1</v>
      </c>
      <c r="AD44" s="12">
        <v>1</v>
      </c>
      <c r="AE44" s="12">
        <v>1</v>
      </c>
    </row>
    <row r="45" spans="1:31" s="20" customFormat="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0.15</v>
      </c>
      <c r="H45" s="12">
        <v>0.14000000000000001</v>
      </c>
      <c r="I45" s="12">
        <v>0.11</v>
      </c>
      <c r="J45" s="12">
        <v>0.13</v>
      </c>
      <c r="K45" s="12">
        <v>0.13</v>
      </c>
      <c r="L45" s="12">
        <v>0.29599999999999999</v>
      </c>
      <c r="M45" s="12">
        <v>0.28399999999999997</v>
      </c>
      <c r="N45" s="12">
        <v>0.4</v>
      </c>
      <c r="O45" s="12">
        <v>0.434</v>
      </c>
      <c r="P45" s="12">
        <v>0.35</v>
      </c>
      <c r="Q45" s="12">
        <v>0.42</v>
      </c>
      <c r="R45" s="12">
        <v>0.42</v>
      </c>
      <c r="S45" s="12">
        <v>0.42</v>
      </c>
      <c r="T45" s="12">
        <v>0.33600000000000002</v>
      </c>
      <c r="U45" s="12">
        <v>0.33600000000000002</v>
      </c>
      <c r="V45" s="12">
        <v>0.42</v>
      </c>
      <c r="W45" s="12">
        <v>0.42</v>
      </c>
      <c r="X45" s="12">
        <v>0.42</v>
      </c>
      <c r="Y45" s="12">
        <v>0.42</v>
      </c>
      <c r="Z45" s="12">
        <v>0.42</v>
      </c>
      <c r="AA45" s="12">
        <v>1</v>
      </c>
      <c r="AB45" s="12">
        <v>1</v>
      </c>
      <c r="AC45" s="12">
        <v>1</v>
      </c>
      <c r="AD45" s="12">
        <v>1</v>
      </c>
      <c r="AE45" s="12">
        <v>1</v>
      </c>
    </row>
    <row r="46" spans="1:31" s="20" customFormat="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0.14000000000000001</v>
      </c>
      <c r="I46" s="12">
        <v>0.11</v>
      </c>
      <c r="J46" s="12">
        <v>0.13</v>
      </c>
      <c r="K46" s="12">
        <v>0.13</v>
      </c>
      <c r="L46" s="12">
        <v>0.29599999999999999</v>
      </c>
      <c r="M46" s="12">
        <v>0.28399999999999997</v>
      </c>
      <c r="N46" s="12">
        <v>0.4</v>
      </c>
      <c r="O46" s="12">
        <v>0.434</v>
      </c>
      <c r="P46" s="12">
        <v>0.35</v>
      </c>
      <c r="Q46" s="12">
        <v>0.42</v>
      </c>
      <c r="R46" s="12">
        <v>0.42</v>
      </c>
      <c r="S46" s="12">
        <v>0.42</v>
      </c>
      <c r="T46" s="12">
        <v>0.33600000000000002</v>
      </c>
      <c r="U46" s="12">
        <v>0.33600000000000002</v>
      </c>
      <c r="V46" s="12">
        <v>0.42</v>
      </c>
      <c r="W46" s="12">
        <v>0.42</v>
      </c>
      <c r="X46" s="12">
        <v>0.42</v>
      </c>
      <c r="Y46" s="12">
        <v>0.42</v>
      </c>
      <c r="Z46" s="12">
        <v>0.42</v>
      </c>
      <c r="AA46" s="12">
        <v>1</v>
      </c>
      <c r="AB46" s="12">
        <v>1</v>
      </c>
      <c r="AC46" s="12">
        <v>1</v>
      </c>
      <c r="AD46" s="12">
        <v>1</v>
      </c>
      <c r="AE46" s="12">
        <v>1</v>
      </c>
    </row>
    <row r="47" spans="1:31" s="20" customFormat="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0.11</v>
      </c>
      <c r="J47" s="12">
        <v>0.13</v>
      </c>
      <c r="K47" s="12">
        <v>0.13</v>
      </c>
      <c r="L47" s="12">
        <v>0.29599999999999999</v>
      </c>
      <c r="M47" s="12">
        <v>0.28399999999999997</v>
      </c>
      <c r="N47" s="12">
        <v>0.4</v>
      </c>
      <c r="O47" s="12">
        <v>0.434</v>
      </c>
      <c r="P47" s="12">
        <v>0.35</v>
      </c>
      <c r="Q47" s="12">
        <v>0.42</v>
      </c>
      <c r="R47" s="12">
        <v>0.42</v>
      </c>
      <c r="S47" s="12">
        <v>0.42</v>
      </c>
      <c r="T47" s="12">
        <v>0.33600000000000002</v>
      </c>
      <c r="U47" s="12">
        <v>0.33600000000000002</v>
      </c>
      <c r="V47" s="12">
        <v>0.42</v>
      </c>
      <c r="W47" s="12">
        <v>0.42</v>
      </c>
      <c r="X47" s="12">
        <v>0.42</v>
      </c>
      <c r="Y47" s="12">
        <v>0.42</v>
      </c>
      <c r="Z47" s="12">
        <v>0.42</v>
      </c>
      <c r="AA47" s="12">
        <v>1</v>
      </c>
      <c r="AB47" s="12">
        <v>1</v>
      </c>
      <c r="AC47" s="12">
        <v>1</v>
      </c>
      <c r="AD47" s="12">
        <v>1</v>
      </c>
      <c r="AE47" s="12">
        <v>1</v>
      </c>
    </row>
    <row r="48" spans="1:31" s="20" customFormat="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0.13</v>
      </c>
      <c r="K48" s="12">
        <v>0.13</v>
      </c>
      <c r="L48" s="12">
        <v>0.29599999999999999</v>
      </c>
      <c r="M48" s="12">
        <v>0.28399999999999997</v>
      </c>
      <c r="N48" s="12">
        <v>0.4</v>
      </c>
      <c r="O48" s="12">
        <v>0.434</v>
      </c>
      <c r="P48" s="12">
        <v>0.35</v>
      </c>
      <c r="Q48" s="12">
        <v>0.42</v>
      </c>
      <c r="R48" s="12">
        <v>0.42</v>
      </c>
      <c r="S48" s="12">
        <v>0.42</v>
      </c>
      <c r="T48" s="12">
        <v>0.33600000000000002</v>
      </c>
      <c r="U48" s="12">
        <v>0.33600000000000002</v>
      </c>
      <c r="V48" s="12">
        <v>0.42</v>
      </c>
      <c r="W48" s="12">
        <v>0.42</v>
      </c>
      <c r="X48" s="12">
        <v>0.42</v>
      </c>
      <c r="Y48" s="12">
        <v>0.42</v>
      </c>
      <c r="Z48" s="12">
        <v>0.42</v>
      </c>
      <c r="AA48" s="12">
        <v>1</v>
      </c>
      <c r="AB48" s="12">
        <v>1</v>
      </c>
      <c r="AC48" s="12">
        <v>1</v>
      </c>
      <c r="AD48" s="12">
        <v>1</v>
      </c>
      <c r="AE48" s="12">
        <v>1</v>
      </c>
    </row>
    <row r="49" spans="1:31" s="20" customFormat="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0.13</v>
      </c>
      <c r="L49" s="12">
        <v>0.29599999999999999</v>
      </c>
      <c r="M49" s="12">
        <v>0.28399999999999997</v>
      </c>
      <c r="N49" s="12">
        <v>0.4</v>
      </c>
      <c r="O49" s="12">
        <v>0.434</v>
      </c>
      <c r="P49" s="12">
        <v>0.35</v>
      </c>
      <c r="Q49" s="12">
        <v>0.42</v>
      </c>
      <c r="R49" s="12">
        <v>0.42</v>
      </c>
      <c r="S49" s="12">
        <v>0.42</v>
      </c>
      <c r="T49" s="12">
        <v>0.33600000000000002</v>
      </c>
      <c r="U49" s="12">
        <v>0.33600000000000002</v>
      </c>
      <c r="V49" s="12">
        <v>0.42</v>
      </c>
      <c r="W49" s="12">
        <v>0.42</v>
      </c>
      <c r="X49" s="12">
        <v>0.42</v>
      </c>
      <c r="Y49" s="12">
        <v>0.42</v>
      </c>
      <c r="Z49" s="12">
        <v>0.42</v>
      </c>
      <c r="AA49" s="12">
        <v>1</v>
      </c>
      <c r="AB49" s="12">
        <v>1</v>
      </c>
      <c r="AC49" s="12">
        <v>1</v>
      </c>
      <c r="AD49" s="12">
        <v>1</v>
      </c>
      <c r="AE49" s="12">
        <v>1</v>
      </c>
    </row>
    <row r="50" spans="1:31" s="20" customFormat="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0.29599999999999999</v>
      </c>
      <c r="M50" s="12">
        <v>0.28399999999999997</v>
      </c>
      <c r="N50" s="12">
        <v>0.4</v>
      </c>
      <c r="O50" s="12">
        <v>0.434</v>
      </c>
      <c r="P50" s="12">
        <v>0.35</v>
      </c>
      <c r="Q50" s="12">
        <v>0.42</v>
      </c>
      <c r="R50" s="12">
        <v>0.42</v>
      </c>
      <c r="S50" s="12">
        <v>0.42</v>
      </c>
      <c r="T50" s="12">
        <v>0.33600000000000002</v>
      </c>
      <c r="U50" s="12">
        <v>0.33600000000000002</v>
      </c>
      <c r="V50" s="12">
        <v>0.42</v>
      </c>
      <c r="W50" s="12">
        <v>0.42</v>
      </c>
      <c r="X50" s="12">
        <v>0.42</v>
      </c>
      <c r="Y50" s="12">
        <v>0.42</v>
      </c>
      <c r="Z50" s="12">
        <v>0.42</v>
      </c>
      <c r="AA50" s="12">
        <v>1</v>
      </c>
      <c r="AB50" s="12">
        <v>1</v>
      </c>
      <c r="AC50" s="12">
        <v>1</v>
      </c>
      <c r="AD50" s="12">
        <v>1</v>
      </c>
      <c r="AE50" s="12">
        <v>1</v>
      </c>
    </row>
    <row r="51" spans="1:31" s="20" customFormat="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0.28399999999999997</v>
      </c>
      <c r="N51" s="12">
        <v>0.4</v>
      </c>
      <c r="O51" s="12">
        <v>0.434</v>
      </c>
      <c r="P51" s="12">
        <v>0.35</v>
      </c>
      <c r="Q51" s="12">
        <v>0.42</v>
      </c>
      <c r="R51" s="12">
        <v>0.42</v>
      </c>
      <c r="S51" s="12">
        <v>0.42</v>
      </c>
      <c r="T51" s="12">
        <v>0.33600000000000002</v>
      </c>
      <c r="U51" s="12">
        <v>0.33600000000000002</v>
      </c>
      <c r="V51" s="12">
        <v>0.42</v>
      </c>
      <c r="W51" s="12">
        <v>0.42</v>
      </c>
      <c r="X51" s="12">
        <v>0.42</v>
      </c>
      <c r="Y51" s="12">
        <v>0.42</v>
      </c>
      <c r="Z51" s="12">
        <v>0.42</v>
      </c>
      <c r="AA51" s="12">
        <v>1</v>
      </c>
      <c r="AB51" s="12">
        <v>1</v>
      </c>
      <c r="AC51" s="12">
        <v>1</v>
      </c>
      <c r="AD51" s="12">
        <v>1</v>
      </c>
      <c r="AE51" s="12">
        <v>1</v>
      </c>
    </row>
    <row r="52" spans="1:31" s="20" customFormat="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0.4</v>
      </c>
      <c r="O52" s="12">
        <v>0.434</v>
      </c>
      <c r="P52" s="12">
        <v>0.35</v>
      </c>
      <c r="Q52" s="12">
        <v>0.42</v>
      </c>
      <c r="R52" s="12">
        <v>0.42</v>
      </c>
      <c r="S52" s="12">
        <v>0.42</v>
      </c>
      <c r="T52" s="12">
        <v>0.33600000000000002</v>
      </c>
      <c r="U52" s="12">
        <v>0.33600000000000002</v>
      </c>
      <c r="V52" s="12">
        <v>0.42</v>
      </c>
      <c r="W52" s="12">
        <v>0.42</v>
      </c>
      <c r="X52" s="12">
        <v>0.42</v>
      </c>
      <c r="Y52" s="12">
        <v>0.42</v>
      </c>
      <c r="Z52" s="12">
        <v>0.42</v>
      </c>
      <c r="AA52" s="12">
        <v>1</v>
      </c>
      <c r="AB52" s="12">
        <v>1</v>
      </c>
      <c r="AC52" s="12">
        <v>1</v>
      </c>
      <c r="AD52" s="12">
        <v>1</v>
      </c>
      <c r="AE52" s="12">
        <v>1</v>
      </c>
    </row>
    <row r="53" spans="1:31" s="20" customFormat="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0.434</v>
      </c>
      <c r="P53" s="12">
        <v>0.35</v>
      </c>
      <c r="Q53" s="12">
        <v>0.42</v>
      </c>
      <c r="R53" s="12">
        <v>0.42</v>
      </c>
      <c r="S53" s="12">
        <v>0.42</v>
      </c>
      <c r="T53" s="12">
        <v>0.33600000000000002</v>
      </c>
      <c r="U53" s="12">
        <v>0.33600000000000002</v>
      </c>
      <c r="V53" s="12">
        <v>0.42</v>
      </c>
      <c r="W53" s="12">
        <v>0.42</v>
      </c>
      <c r="X53" s="12">
        <v>0.42</v>
      </c>
      <c r="Y53" s="12">
        <v>0.42</v>
      </c>
      <c r="Z53" s="12">
        <v>0.42</v>
      </c>
      <c r="AA53" s="12">
        <v>1</v>
      </c>
      <c r="AB53" s="12">
        <v>1</v>
      </c>
      <c r="AC53" s="12">
        <v>1</v>
      </c>
      <c r="AD53" s="12">
        <v>1</v>
      </c>
      <c r="AE53" s="12">
        <v>1</v>
      </c>
    </row>
    <row r="54" spans="1:31" s="20" customFormat="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0.35</v>
      </c>
      <c r="Q54" s="12">
        <v>0.42</v>
      </c>
      <c r="R54" s="12">
        <v>0.42</v>
      </c>
      <c r="S54" s="12">
        <v>0.42</v>
      </c>
      <c r="T54" s="12">
        <v>0.33600000000000002</v>
      </c>
      <c r="U54" s="12">
        <v>0.33600000000000002</v>
      </c>
      <c r="V54" s="12">
        <v>0.42</v>
      </c>
      <c r="W54" s="12">
        <v>0.42</v>
      </c>
      <c r="X54" s="12">
        <v>0.42</v>
      </c>
      <c r="Y54" s="12">
        <v>0.42</v>
      </c>
      <c r="Z54" s="12">
        <v>0.42</v>
      </c>
      <c r="AA54" s="12">
        <v>1</v>
      </c>
      <c r="AB54" s="12">
        <v>1</v>
      </c>
      <c r="AC54" s="12">
        <v>1</v>
      </c>
      <c r="AD54" s="12">
        <v>1</v>
      </c>
      <c r="AE54" s="12">
        <v>1</v>
      </c>
    </row>
    <row r="55" spans="1:31" s="20" customFormat="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0.42</v>
      </c>
      <c r="R55" s="13">
        <v>0.42</v>
      </c>
      <c r="S55" s="13">
        <v>0.42</v>
      </c>
      <c r="T55" s="13">
        <v>0.33600000000000002</v>
      </c>
      <c r="U55" s="13">
        <v>0.33600000000000002</v>
      </c>
      <c r="V55" s="13">
        <v>0.42</v>
      </c>
      <c r="W55" s="13">
        <v>0.42</v>
      </c>
      <c r="X55" s="13">
        <v>0.42</v>
      </c>
      <c r="Y55" s="13">
        <v>0.42</v>
      </c>
      <c r="Z55" s="13">
        <v>0.42</v>
      </c>
      <c r="AA55" s="13">
        <v>1</v>
      </c>
      <c r="AB55" s="13">
        <v>1</v>
      </c>
      <c r="AC55" s="13">
        <v>1</v>
      </c>
      <c r="AD55" s="13">
        <v>1</v>
      </c>
      <c r="AE55" s="13">
        <v>1</v>
      </c>
    </row>
  </sheetData>
  <phoneticPr fontId="5" type="noConversion"/>
  <pageMargins left="0.75" right="0.75" top="0.5" bottom="0.5" header="0.5" footer="0.5"/>
  <pageSetup scale="70" orientation="landscape" r:id="rId1"/>
  <headerFooter alignWithMargins="0">
    <oddFooter>&amp;L&amp;A
Effective 12/20/2017&amp;C&amp;P of &amp;N</oddFooter>
  </headerFooter>
  <colBreaks count="1" manualBreakCount="1">
    <brk id="16" max="1048575" man="1"/>
  </colBreaks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6" sqref="B6"/>
    </sheetView>
  </sheetViews>
  <sheetFormatPr defaultRowHeight="12.75" x14ac:dyDescent="0.2"/>
  <cols>
    <col min="1" max="1" width="7.140625" customWidth="1"/>
    <col min="2" max="31" width="11.140625" customWidth="1"/>
  </cols>
  <sheetData>
    <row r="1" spans="1:31" ht="18" x14ac:dyDescent="0.25">
      <c r="A1" s="21"/>
      <c r="B1" s="19" t="s">
        <v>73</v>
      </c>
      <c r="C1" s="16"/>
      <c r="D1" s="16"/>
      <c r="E1" s="16"/>
      <c r="F1" s="16"/>
      <c r="G1" s="16"/>
      <c r="H1" s="16"/>
      <c r="I1" s="16"/>
      <c r="J1" s="16"/>
      <c r="K1" s="16"/>
      <c r="L1" s="17"/>
      <c r="M1" s="17"/>
      <c r="N1" s="17"/>
      <c r="O1" s="17"/>
      <c r="P1" s="17"/>
      <c r="Q1" s="19" t="s">
        <v>73</v>
      </c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</row>
    <row r="2" spans="1:31" x14ac:dyDescent="0.2">
      <c r="B2" s="18" t="s">
        <v>43</v>
      </c>
      <c r="C2" s="18"/>
      <c r="D2" s="18"/>
      <c r="E2" s="18"/>
      <c r="F2" s="18"/>
      <c r="G2" s="18"/>
      <c r="H2" s="18"/>
      <c r="I2" s="18"/>
      <c r="J2" s="18"/>
      <c r="K2" s="18"/>
      <c r="L2" s="17"/>
      <c r="M2" s="17"/>
      <c r="N2" s="17"/>
      <c r="O2" s="17"/>
      <c r="P2" s="17"/>
      <c r="Q2" s="18" t="s">
        <v>43</v>
      </c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</row>
    <row r="3" spans="1:31" ht="13.5" thickBot="1" x14ac:dyDescent="0.25">
      <c r="A3" s="2"/>
      <c r="B3" s="2" t="s">
        <v>33</v>
      </c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  <c r="O3" s="2"/>
      <c r="P3" s="2"/>
      <c r="Q3" s="2" t="s">
        <v>33</v>
      </c>
      <c r="R3" s="2"/>
      <c r="S3" s="2"/>
      <c r="T3" s="2"/>
      <c r="U3" s="2"/>
      <c r="X3" s="2"/>
      <c r="Y3" s="2"/>
      <c r="Z3" s="2"/>
      <c r="AA3" s="2"/>
      <c r="AB3" s="2"/>
      <c r="AC3" s="2"/>
      <c r="AD3" s="2"/>
      <c r="AE3" s="2"/>
    </row>
    <row r="4" spans="1:3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x14ac:dyDescent="0.2">
      <c r="A5" s="66">
        <v>0</v>
      </c>
      <c r="B5" s="107">
        <v>0</v>
      </c>
      <c r="C5" s="107">
        <v>0</v>
      </c>
      <c r="D5" s="107">
        <v>0</v>
      </c>
      <c r="E5" s="107">
        <v>0</v>
      </c>
      <c r="F5" s="107">
        <v>0</v>
      </c>
      <c r="G5" s="107">
        <v>0</v>
      </c>
      <c r="H5" s="107">
        <v>0</v>
      </c>
      <c r="I5" s="107">
        <v>0</v>
      </c>
      <c r="J5" s="107">
        <v>0</v>
      </c>
      <c r="K5" s="107">
        <v>0</v>
      </c>
      <c r="L5" s="107">
        <v>0</v>
      </c>
      <c r="M5" s="107">
        <v>0</v>
      </c>
      <c r="N5" s="107">
        <v>0</v>
      </c>
      <c r="O5" s="107">
        <v>0</v>
      </c>
      <c r="P5" s="107">
        <v>0</v>
      </c>
      <c r="Q5" s="107">
        <v>0</v>
      </c>
      <c r="R5" s="107">
        <v>0</v>
      </c>
      <c r="S5" s="107">
        <v>0</v>
      </c>
      <c r="T5" s="107">
        <v>0</v>
      </c>
      <c r="U5" s="107">
        <v>0</v>
      </c>
      <c r="V5" s="107">
        <v>0</v>
      </c>
      <c r="W5" s="107">
        <v>0</v>
      </c>
      <c r="X5" s="107">
        <v>0</v>
      </c>
      <c r="Y5" s="107">
        <v>0</v>
      </c>
      <c r="Z5" s="107">
        <v>0</v>
      </c>
      <c r="AA5" s="107">
        <v>0</v>
      </c>
      <c r="AB5" s="107">
        <v>0</v>
      </c>
      <c r="AC5" s="107">
        <v>0</v>
      </c>
      <c r="AD5" s="107">
        <v>0</v>
      </c>
      <c r="AE5" s="107">
        <v>0</v>
      </c>
    </row>
    <row r="6" spans="1:3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</row>
    <row r="7" spans="1:3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</row>
    <row r="8" spans="1:3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</row>
    <row r="9" spans="1:3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</row>
    <row r="10" spans="1:31" x14ac:dyDescent="0.2">
      <c r="A10" s="66">
        <v>5</v>
      </c>
      <c r="B10" s="12">
        <v>0</v>
      </c>
      <c r="C10" s="12">
        <v>0</v>
      </c>
      <c r="D10" s="12">
        <v>5.0000000000000001E-3</v>
      </c>
      <c r="E10" s="12">
        <v>7.0000000000000001E-3</v>
      </c>
      <c r="F10" s="12">
        <v>7.0000000000000001E-3</v>
      </c>
      <c r="G10" s="12">
        <v>0.01</v>
      </c>
      <c r="H10" s="12">
        <v>1.4E-2</v>
      </c>
      <c r="I10" s="12">
        <v>1.7999999999999999E-2</v>
      </c>
      <c r="J10" s="12">
        <v>2.3E-2</v>
      </c>
      <c r="K10" s="12">
        <v>2.5000000000000001E-2</v>
      </c>
      <c r="L10" s="12">
        <v>3.1E-2</v>
      </c>
      <c r="M10" s="12">
        <v>3.7999999999999999E-2</v>
      </c>
      <c r="N10" s="12">
        <v>4.3999999999999997E-2</v>
      </c>
      <c r="O10" s="12">
        <v>7.6999999999999999E-2</v>
      </c>
      <c r="P10" s="12">
        <v>7.1999999999999995E-2</v>
      </c>
      <c r="Q10" s="12">
        <v>0.108</v>
      </c>
      <c r="R10" s="12">
        <v>0.13200000000000001</v>
      </c>
      <c r="S10" s="12">
        <v>0.13200000000000001</v>
      </c>
      <c r="T10" s="12">
        <v>0.12</v>
      </c>
      <c r="U10" s="12">
        <v>0.12</v>
      </c>
      <c r="V10" s="12">
        <v>0.12</v>
      </c>
      <c r="W10" s="12">
        <v>0.12</v>
      </c>
      <c r="X10" s="12">
        <v>0.12</v>
      </c>
      <c r="Y10" s="12">
        <v>0.12</v>
      </c>
      <c r="Z10" s="12">
        <v>0.12</v>
      </c>
      <c r="AA10" s="12">
        <v>1</v>
      </c>
      <c r="AB10" s="12">
        <v>1</v>
      </c>
      <c r="AC10" s="12">
        <v>1</v>
      </c>
      <c r="AD10" s="12">
        <v>1</v>
      </c>
      <c r="AE10" s="12">
        <v>1</v>
      </c>
    </row>
    <row r="11" spans="1:31" x14ac:dyDescent="0.2">
      <c r="A11" s="66">
        <v>6</v>
      </c>
      <c r="B11" s="12">
        <v>0</v>
      </c>
      <c r="C11" s="12">
        <v>0</v>
      </c>
      <c r="D11" s="12">
        <v>5.0000000000000001E-3</v>
      </c>
      <c r="E11" s="12">
        <v>8.0000000000000002E-3</v>
      </c>
      <c r="F11" s="12">
        <v>8.0000000000000002E-3</v>
      </c>
      <c r="G11" s="12">
        <v>1.2E-2</v>
      </c>
      <c r="H11" s="12">
        <v>1.6E-2</v>
      </c>
      <c r="I11" s="12">
        <v>0.02</v>
      </c>
      <c r="J11" s="12">
        <v>2.5000000000000001E-2</v>
      </c>
      <c r="K11" s="12">
        <v>2.7E-2</v>
      </c>
      <c r="L11" s="12">
        <v>3.5000000000000003E-2</v>
      </c>
      <c r="M11" s="12">
        <v>4.2000000000000003E-2</v>
      </c>
      <c r="N11" s="12">
        <v>0.05</v>
      </c>
      <c r="O11" s="12">
        <v>8.2000000000000003E-2</v>
      </c>
      <c r="P11" s="12">
        <v>7.8E-2</v>
      </c>
      <c r="Q11" s="12">
        <v>0.115</v>
      </c>
      <c r="R11" s="12">
        <v>0.14000000000000001</v>
      </c>
      <c r="S11" s="12">
        <v>0.14000000000000001</v>
      </c>
      <c r="T11" s="12">
        <v>0.127</v>
      </c>
      <c r="U11" s="12">
        <v>0.127</v>
      </c>
      <c r="V11" s="12">
        <v>0.127</v>
      </c>
      <c r="W11" s="12">
        <v>0.127</v>
      </c>
      <c r="X11" s="12">
        <v>0.127</v>
      </c>
      <c r="Y11" s="12">
        <v>0.127</v>
      </c>
      <c r="Z11" s="12">
        <v>0.127</v>
      </c>
      <c r="AA11" s="12">
        <v>1</v>
      </c>
      <c r="AB11" s="12">
        <v>1</v>
      </c>
      <c r="AC11" s="12">
        <v>1</v>
      </c>
      <c r="AD11" s="12">
        <v>1</v>
      </c>
      <c r="AE11" s="12">
        <v>1</v>
      </c>
    </row>
    <row r="12" spans="1:31" x14ac:dyDescent="0.2">
      <c r="A12" s="66">
        <v>7</v>
      </c>
      <c r="B12" s="12">
        <v>0</v>
      </c>
      <c r="C12" s="12">
        <v>0</v>
      </c>
      <c r="D12" s="12">
        <v>6.0000000000000001E-3</v>
      </c>
      <c r="E12" s="12">
        <v>8.0000000000000002E-3</v>
      </c>
      <c r="F12" s="12">
        <v>8.9999999999999993E-3</v>
      </c>
      <c r="G12" s="12">
        <v>1.4E-2</v>
      </c>
      <c r="H12" s="12">
        <v>1.9E-2</v>
      </c>
      <c r="I12" s="12">
        <v>2.1999999999999999E-2</v>
      </c>
      <c r="J12" s="12">
        <v>2.8000000000000001E-2</v>
      </c>
      <c r="K12" s="12">
        <v>0.03</v>
      </c>
      <c r="L12" s="12">
        <v>3.9E-2</v>
      </c>
      <c r="M12" s="12">
        <v>4.5999999999999999E-2</v>
      </c>
      <c r="N12" s="12">
        <v>5.6000000000000001E-2</v>
      </c>
      <c r="O12" s="12">
        <v>8.7999999999999995E-2</v>
      </c>
      <c r="P12" s="12">
        <v>8.3000000000000004E-2</v>
      </c>
      <c r="Q12" s="12">
        <v>0.121</v>
      </c>
      <c r="R12" s="12">
        <v>0.14799999999999999</v>
      </c>
      <c r="S12" s="12">
        <v>0.14799999999999999</v>
      </c>
      <c r="T12" s="12">
        <v>0.13500000000000001</v>
      </c>
      <c r="U12" s="12">
        <v>0.13500000000000001</v>
      </c>
      <c r="V12" s="12">
        <v>0.13500000000000001</v>
      </c>
      <c r="W12" s="12">
        <v>0.13500000000000001</v>
      </c>
      <c r="X12" s="12">
        <v>0.13500000000000001</v>
      </c>
      <c r="Y12" s="12">
        <v>0.13500000000000001</v>
      </c>
      <c r="Z12" s="12">
        <v>0.13500000000000001</v>
      </c>
      <c r="AA12" s="12">
        <v>1</v>
      </c>
      <c r="AB12" s="12">
        <v>1</v>
      </c>
      <c r="AC12" s="12">
        <v>1</v>
      </c>
      <c r="AD12" s="12">
        <v>1</v>
      </c>
      <c r="AE12" s="12">
        <v>1</v>
      </c>
    </row>
    <row r="13" spans="1:31" x14ac:dyDescent="0.2">
      <c r="A13" s="66">
        <v>8</v>
      </c>
      <c r="B13" s="12">
        <v>0</v>
      </c>
      <c r="C13" s="12">
        <v>0</v>
      </c>
      <c r="D13" s="12">
        <v>7.0000000000000001E-3</v>
      </c>
      <c r="E13" s="12">
        <v>8.9999999999999993E-3</v>
      </c>
      <c r="F13" s="12">
        <v>8.9999999999999993E-3</v>
      </c>
      <c r="G13" s="12">
        <v>1.4999999999999999E-2</v>
      </c>
      <c r="H13" s="12">
        <v>2.1000000000000001E-2</v>
      </c>
      <c r="I13" s="12">
        <v>2.4E-2</v>
      </c>
      <c r="J13" s="12">
        <v>0.03</v>
      </c>
      <c r="K13" s="12">
        <v>3.3000000000000002E-2</v>
      </c>
      <c r="L13" s="12">
        <v>4.2999999999999997E-2</v>
      </c>
      <c r="M13" s="12">
        <v>0.05</v>
      </c>
      <c r="N13" s="12">
        <v>6.2E-2</v>
      </c>
      <c r="O13" s="12">
        <v>9.4E-2</v>
      </c>
      <c r="P13" s="12">
        <v>8.8999999999999996E-2</v>
      </c>
      <c r="Q13" s="12">
        <v>0.128</v>
      </c>
      <c r="R13" s="12">
        <v>0.156</v>
      </c>
      <c r="S13" s="12">
        <v>0.156</v>
      </c>
      <c r="T13" s="12">
        <v>0.14199999999999999</v>
      </c>
      <c r="U13" s="12">
        <v>0.14199999999999999</v>
      </c>
      <c r="V13" s="12">
        <v>0.14199999999999999</v>
      </c>
      <c r="W13" s="12">
        <v>0.14199999999999999</v>
      </c>
      <c r="X13" s="12">
        <v>0.14199999999999999</v>
      </c>
      <c r="Y13" s="12">
        <v>0.14199999999999999</v>
      </c>
      <c r="Z13" s="12">
        <v>0.14199999999999999</v>
      </c>
      <c r="AA13" s="12">
        <v>1</v>
      </c>
      <c r="AB13" s="12">
        <v>1</v>
      </c>
      <c r="AC13" s="12">
        <v>1</v>
      </c>
      <c r="AD13" s="12">
        <v>1</v>
      </c>
      <c r="AE13" s="12">
        <v>1</v>
      </c>
    </row>
    <row r="14" spans="1:31" x14ac:dyDescent="0.2">
      <c r="A14" s="66">
        <v>9</v>
      </c>
      <c r="B14" s="12">
        <v>0</v>
      </c>
      <c r="C14" s="12">
        <v>0</v>
      </c>
      <c r="D14" s="12">
        <v>7.0000000000000001E-3</v>
      </c>
      <c r="E14" s="12">
        <v>0.01</v>
      </c>
      <c r="F14" s="12">
        <v>0.01</v>
      </c>
      <c r="G14" s="12">
        <v>1.7000000000000001E-2</v>
      </c>
      <c r="H14" s="12">
        <v>2.3E-2</v>
      </c>
      <c r="I14" s="12">
        <v>2.5999999999999999E-2</v>
      </c>
      <c r="J14" s="12">
        <v>3.3000000000000002E-2</v>
      </c>
      <c r="K14" s="12">
        <v>3.5000000000000003E-2</v>
      </c>
      <c r="L14" s="12">
        <v>4.7E-2</v>
      </c>
      <c r="M14" s="12">
        <v>5.3999999999999999E-2</v>
      </c>
      <c r="N14" s="12">
        <v>6.8000000000000005E-2</v>
      </c>
      <c r="O14" s="12">
        <v>0.1</v>
      </c>
      <c r="P14" s="12">
        <v>9.5000000000000001E-2</v>
      </c>
      <c r="Q14" s="12">
        <v>0.13400000000000001</v>
      </c>
      <c r="R14" s="12">
        <v>0.16400000000000001</v>
      </c>
      <c r="S14" s="12">
        <v>0.16400000000000001</v>
      </c>
      <c r="T14" s="12">
        <v>0.14899999999999999</v>
      </c>
      <c r="U14" s="12">
        <v>0.14899999999999999</v>
      </c>
      <c r="V14" s="12">
        <v>0.14899999999999999</v>
      </c>
      <c r="W14" s="12">
        <v>0.14899999999999999</v>
      </c>
      <c r="X14" s="12">
        <v>0.14899999999999999</v>
      </c>
      <c r="Y14" s="12">
        <v>0.14899999999999999</v>
      </c>
      <c r="Z14" s="12">
        <v>0.14899999999999999</v>
      </c>
      <c r="AA14" s="12">
        <v>1</v>
      </c>
      <c r="AB14" s="12">
        <v>1</v>
      </c>
      <c r="AC14" s="12">
        <v>1</v>
      </c>
      <c r="AD14" s="12">
        <v>1</v>
      </c>
      <c r="AE14" s="12">
        <v>1</v>
      </c>
    </row>
    <row r="15" spans="1:31" x14ac:dyDescent="0.2">
      <c r="A15" s="66">
        <v>10</v>
      </c>
      <c r="B15" s="12">
        <v>0</v>
      </c>
      <c r="C15" s="12">
        <v>0</v>
      </c>
      <c r="D15" s="12">
        <v>8.0000000000000002E-3</v>
      </c>
      <c r="E15" s="12">
        <v>1.0999999999999999E-2</v>
      </c>
      <c r="F15" s="12">
        <v>1.0999999999999999E-2</v>
      </c>
      <c r="G15" s="12">
        <v>1.9E-2</v>
      </c>
      <c r="H15" s="12">
        <v>2.5999999999999999E-2</v>
      </c>
      <c r="I15" s="12">
        <v>2.9000000000000001E-2</v>
      </c>
      <c r="J15" s="12">
        <v>3.5000000000000003E-2</v>
      </c>
      <c r="K15" s="12">
        <v>3.7999999999999999E-2</v>
      </c>
      <c r="L15" s="12">
        <v>5.0999999999999997E-2</v>
      </c>
      <c r="M15" s="12">
        <v>5.8000000000000003E-2</v>
      </c>
      <c r="N15" s="12">
        <v>7.3999999999999996E-2</v>
      </c>
      <c r="O15" s="12">
        <v>0.105</v>
      </c>
      <c r="P15" s="12">
        <v>0.10100000000000001</v>
      </c>
      <c r="Q15" s="12">
        <v>0.14099999999999999</v>
      </c>
      <c r="R15" s="12">
        <v>0.17199999999999999</v>
      </c>
      <c r="S15" s="12">
        <v>0.17199999999999999</v>
      </c>
      <c r="T15" s="12">
        <v>0.156</v>
      </c>
      <c r="U15" s="12">
        <v>0.156</v>
      </c>
      <c r="V15" s="12">
        <v>0.156</v>
      </c>
      <c r="W15" s="12">
        <v>0.156</v>
      </c>
      <c r="X15" s="12">
        <v>0.156</v>
      </c>
      <c r="Y15" s="12">
        <v>0.156</v>
      </c>
      <c r="Z15" s="12">
        <v>0.156</v>
      </c>
      <c r="AA15" s="12">
        <v>1</v>
      </c>
      <c r="AB15" s="12">
        <v>1</v>
      </c>
      <c r="AC15" s="12">
        <v>1</v>
      </c>
      <c r="AD15" s="12">
        <v>1</v>
      </c>
      <c r="AE15" s="12">
        <v>1</v>
      </c>
    </row>
    <row r="16" spans="1:31" x14ac:dyDescent="0.2">
      <c r="A16" s="66">
        <v>11</v>
      </c>
      <c r="B16" s="12">
        <v>0</v>
      </c>
      <c r="C16" s="12">
        <v>0</v>
      </c>
      <c r="D16" s="12">
        <v>8.9999999999999993E-3</v>
      </c>
      <c r="E16" s="12">
        <v>1.0999999999999999E-2</v>
      </c>
      <c r="F16" s="12">
        <v>1.2E-2</v>
      </c>
      <c r="G16" s="12">
        <v>2.1000000000000001E-2</v>
      </c>
      <c r="H16" s="12">
        <v>2.8000000000000001E-2</v>
      </c>
      <c r="I16" s="12">
        <v>3.1E-2</v>
      </c>
      <c r="J16" s="12">
        <v>3.7999999999999999E-2</v>
      </c>
      <c r="K16" s="12">
        <v>4.1000000000000002E-2</v>
      </c>
      <c r="L16" s="12">
        <v>5.5E-2</v>
      </c>
      <c r="M16" s="12">
        <v>6.2E-2</v>
      </c>
      <c r="N16" s="12">
        <v>0.08</v>
      </c>
      <c r="O16" s="12">
        <v>0.111</v>
      </c>
      <c r="P16" s="12">
        <v>0.106</v>
      </c>
      <c r="Q16" s="12">
        <v>0.14699999999999999</v>
      </c>
      <c r="R16" s="12">
        <v>0.18</v>
      </c>
      <c r="S16" s="12">
        <v>0.18</v>
      </c>
      <c r="T16" s="12">
        <v>0.16400000000000001</v>
      </c>
      <c r="U16" s="12">
        <v>0.16400000000000001</v>
      </c>
      <c r="V16" s="12">
        <v>0.16400000000000001</v>
      </c>
      <c r="W16" s="12">
        <v>0.16400000000000001</v>
      </c>
      <c r="X16" s="12">
        <v>0.16400000000000001</v>
      </c>
      <c r="Y16" s="12">
        <v>0.16400000000000001</v>
      </c>
      <c r="Z16" s="12">
        <v>0.16400000000000001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</row>
    <row r="17" spans="1:31" x14ac:dyDescent="0.2">
      <c r="A17" s="66">
        <v>12</v>
      </c>
      <c r="B17" s="12">
        <v>0</v>
      </c>
      <c r="C17" s="12">
        <v>0</v>
      </c>
      <c r="D17" s="12">
        <v>8.9999999999999993E-3</v>
      </c>
      <c r="E17" s="12">
        <v>1.2E-2</v>
      </c>
      <c r="F17" s="12">
        <v>1.2999999999999999E-2</v>
      </c>
      <c r="G17" s="12">
        <v>2.1999999999999999E-2</v>
      </c>
      <c r="H17" s="12">
        <v>3.1E-2</v>
      </c>
      <c r="I17" s="12">
        <v>3.3000000000000002E-2</v>
      </c>
      <c r="J17" s="12">
        <v>0.04</v>
      </c>
      <c r="K17" s="12">
        <v>4.2999999999999997E-2</v>
      </c>
      <c r="L17" s="12">
        <v>5.8999999999999997E-2</v>
      </c>
      <c r="M17" s="12">
        <v>6.7000000000000004E-2</v>
      </c>
      <c r="N17" s="12">
        <v>8.5999999999999993E-2</v>
      </c>
      <c r="O17" s="12">
        <v>0.11700000000000001</v>
      </c>
      <c r="P17" s="12">
        <v>0.112</v>
      </c>
      <c r="Q17" s="12">
        <v>0.154</v>
      </c>
      <c r="R17" s="12">
        <v>0.188</v>
      </c>
      <c r="S17" s="12">
        <v>0.188</v>
      </c>
      <c r="T17" s="12">
        <v>0.17100000000000001</v>
      </c>
      <c r="U17" s="12">
        <v>0.17100000000000001</v>
      </c>
      <c r="V17" s="12">
        <v>0.17100000000000001</v>
      </c>
      <c r="W17" s="12">
        <v>0.17100000000000001</v>
      </c>
      <c r="X17" s="12">
        <v>0.17100000000000001</v>
      </c>
      <c r="Y17" s="12">
        <v>0.17100000000000001</v>
      </c>
      <c r="Z17" s="12">
        <v>0.17100000000000001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</row>
    <row r="18" spans="1:31" x14ac:dyDescent="0.2">
      <c r="A18" s="66">
        <v>13</v>
      </c>
      <c r="B18" s="12">
        <v>0</v>
      </c>
      <c r="C18" s="12">
        <v>0</v>
      </c>
      <c r="D18" s="12">
        <v>0.01</v>
      </c>
      <c r="E18" s="12">
        <v>1.2999999999999999E-2</v>
      </c>
      <c r="F18" s="12">
        <v>1.4E-2</v>
      </c>
      <c r="G18" s="12">
        <v>2.4E-2</v>
      </c>
      <c r="H18" s="12">
        <v>3.3000000000000002E-2</v>
      </c>
      <c r="I18" s="12">
        <v>3.5000000000000003E-2</v>
      </c>
      <c r="J18" s="12">
        <v>4.2999999999999997E-2</v>
      </c>
      <c r="K18" s="12">
        <v>4.5999999999999999E-2</v>
      </c>
      <c r="L18" s="12">
        <v>6.3E-2</v>
      </c>
      <c r="M18" s="12">
        <v>7.0999999999999994E-2</v>
      </c>
      <c r="N18" s="12">
        <v>9.1999999999999998E-2</v>
      </c>
      <c r="O18" s="12">
        <v>0.123</v>
      </c>
      <c r="P18" s="12">
        <v>0.11799999999999999</v>
      </c>
      <c r="Q18" s="12">
        <v>0.16</v>
      </c>
      <c r="R18" s="12">
        <v>0.19600000000000001</v>
      </c>
      <c r="S18" s="12">
        <v>0.19600000000000001</v>
      </c>
      <c r="T18" s="12">
        <v>0.17799999999999999</v>
      </c>
      <c r="U18" s="12">
        <v>0.17799999999999999</v>
      </c>
      <c r="V18" s="12">
        <v>0.17799999999999999</v>
      </c>
      <c r="W18" s="12">
        <v>0.17799999999999999</v>
      </c>
      <c r="X18" s="12">
        <v>0.17799999999999999</v>
      </c>
      <c r="Y18" s="12">
        <v>0.17799999999999999</v>
      </c>
      <c r="Z18" s="12">
        <v>0.17799999999999999</v>
      </c>
      <c r="AA18" s="12">
        <v>1</v>
      </c>
      <c r="AB18" s="12">
        <v>1</v>
      </c>
      <c r="AC18" s="12">
        <v>1</v>
      </c>
      <c r="AD18" s="12">
        <v>1</v>
      </c>
      <c r="AE18" s="12">
        <v>1</v>
      </c>
    </row>
    <row r="19" spans="1:31" x14ac:dyDescent="0.2">
      <c r="A19" s="66">
        <v>14</v>
      </c>
      <c r="B19" s="12">
        <v>0</v>
      </c>
      <c r="C19" s="12">
        <v>0</v>
      </c>
      <c r="D19" s="12">
        <v>1.0999999999999999E-2</v>
      </c>
      <c r="E19" s="12">
        <v>1.2999999999999999E-2</v>
      </c>
      <c r="F19" s="12">
        <v>1.4E-2</v>
      </c>
      <c r="G19" s="12">
        <v>2.5999999999999999E-2</v>
      </c>
      <c r="H19" s="12">
        <v>3.5999999999999997E-2</v>
      </c>
      <c r="I19" s="12">
        <v>3.6999999999999998E-2</v>
      </c>
      <c r="J19" s="12">
        <v>4.4999999999999998E-2</v>
      </c>
      <c r="K19" s="12">
        <v>4.9000000000000002E-2</v>
      </c>
      <c r="L19" s="12">
        <v>6.7000000000000004E-2</v>
      </c>
      <c r="M19" s="12">
        <v>7.4999999999999997E-2</v>
      </c>
      <c r="N19" s="12">
        <v>9.8000000000000004E-2</v>
      </c>
      <c r="O19" s="12">
        <v>0.129</v>
      </c>
      <c r="P19" s="12">
        <v>0.124</v>
      </c>
      <c r="Q19" s="12">
        <v>0.16700000000000001</v>
      </c>
      <c r="R19" s="12">
        <v>0.20399999999999999</v>
      </c>
      <c r="S19" s="12">
        <v>0.20399999999999999</v>
      </c>
      <c r="T19" s="12">
        <v>0.185</v>
      </c>
      <c r="U19" s="12">
        <v>0.185</v>
      </c>
      <c r="V19" s="12">
        <v>0.185</v>
      </c>
      <c r="W19" s="12">
        <v>0.185</v>
      </c>
      <c r="X19" s="12">
        <v>0.185</v>
      </c>
      <c r="Y19" s="12">
        <v>0.185</v>
      </c>
      <c r="Z19" s="12">
        <v>0.185</v>
      </c>
      <c r="AA19" s="12">
        <v>1</v>
      </c>
      <c r="AB19" s="12">
        <v>1</v>
      </c>
      <c r="AC19" s="12">
        <v>1</v>
      </c>
      <c r="AD19" s="12">
        <v>1</v>
      </c>
      <c r="AE19" s="12">
        <v>1</v>
      </c>
    </row>
    <row r="20" spans="1:31" x14ac:dyDescent="0.2">
      <c r="A20" s="66">
        <v>15</v>
      </c>
      <c r="B20" s="12">
        <v>0</v>
      </c>
      <c r="C20" s="12">
        <v>0</v>
      </c>
      <c r="D20" s="12">
        <v>1.2E-2</v>
      </c>
      <c r="E20" s="12">
        <v>1.4E-2</v>
      </c>
      <c r="F20" s="12">
        <v>1.4999999999999999E-2</v>
      </c>
      <c r="G20" s="12">
        <v>2.8000000000000001E-2</v>
      </c>
      <c r="H20" s="12">
        <v>3.7999999999999999E-2</v>
      </c>
      <c r="I20" s="12">
        <v>3.9E-2</v>
      </c>
      <c r="J20" s="12">
        <v>4.8000000000000001E-2</v>
      </c>
      <c r="K20" s="12">
        <v>5.0999999999999997E-2</v>
      </c>
      <c r="L20" s="12">
        <v>7.0999999999999994E-2</v>
      </c>
      <c r="M20" s="12">
        <v>7.9000000000000001E-2</v>
      </c>
      <c r="N20" s="12">
        <v>0.104</v>
      </c>
      <c r="O20" s="12">
        <v>0.13400000000000001</v>
      </c>
      <c r="P20" s="12">
        <v>0.129</v>
      </c>
      <c r="Q20" s="12">
        <v>0.17299999999999999</v>
      </c>
      <c r="R20" s="12">
        <v>0.21199999999999999</v>
      </c>
      <c r="S20" s="12">
        <v>0.21199999999999999</v>
      </c>
      <c r="T20" s="12">
        <v>0.193</v>
      </c>
      <c r="U20" s="12">
        <v>0.193</v>
      </c>
      <c r="V20" s="12">
        <v>0.193</v>
      </c>
      <c r="W20" s="12">
        <v>0.193</v>
      </c>
      <c r="X20" s="12">
        <v>0.193</v>
      </c>
      <c r="Y20" s="12">
        <v>0.193</v>
      </c>
      <c r="Z20" s="12">
        <v>0.193</v>
      </c>
      <c r="AA20" s="12">
        <v>1</v>
      </c>
      <c r="AB20" s="12">
        <v>1</v>
      </c>
      <c r="AC20" s="12">
        <v>1</v>
      </c>
      <c r="AD20" s="12">
        <v>1</v>
      </c>
      <c r="AE20" s="12">
        <v>1</v>
      </c>
    </row>
    <row r="21" spans="1:31" x14ac:dyDescent="0.2">
      <c r="A21" s="66">
        <v>16</v>
      </c>
      <c r="B21" s="12">
        <v>0</v>
      </c>
      <c r="C21" s="12">
        <v>0</v>
      </c>
      <c r="D21" s="12">
        <v>1.2E-2</v>
      </c>
      <c r="E21" s="12">
        <v>1.4999999999999999E-2</v>
      </c>
      <c r="F21" s="12">
        <v>1.6E-2</v>
      </c>
      <c r="G21" s="12">
        <v>2.9000000000000001E-2</v>
      </c>
      <c r="H21" s="12">
        <v>0.04</v>
      </c>
      <c r="I21" s="12">
        <v>4.1000000000000002E-2</v>
      </c>
      <c r="J21" s="12">
        <v>0.05</v>
      </c>
      <c r="K21" s="12">
        <v>5.3999999999999999E-2</v>
      </c>
      <c r="L21" s="12">
        <v>7.4999999999999997E-2</v>
      </c>
      <c r="M21" s="12">
        <v>8.3000000000000004E-2</v>
      </c>
      <c r="N21" s="12">
        <v>0.11</v>
      </c>
      <c r="O21" s="12">
        <v>0.14000000000000001</v>
      </c>
      <c r="P21" s="12">
        <v>0.13500000000000001</v>
      </c>
      <c r="Q21" s="12">
        <v>0.18</v>
      </c>
      <c r="R21" s="12">
        <v>0.22</v>
      </c>
      <c r="S21" s="12">
        <v>0.22</v>
      </c>
      <c r="T21" s="12">
        <v>0.2</v>
      </c>
      <c r="U21" s="12">
        <v>0.2</v>
      </c>
      <c r="V21" s="12">
        <v>0.2</v>
      </c>
      <c r="W21" s="12">
        <v>0.2</v>
      </c>
      <c r="X21" s="12">
        <v>0.2</v>
      </c>
      <c r="Y21" s="12">
        <v>0.2</v>
      </c>
      <c r="Z21" s="12">
        <v>0.2</v>
      </c>
      <c r="AA21" s="12">
        <v>1</v>
      </c>
      <c r="AB21" s="12">
        <v>1</v>
      </c>
      <c r="AC21" s="12">
        <v>1</v>
      </c>
      <c r="AD21" s="12">
        <v>1</v>
      </c>
      <c r="AE21" s="12">
        <v>1</v>
      </c>
    </row>
    <row r="22" spans="1:31" x14ac:dyDescent="0.2">
      <c r="A22" s="66">
        <v>17</v>
      </c>
      <c r="B22" s="12">
        <v>0</v>
      </c>
      <c r="C22" s="12">
        <v>0</v>
      </c>
      <c r="D22" s="12">
        <v>1.2999999999999999E-2</v>
      </c>
      <c r="E22" s="12">
        <v>1.4999999999999999E-2</v>
      </c>
      <c r="F22" s="12">
        <v>1.7000000000000001E-2</v>
      </c>
      <c r="G22" s="12">
        <v>3.1E-2</v>
      </c>
      <c r="H22" s="12">
        <v>4.2999999999999997E-2</v>
      </c>
      <c r="I22" s="12">
        <v>4.2999999999999997E-2</v>
      </c>
      <c r="J22" s="12">
        <v>5.2999999999999999E-2</v>
      </c>
      <c r="K22" s="12">
        <v>5.7000000000000002E-2</v>
      </c>
      <c r="L22" s="12">
        <v>7.9000000000000001E-2</v>
      </c>
      <c r="M22" s="12">
        <v>8.6999999999999994E-2</v>
      </c>
      <c r="N22" s="12">
        <v>0.11600000000000001</v>
      </c>
      <c r="O22" s="12">
        <v>0.14599999999999999</v>
      </c>
      <c r="P22" s="12">
        <v>0.14099999999999999</v>
      </c>
      <c r="Q22" s="12">
        <v>0.187</v>
      </c>
      <c r="R22" s="12">
        <v>0.22800000000000001</v>
      </c>
      <c r="S22" s="12">
        <v>0.22800000000000001</v>
      </c>
      <c r="T22" s="12">
        <v>0.20699999999999999</v>
      </c>
      <c r="U22" s="12">
        <v>0.20699999999999999</v>
      </c>
      <c r="V22" s="12">
        <v>0.20699999999999999</v>
      </c>
      <c r="W22" s="12">
        <v>0.20699999999999999</v>
      </c>
      <c r="X22" s="12">
        <v>0.20699999999999999</v>
      </c>
      <c r="Y22" s="12">
        <v>0.20699999999999999</v>
      </c>
      <c r="Z22" s="12">
        <v>0.20699999999999999</v>
      </c>
      <c r="AA22" s="12">
        <v>1</v>
      </c>
      <c r="AB22" s="12">
        <v>1</v>
      </c>
      <c r="AC22" s="12">
        <v>1</v>
      </c>
      <c r="AD22" s="12">
        <v>1</v>
      </c>
      <c r="AE22" s="12">
        <v>1</v>
      </c>
    </row>
    <row r="23" spans="1:31" x14ac:dyDescent="0.2">
      <c r="A23" s="66">
        <v>18</v>
      </c>
      <c r="B23" s="12">
        <v>0</v>
      </c>
      <c r="C23" s="12">
        <v>0</v>
      </c>
      <c r="D23" s="12">
        <v>1.4E-2</v>
      </c>
      <c r="E23" s="12">
        <v>1.6E-2</v>
      </c>
      <c r="F23" s="12">
        <v>1.7999999999999999E-2</v>
      </c>
      <c r="G23" s="12">
        <v>3.3000000000000002E-2</v>
      </c>
      <c r="H23" s="12">
        <v>4.4999999999999998E-2</v>
      </c>
      <c r="I23" s="12">
        <v>4.5999999999999999E-2</v>
      </c>
      <c r="J23" s="12">
        <v>5.5E-2</v>
      </c>
      <c r="K23" s="12">
        <v>5.8999999999999997E-2</v>
      </c>
      <c r="L23" s="12">
        <v>8.3000000000000004E-2</v>
      </c>
      <c r="M23" s="12">
        <v>9.1999999999999998E-2</v>
      </c>
      <c r="N23" s="12">
        <v>0.122</v>
      </c>
      <c r="O23" s="12">
        <v>0.152</v>
      </c>
      <c r="P23" s="12">
        <v>0.14599999999999999</v>
      </c>
      <c r="Q23" s="12">
        <v>0.193</v>
      </c>
      <c r="R23" s="12">
        <v>0.23599999999999999</v>
      </c>
      <c r="S23" s="12">
        <v>0.23599999999999999</v>
      </c>
      <c r="T23" s="12">
        <v>0.215</v>
      </c>
      <c r="U23" s="12">
        <v>0.215</v>
      </c>
      <c r="V23" s="12">
        <v>0.215</v>
      </c>
      <c r="W23" s="12">
        <v>0.215</v>
      </c>
      <c r="X23" s="12">
        <v>0.215</v>
      </c>
      <c r="Y23" s="12">
        <v>0.215</v>
      </c>
      <c r="Z23" s="12">
        <v>0.215</v>
      </c>
      <c r="AA23" s="12">
        <v>1</v>
      </c>
      <c r="AB23" s="12">
        <v>1</v>
      </c>
      <c r="AC23" s="12">
        <v>1</v>
      </c>
      <c r="AD23" s="12">
        <v>1</v>
      </c>
      <c r="AE23" s="12">
        <v>1</v>
      </c>
    </row>
    <row r="24" spans="1:31" x14ac:dyDescent="0.2">
      <c r="A24" s="66">
        <v>19</v>
      </c>
      <c r="B24" s="12">
        <v>0</v>
      </c>
      <c r="C24" s="12">
        <v>0</v>
      </c>
      <c r="D24" s="12">
        <v>1.4E-2</v>
      </c>
      <c r="E24" s="12">
        <v>1.7000000000000001E-2</v>
      </c>
      <c r="F24" s="12">
        <v>1.7999999999999999E-2</v>
      </c>
      <c r="G24" s="12">
        <v>3.5000000000000003E-2</v>
      </c>
      <c r="H24" s="12">
        <v>4.8000000000000001E-2</v>
      </c>
      <c r="I24" s="12">
        <v>4.8000000000000001E-2</v>
      </c>
      <c r="J24" s="12">
        <v>5.8000000000000003E-2</v>
      </c>
      <c r="K24" s="12">
        <v>6.2E-2</v>
      </c>
      <c r="L24" s="12">
        <v>8.6999999999999994E-2</v>
      </c>
      <c r="M24" s="12">
        <v>9.6000000000000002E-2</v>
      </c>
      <c r="N24" s="12">
        <v>0.128</v>
      </c>
      <c r="O24" s="12">
        <v>0.158</v>
      </c>
      <c r="P24" s="12">
        <v>0.152</v>
      </c>
      <c r="Q24" s="12">
        <v>0.2</v>
      </c>
      <c r="R24" s="12">
        <v>0.24399999999999999</v>
      </c>
      <c r="S24" s="12">
        <v>0.24399999999999999</v>
      </c>
      <c r="T24" s="12">
        <v>0.222</v>
      </c>
      <c r="U24" s="12">
        <v>0.222</v>
      </c>
      <c r="V24" s="12">
        <v>0.222</v>
      </c>
      <c r="W24" s="12">
        <v>0.222</v>
      </c>
      <c r="X24" s="12">
        <v>0.222</v>
      </c>
      <c r="Y24" s="12">
        <v>0.222</v>
      </c>
      <c r="Z24" s="12">
        <v>0.222</v>
      </c>
      <c r="AA24" s="12">
        <v>1</v>
      </c>
      <c r="AB24" s="12">
        <v>1</v>
      </c>
      <c r="AC24" s="12">
        <v>1</v>
      </c>
      <c r="AD24" s="12">
        <v>1</v>
      </c>
      <c r="AE24" s="12">
        <v>1</v>
      </c>
    </row>
    <row r="25" spans="1:31" x14ac:dyDescent="0.2">
      <c r="A25" s="66">
        <v>20</v>
      </c>
      <c r="B25" s="12">
        <v>0</v>
      </c>
      <c r="C25" s="12">
        <v>0</v>
      </c>
      <c r="D25" s="12">
        <v>1.4999999999999999E-2</v>
      </c>
      <c r="E25" s="12">
        <v>1.7999999999999999E-2</v>
      </c>
      <c r="F25" s="12">
        <v>1.9E-2</v>
      </c>
      <c r="G25" s="12">
        <v>3.5999999999999997E-2</v>
      </c>
      <c r="H25" s="12">
        <v>0.05</v>
      </c>
      <c r="I25" s="12">
        <v>0.05</v>
      </c>
      <c r="J25" s="12">
        <v>0.06</v>
      </c>
      <c r="K25" s="12">
        <v>6.5000000000000002E-2</v>
      </c>
      <c r="L25" s="12">
        <v>9.0999999999999998E-2</v>
      </c>
      <c r="M25" s="12">
        <v>0.1</v>
      </c>
      <c r="N25" s="12">
        <v>0.13400000000000001</v>
      </c>
      <c r="O25" s="12">
        <v>0.16300000000000001</v>
      </c>
      <c r="P25" s="12">
        <v>0.158</v>
      </c>
      <c r="Q25" s="12">
        <v>0.20599999999999999</v>
      </c>
      <c r="R25" s="12">
        <v>0.252</v>
      </c>
      <c r="S25" s="12">
        <v>0.252</v>
      </c>
      <c r="T25" s="12">
        <v>0.22900000000000001</v>
      </c>
      <c r="U25" s="12">
        <v>0.22900000000000001</v>
      </c>
      <c r="V25" s="12">
        <v>0.22900000000000001</v>
      </c>
      <c r="W25" s="12">
        <v>0.22900000000000001</v>
      </c>
      <c r="X25" s="12">
        <v>0.22900000000000001</v>
      </c>
      <c r="Y25" s="12">
        <v>0.22900000000000001</v>
      </c>
      <c r="Z25" s="12">
        <v>0.22900000000000001</v>
      </c>
      <c r="AA25" s="12">
        <v>1</v>
      </c>
      <c r="AB25" s="12">
        <v>1</v>
      </c>
      <c r="AC25" s="12">
        <v>1</v>
      </c>
      <c r="AD25" s="12">
        <v>1</v>
      </c>
      <c r="AE25" s="12">
        <v>1</v>
      </c>
    </row>
    <row r="26" spans="1:31" x14ac:dyDescent="0.2">
      <c r="A26" s="66">
        <v>21</v>
      </c>
      <c r="B26" s="12">
        <v>0</v>
      </c>
      <c r="C26" s="12">
        <v>0</v>
      </c>
      <c r="D26" s="12">
        <v>1.6E-2</v>
      </c>
      <c r="E26" s="12">
        <v>1.7999999999999999E-2</v>
      </c>
      <c r="F26" s="12">
        <v>0.02</v>
      </c>
      <c r="G26" s="12">
        <v>3.7999999999999999E-2</v>
      </c>
      <c r="H26" s="12">
        <v>5.2999999999999999E-2</v>
      </c>
      <c r="I26" s="12">
        <v>5.1999999999999998E-2</v>
      </c>
      <c r="J26" s="12">
        <v>6.3E-2</v>
      </c>
      <c r="K26" s="12">
        <v>6.7000000000000004E-2</v>
      </c>
      <c r="L26" s="12">
        <v>9.5000000000000001E-2</v>
      </c>
      <c r="M26" s="12">
        <v>0.104</v>
      </c>
      <c r="N26" s="12">
        <v>0.14000000000000001</v>
      </c>
      <c r="O26" s="12">
        <v>0.16900000000000001</v>
      </c>
      <c r="P26" s="12">
        <v>0.16400000000000001</v>
      </c>
      <c r="Q26" s="12">
        <v>0.21299999999999999</v>
      </c>
      <c r="R26" s="12">
        <v>0.26</v>
      </c>
      <c r="S26" s="12">
        <v>0.26</v>
      </c>
      <c r="T26" s="12">
        <v>0.23599999999999999</v>
      </c>
      <c r="U26" s="12">
        <v>0.23599999999999999</v>
      </c>
      <c r="V26" s="12">
        <v>0.23599999999999999</v>
      </c>
      <c r="W26" s="12">
        <v>0.23599999999999999</v>
      </c>
      <c r="X26" s="12">
        <v>0.23599999999999999</v>
      </c>
      <c r="Y26" s="12">
        <v>0.23599999999999999</v>
      </c>
      <c r="Z26" s="12">
        <v>0.23599999999999999</v>
      </c>
      <c r="AA26" s="12">
        <v>1</v>
      </c>
      <c r="AB26" s="12">
        <v>1</v>
      </c>
      <c r="AC26" s="12">
        <v>1</v>
      </c>
      <c r="AD26" s="12">
        <v>1</v>
      </c>
      <c r="AE26" s="12">
        <v>1</v>
      </c>
    </row>
    <row r="27" spans="1:31" x14ac:dyDescent="0.2">
      <c r="A27" s="66">
        <v>22</v>
      </c>
      <c r="B27" s="12">
        <v>0</v>
      </c>
      <c r="C27" s="12">
        <v>0</v>
      </c>
      <c r="D27" s="12">
        <v>1.6E-2</v>
      </c>
      <c r="E27" s="12">
        <v>1.9E-2</v>
      </c>
      <c r="F27" s="12">
        <v>2.1000000000000001E-2</v>
      </c>
      <c r="G27" s="12">
        <v>0.04</v>
      </c>
      <c r="H27" s="12">
        <v>5.5E-2</v>
      </c>
      <c r="I27" s="12">
        <v>5.3999999999999999E-2</v>
      </c>
      <c r="J27" s="12">
        <v>6.5000000000000002E-2</v>
      </c>
      <c r="K27" s="12">
        <v>7.0000000000000007E-2</v>
      </c>
      <c r="L27" s="12">
        <v>9.9000000000000005E-2</v>
      </c>
      <c r="M27" s="12">
        <v>0.108</v>
      </c>
      <c r="N27" s="12">
        <v>0.14599999999999999</v>
      </c>
      <c r="O27" s="12">
        <v>0.17499999999999999</v>
      </c>
      <c r="P27" s="12">
        <v>0.16900000000000001</v>
      </c>
      <c r="Q27" s="12">
        <v>0.219</v>
      </c>
      <c r="R27" s="12">
        <v>0.26800000000000002</v>
      </c>
      <c r="S27" s="12">
        <v>0.26800000000000002</v>
      </c>
      <c r="T27" s="12">
        <v>0.24399999999999999</v>
      </c>
      <c r="U27" s="12">
        <v>0.24399999999999999</v>
      </c>
      <c r="V27" s="12">
        <v>0.24399999999999999</v>
      </c>
      <c r="W27" s="12">
        <v>0.24399999999999999</v>
      </c>
      <c r="X27" s="12">
        <v>0.24399999999999999</v>
      </c>
      <c r="Y27" s="12">
        <v>0.24399999999999999</v>
      </c>
      <c r="Z27" s="12">
        <v>0.24399999999999999</v>
      </c>
      <c r="AA27" s="12">
        <v>1</v>
      </c>
      <c r="AB27" s="12">
        <v>1</v>
      </c>
      <c r="AC27" s="12">
        <v>1</v>
      </c>
      <c r="AD27" s="12">
        <v>1</v>
      </c>
      <c r="AE27" s="12">
        <v>1</v>
      </c>
    </row>
    <row r="28" spans="1:31" x14ac:dyDescent="0.2">
      <c r="A28" s="66">
        <v>23</v>
      </c>
      <c r="B28" s="12">
        <v>0</v>
      </c>
      <c r="C28" s="12">
        <v>0</v>
      </c>
      <c r="D28" s="12">
        <v>1.7000000000000001E-2</v>
      </c>
      <c r="E28" s="12">
        <v>0.02</v>
      </c>
      <c r="F28" s="12">
        <v>2.1999999999999999E-2</v>
      </c>
      <c r="G28" s="12">
        <v>4.7E-2</v>
      </c>
      <c r="H28" s="12">
        <v>6.2E-2</v>
      </c>
      <c r="I28" s="12">
        <v>6.0999999999999999E-2</v>
      </c>
      <c r="J28" s="12">
        <v>6.8000000000000005E-2</v>
      </c>
      <c r="K28" s="12">
        <v>7.6999999999999999E-2</v>
      </c>
      <c r="L28" s="12">
        <v>0.10299999999999999</v>
      </c>
      <c r="M28" s="12">
        <v>0.112</v>
      </c>
      <c r="N28" s="12">
        <v>0.152</v>
      </c>
      <c r="O28" s="12">
        <v>0.18099999999999999</v>
      </c>
      <c r="P28" s="12">
        <v>0.17499999999999999</v>
      </c>
      <c r="Q28" s="12">
        <v>0.22600000000000001</v>
      </c>
      <c r="R28" s="12">
        <v>0.27600000000000002</v>
      </c>
      <c r="S28" s="12">
        <v>0.27600000000000002</v>
      </c>
      <c r="T28" s="12">
        <v>0.251</v>
      </c>
      <c r="U28" s="12">
        <v>0.251</v>
      </c>
      <c r="V28" s="12">
        <v>0.251</v>
      </c>
      <c r="W28" s="12">
        <v>0.251</v>
      </c>
      <c r="X28" s="12">
        <v>0.251</v>
      </c>
      <c r="Y28" s="12">
        <v>0.251</v>
      </c>
      <c r="Z28" s="12">
        <v>0.251</v>
      </c>
      <c r="AA28" s="12">
        <v>1</v>
      </c>
      <c r="AB28" s="12">
        <v>1</v>
      </c>
      <c r="AC28" s="12">
        <v>1</v>
      </c>
      <c r="AD28" s="12">
        <v>1</v>
      </c>
      <c r="AE28" s="12">
        <v>1</v>
      </c>
    </row>
    <row r="29" spans="1:31" x14ac:dyDescent="0.2">
      <c r="A29" s="66">
        <v>24</v>
      </c>
      <c r="B29" s="12">
        <v>0</v>
      </c>
      <c r="C29" s="12">
        <v>0</v>
      </c>
      <c r="D29" s="12">
        <v>1.7999999999999999E-2</v>
      </c>
      <c r="E29" s="12">
        <v>0.02</v>
      </c>
      <c r="F29" s="12">
        <v>2.3E-2</v>
      </c>
      <c r="G29" s="12">
        <v>5.3999999999999999E-2</v>
      </c>
      <c r="H29" s="12">
        <v>6.8000000000000005E-2</v>
      </c>
      <c r="I29" s="12">
        <v>6.7000000000000004E-2</v>
      </c>
      <c r="J29" s="12">
        <v>7.0000000000000007E-2</v>
      </c>
      <c r="K29" s="12">
        <v>8.5000000000000006E-2</v>
      </c>
      <c r="L29" s="12">
        <v>0.107</v>
      </c>
      <c r="M29" s="12">
        <v>0.11700000000000001</v>
      </c>
      <c r="N29" s="12">
        <v>0.158</v>
      </c>
      <c r="O29" s="12">
        <v>0.187</v>
      </c>
      <c r="P29" s="12">
        <v>0.18099999999999999</v>
      </c>
      <c r="Q29" s="12">
        <v>0.23200000000000001</v>
      </c>
      <c r="R29" s="12">
        <v>0.28399999999999997</v>
      </c>
      <c r="S29" s="12">
        <v>0.28399999999999997</v>
      </c>
      <c r="T29" s="12">
        <v>0.25800000000000001</v>
      </c>
      <c r="U29" s="12">
        <v>0.25800000000000001</v>
      </c>
      <c r="V29" s="12">
        <v>0.25800000000000001</v>
      </c>
      <c r="W29" s="12">
        <v>0.25800000000000001</v>
      </c>
      <c r="X29" s="12">
        <v>0.25800000000000001</v>
      </c>
      <c r="Y29" s="12">
        <v>0.25800000000000001</v>
      </c>
      <c r="Z29" s="12">
        <v>0.25800000000000001</v>
      </c>
      <c r="AA29" s="12">
        <v>1</v>
      </c>
      <c r="AB29" s="12">
        <v>1</v>
      </c>
      <c r="AC29" s="12">
        <v>1</v>
      </c>
      <c r="AD29" s="12">
        <v>1</v>
      </c>
      <c r="AE29" s="12">
        <v>1</v>
      </c>
    </row>
    <row r="30" spans="1:31" x14ac:dyDescent="0.2">
      <c r="A30" s="66">
        <v>25</v>
      </c>
      <c r="B30" s="12">
        <v>0</v>
      </c>
      <c r="C30" s="12">
        <v>0</v>
      </c>
      <c r="D30" s="12">
        <v>1.9E-2</v>
      </c>
      <c r="E30" s="12">
        <v>2.1000000000000001E-2</v>
      </c>
      <c r="F30" s="12">
        <v>2.3E-2</v>
      </c>
      <c r="G30" s="12">
        <v>6.0999999999999999E-2</v>
      </c>
      <c r="H30" s="12">
        <v>7.4999999999999997E-2</v>
      </c>
      <c r="I30" s="12">
        <v>7.3999999999999996E-2</v>
      </c>
      <c r="J30" s="12">
        <v>7.2999999999999995E-2</v>
      </c>
      <c r="K30" s="12">
        <v>9.1999999999999998E-2</v>
      </c>
      <c r="L30" s="12">
        <v>0.111</v>
      </c>
      <c r="M30" s="12">
        <v>0.121</v>
      </c>
      <c r="N30" s="12">
        <v>0.16400000000000001</v>
      </c>
      <c r="O30" s="12">
        <v>0.192</v>
      </c>
      <c r="P30" s="12">
        <v>0.187</v>
      </c>
      <c r="Q30" s="12">
        <v>0.23899999999999999</v>
      </c>
      <c r="R30" s="12">
        <v>0.29199999999999998</v>
      </c>
      <c r="S30" s="12">
        <v>0.29199999999999998</v>
      </c>
      <c r="T30" s="12">
        <v>0.26500000000000001</v>
      </c>
      <c r="U30" s="12">
        <v>0.26500000000000001</v>
      </c>
      <c r="V30" s="12">
        <v>0.26500000000000001</v>
      </c>
      <c r="W30" s="12">
        <v>0.26500000000000001</v>
      </c>
      <c r="X30" s="12">
        <v>0.26500000000000001</v>
      </c>
      <c r="Y30" s="12">
        <v>0.26500000000000001</v>
      </c>
      <c r="Z30" s="12">
        <v>0.26500000000000001</v>
      </c>
      <c r="AA30" s="12">
        <v>1</v>
      </c>
      <c r="AB30" s="12">
        <v>1</v>
      </c>
      <c r="AC30" s="12">
        <v>1</v>
      </c>
      <c r="AD30" s="12">
        <v>1</v>
      </c>
      <c r="AE30" s="12">
        <v>1</v>
      </c>
    </row>
    <row r="31" spans="1:31" x14ac:dyDescent="0.2">
      <c r="A31" s="66">
        <v>26</v>
      </c>
      <c r="B31" s="12">
        <v>0</v>
      </c>
      <c r="C31" s="12">
        <v>0</v>
      </c>
      <c r="D31" s="12">
        <v>1.9E-2</v>
      </c>
      <c r="E31" s="12">
        <v>2.1999999999999999E-2</v>
      </c>
      <c r="F31" s="12">
        <v>2.4E-2</v>
      </c>
      <c r="G31" s="12">
        <v>6.8000000000000005E-2</v>
      </c>
      <c r="H31" s="12">
        <v>8.1000000000000003E-2</v>
      </c>
      <c r="I31" s="12">
        <v>0.08</v>
      </c>
      <c r="J31" s="12">
        <v>7.4999999999999997E-2</v>
      </c>
      <c r="K31" s="12">
        <v>9.9000000000000005E-2</v>
      </c>
      <c r="L31" s="12">
        <v>0.115</v>
      </c>
      <c r="M31" s="12">
        <v>0.125</v>
      </c>
      <c r="N31" s="12">
        <v>0.17</v>
      </c>
      <c r="O31" s="12">
        <v>0.19800000000000001</v>
      </c>
      <c r="P31" s="12">
        <v>0.192</v>
      </c>
      <c r="Q31" s="12">
        <v>0.245</v>
      </c>
      <c r="R31" s="12">
        <v>0.3</v>
      </c>
      <c r="S31" s="12">
        <v>0.3</v>
      </c>
      <c r="T31" s="12">
        <v>0.27300000000000002</v>
      </c>
      <c r="U31" s="12">
        <v>0.27300000000000002</v>
      </c>
      <c r="V31" s="12">
        <v>0.27300000000000002</v>
      </c>
      <c r="W31" s="12">
        <v>0.27300000000000002</v>
      </c>
      <c r="X31" s="12">
        <v>0.27300000000000002</v>
      </c>
      <c r="Y31" s="12">
        <v>0.27300000000000002</v>
      </c>
      <c r="Z31" s="12">
        <v>0.27300000000000002</v>
      </c>
      <c r="AA31" s="12">
        <v>1</v>
      </c>
      <c r="AB31" s="12">
        <v>1</v>
      </c>
      <c r="AC31" s="12">
        <v>1</v>
      </c>
      <c r="AD31" s="12">
        <v>1</v>
      </c>
      <c r="AE31" s="12">
        <v>1</v>
      </c>
    </row>
    <row r="32" spans="1:31" x14ac:dyDescent="0.2">
      <c r="A32" s="66">
        <v>27</v>
      </c>
      <c r="B32" s="12">
        <v>0</v>
      </c>
      <c r="C32" s="12">
        <v>0</v>
      </c>
      <c r="D32" s="12">
        <v>0.02</v>
      </c>
      <c r="E32" s="12">
        <v>2.3E-2</v>
      </c>
      <c r="F32" s="12">
        <v>2.5000000000000001E-2</v>
      </c>
      <c r="G32" s="12">
        <v>7.4999999999999997E-2</v>
      </c>
      <c r="H32" s="12">
        <v>8.7999999999999995E-2</v>
      </c>
      <c r="I32" s="12">
        <v>8.6999999999999994E-2</v>
      </c>
      <c r="J32" s="12">
        <v>7.8E-2</v>
      </c>
      <c r="K32" s="12">
        <v>0.107</v>
      </c>
      <c r="L32" s="12">
        <v>0.11899999999999999</v>
      </c>
      <c r="M32" s="12">
        <v>0.129</v>
      </c>
      <c r="N32" s="12">
        <v>0.17599999999999999</v>
      </c>
      <c r="O32" s="12">
        <v>0.20399999999999999</v>
      </c>
      <c r="P32" s="12">
        <v>0.19800000000000001</v>
      </c>
      <c r="Q32" s="12">
        <v>0.252</v>
      </c>
      <c r="R32" s="12">
        <v>0.308</v>
      </c>
      <c r="S32" s="12">
        <v>0.308</v>
      </c>
      <c r="T32" s="12">
        <v>0.28000000000000003</v>
      </c>
      <c r="U32" s="12">
        <v>0.28000000000000003</v>
      </c>
      <c r="V32" s="12">
        <v>0.28000000000000003</v>
      </c>
      <c r="W32" s="12">
        <v>0.28000000000000003</v>
      </c>
      <c r="X32" s="12">
        <v>0.28000000000000003</v>
      </c>
      <c r="Y32" s="12">
        <v>0.28000000000000003</v>
      </c>
      <c r="Z32" s="12">
        <v>0.28000000000000003</v>
      </c>
      <c r="AA32" s="12">
        <v>1</v>
      </c>
      <c r="AB32" s="12">
        <v>1</v>
      </c>
      <c r="AC32" s="12">
        <v>1</v>
      </c>
      <c r="AD32" s="12">
        <v>1</v>
      </c>
      <c r="AE32" s="12">
        <v>1</v>
      </c>
    </row>
    <row r="33" spans="1:31" x14ac:dyDescent="0.2">
      <c r="A33" s="66">
        <v>28</v>
      </c>
      <c r="B33" s="12">
        <v>0</v>
      </c>
      <c r="C33" s="12">
        <v>0</v>
      </c>
      <c r="D33" s="12">
        <v>2.4E-2</v>
      </c>
      <c r="E33" s="12">
        <v>2.5999999999999999E-2</v>
      </c>
      <c r="F33" s="12">
        <v>2.8000000000000001E-2</v>
      </c>
      <c r="G33" s="12">
        <v>8.2000000000000003E-2</v>
      </c>
      <c r="H33" s="12">
        <v>9.5000000000000001E-2</v>
      </c>
      <c r="I33" s="12">
        <v>9.4E-2</v>
      </c>
      <c r="J33" s="12">
        <v>8.5000000000000006E-2</v>
      </c>
      <c r="K33" s="12">
        <v>0.114</v>
      </c>
      <c r="L33" s="12">
        <v>0.125</v>
      </c>
      <c r="M33" s="12">
        <v>0.14199999999999999</v>
      </c>
      <c r="N33" s="12">
        <v>0.189</v>
      </c>
      <c r="O33" s="12">
        <v>0.215</v>
      </c>
      <c r="P33" s="12">
        <v>0.21299999999999999</v>
      </c>
      <c r="Q33" s="12">
        <v>0.26800000000000002</v>
      </c>
      <c r="R33" s="12">
        <v>0.32700000000000001</v>
      </c>
      <c r="S33" s="12">
        <v>0.32700000000000001</v>
      </c>
      <c r="T33" s="12">
        <v>0.29799999999999999</v>
      </c>
      <c r="U33" s="12">
        <v>0.29799999999999999</v>
      </c>
      <c r="V33" s="12">
        <v>0.29799999999999999</v>
      </c>
      <c r="W33" s="12">
        <v>0.29799999999999999</v>
      </c>
      <c r="X33" s="12">
        <v>0.29799999999999999</v>
      </c>
      <c r="Y33" s="12">
        <v>0.29799999999999999</v>
      </c>
      <c r="Z33" s="12">
        <v>0.29799999999999999</v>
      </c>
      <c r="AA33" s="12">
        <v>1</v>
      </c>
      <c r="AB33" s="12">
        <v>1</v>
      </c>
      <c r="AC33" s="12">
        <v>1</v>
      </c>
      <c r="AD33" s="12">
        <v>1</v>
      </c>
      <c r="AE33" s="12">
        <v>1</v>
      </c>
    </row>
    <row r="34" spans="1:31" x14ac:dyDescent="0.2">
      <c r="A34" s="66">
        <v>29</v>
      </c>
      <c r="B34" s="12">
        <v>0</v>
      </c>
      <c r="C34" s="12">
        <v>0</v>
      </c>
      <c r="D34" s="12">
        <v>2.7E-2</v>
      </c>
      <c r="E34" s="12">
        <v>2.9000000000000001E-2</v>
      </c>
      <c r="F34" s="12">
        <v>3.1E-2</v>
      </c>
      <c r="G34" s="12">
        <v>8.8999999999999996E-2</v>
      </c>
      <c r="H34" s="12">
        <v>0.10100000000000001</v>
      </c>
      <c r="I34" s="12">
        <v>0.1</v>
      </c>
      <c r="J34" s="12">
        <v>9.1999999999999998E-2</v>
      </c>
      <c r="K34" s="12">
        <v>0.121</v>
      </c>
      <c r="L34" s="12">
        <v>0.13200000000000001</v>
      </c>
      <c r="M34" s="12">
        <v>0.154</v>
      </c>
      <c r="N34" s="12">
        <v>0.20200000000000001</v>
      </c>
      <c r="O34" s="12">
        <v>0.22600000000000001</v>
      </c>
      <c r="P34" s="12">
        <v>0.22700000000000001</v>
      </c>
      <c r="Q34" s="12">
        <v>0.28399999999999997</v>
      </c>
      <c r="R34" s="12">
        <v>0.34699999999999998</v>
      </c>
      <c r="S34" s="12">
        <v>0.34699999999999998</v>
      </c>
      <c r="T34" s="12">
        <v>0.315</v>
      </c>
      <c r="U34" s="12">
        <v>0.315</v>
      </c>
      <c r="V34" s="12">
        <v>0.315</v>
      </c>
      <c r="W34" s="12">
        <v>0.315</v>
      </c>
      <c r="X34" s="12">
        <v>0.315</v>
      </c>
      <c r="Y34" s="12">
        <v>0.315</v>
      </c>
      <c r="Z34" s="12">
        <v>0.315</v>
      </c>
      <c r="AA34" s="12">
        <v>1</v>
      </c>
      <c r="AB34" s="12">
        <v>1</v>
      </c>
      <c r="AC34" s="12">
        <v>1</v>
      </c>
      <c r="AD34" s="12">
        <v>1</v>
      </c>
      <c r="AE34" s="12">
        <v>1</v>
      </c>
    </row>
    <row r="35" spans="1:31" x14ac:dyDescent="0.2">
      <c r="A35" s="66">
        <v>30</v>
      </c>
      <c r="B35" s="12">
        <v>0</v>
      </c>
      <c r="C35" s="12">
        <v>0</v>
      </c>
      <c r="D35" s="12">
        <v>3.1E-2</v>
      </c>
      <c r="E35" s="12">
        <v>3.2000000000000001E-2</v>
      </c>
      <c r="F35" s="12">
        <v>3.4000000000000002E-2</v>
      </c>
      <c r="G35" s="12">
        <v>9.6000000000000002E-2</v>
      </c>
      <c r="H35" s="12">
        <v>0.108</v>
      </c>
      <c r="I35" s="12">
        <v>0.107</v>
      </c>
      <c r="J35" s="12">
        <v>9.9000000000000005E-2</v>
      </c>
      <c r="K35" s="12">
        <v>0.128</v>
      </c>
      <c r="L35" s="12">
        <v>0.13800000000000001</v>
      </c>
      <c r="M35" s="12">
        <v>0.16700000000000001</v>
      </c>
      <c r="N35" s="12">
        <v>0.214</v>
      </c>
      <c r="O35" s="12">
        <v>0.23699999999999999</v>
      </c>
      <c r="P35" s="12">
        <v>0.24199999999999999</v>
      </c>
      <c r="Q35" s="12">
        <v>0.3</v>
      </c>
      <c r="R35" s="12">
        <v>0.36599999999999999</v>
      </c>
      <c r="S35" s="12">
        <v>0.36599999999999999</v>
      </c>
      <c r="T35" s="12">
        <v>0.33300000000000002</v>
      </c>
      <c r="U35" s="12">
        <v>0.33300000000000002</v>
      </c>
      <c r="V35" s="12">
        <v>0.33300000000000002</v>
      </c>
      <c r="W35" s="12">
        <v>0.33300000000000002</v>
      </c>
      <c r="X35" s="12">
        <v>0.33300000000000002</v>
      </c>
      <c r="Y35" s="12">
        <v>0.33300000000000002</v>
      </c>
      <c r="Z35" s="12">
        <v>0.33300000000000002</v>
      </c>
      <c r="AA35" s="12">
        <v>1</v>
      </c>
      <c r="AB35" s="12">
        <v>1</v>
      </c>
      <c r="AC35" s="12">
        <v>1</v>
      </c>
      <c r="AD35" s="12">
        <v>1</v>
      </c>
      <c r="AE35" s="12">
        <v>1</v>
      </c>
    </row>
    <row r="36" spans="1:31" x14ac:dyDescent="0.2">
      <c r="A36" s="66">
        <v>31</v>
      </c>
      <c r="B36" s="12">
        <v>0</v>
      </c>
      <c r="C36" s="12">
        <v>0</v>
      </c>
      <c r="D36" s="12">
        <v>3.4000000000000002E-2</v>
      </c>
      <c r="E36" s="12">
        <v>3.5000000000000003E-2</v>
      </c>
      <c r="F36" s="12">
        <v>3.6999999999999998E-2</v>
      </c>
      <c r="G36" s="12">
        <v>0.10299999999999999</v>
      </c>
      <c r="H36" s="12">
        <v>0.114</v>
      </c>
      <c r="I36" s="12">
        <v>0.113</v>
      </c>
      <c r="J36" s="12">
        <v>0.107</v>
      </c>
      <c r="K36" s="12">
        <v>0.13600000000000001</v>
      </c>
      <c r="L36" s="12">
        <v>0.14499999999999999</v>
      </c>
      <c r="M36" s="12">
        <v>0.18</v>
      </c>
      <c r="N36" s="12">
        <v>0.22700000000000001</v>
      </c>
      <c r="O36" s="12">
        <v>0.248</v>
      </c>
      <c r="P36" s="12">
        <v>0.25600000000000001</v>
      </c>
      <c r="Q36" s="12">
        <v>0.315</v>
      </c>
      <c r="R36" s="12">
        <v>0.38500000000000001</v>
      </c>
      <c r="S36" s="12">
        <v>0.38500000000000001</v>
      </c>
      <c r="T36" s="12">
        <v>0.35</v>
      </c>
      <c r="U36" s="12">
        <v>0.35</v>
      </c>
      <c r="V36" s="12">
        <v>0.35</v>
      </c>
      <c r="W36" s="12">
        <v>0.35</v>
      </c>
      <c r="X36" s="12">
        <v>0.35</v>
      </c>
      <c r="Y36" s="12">
        <v>0.35</v>
      </c>
      <c r="Z36" s="12">
        <v>0.35</v>
      </c>
      <c r="AA36" s="12">
        <v>1</v>
      </c>
      <c r="AB36" s="12">
        <v>1</v>
      </c>
      <c r="AC36" s="12">
        <v>1</v>
      </c>
      <c r="AD36" s="12">
        <v>1</v>
      </c>
      <c r="AE36" s="12">
        <v>1</v>
      </c>
    </row>
    <row r="37" spans="1:31" x14ac:dyDescent="0.2">
      <c r="A37" s="66">
        <v>32</v>
      </c>
      <c r="B37" s="12">
        <v>0</v>
      </c>
      <c r="C37" s="12">
        <v>0</v>
      </c>
      <c r="D37" s="12">
        <v>3.7999999999999999E-2</v>
      </c>
      <c r="E37" s="12">
        <v>3.7999999999999999E-2</v>
      </c>
      <c r="F37" s="12">
        <v>0.04</v>
      </c>
      <c r="G37" s="12">
        <v>0.11</v>
      </c>
      <c r="H37" s="12">
        <v>0.121</v>
      </c>
      <c r="I37" s="12">
        <v>0.12</v>
      </c>
      <c r="J37" s="12">
        <v>0.114</v>
      </c>
      <c r="K37" s="12">
        <v>0.14299999999999999</v>
      </c>
      <c r="L37" s="12">
        <v>0.151</v>
      </c>
      <c r="M37" s="12">
        <v>0.192</v>
      </c>
      <c r="N37" s="12">
        <v>0.24</v>
      </c>
      <c r="O37" s="12">
        <v>0.25900000000000001</v>
      </c>
      <c r="P37" s="12">
        <v>0.27100000000000002</v>
      </c>
      <c r="Q37" s="12">
        <v>0.33100000000000002</v>
      </c>
      <c r="R37" s="12">
        <v>0.40500000000000003</v>
      </c>
      <c r="S37" s="12">
        <v>0.40500000000000003</v>
      </c>
      <c r="T37" s="12">
        <v>0.36799999999999999</v>
      </c>
      <c r="U37" s="12">
        <v>0.36799999999999999</v>
      </c>
      <c r="V37" s="12">
        <v>0.36799999999999999</v>
      </c>
      <c r="W37" s="12">
        <v>0.36799999999999999</v>
      </c>
      <c r="X37" s="12">
        <v>0.36799999999999999</v>
      </c>
      <c r="Y37" s="12">
        <v>0.36799999999999999</v>
      </c>
      <c r="Z37" s="12">
        <v>0.36799999999999999</v>
      </c>
      <c r="AA37" s="12">
        <v>1</v>
      </c>
      <c r="AB37" s="12">
        <v>1</v>
      </c>
      <c r="AC37" s="12">
        <v>1</v>
      </c>
      <c r="AD37" s="12">
        <v>1</v>
      </c>
      <c r="AE37" s="12">
        <v>1</v>
      </c>
    </row>
    <row r="38" spans="1:31" x14ac:dyDescent="0.2">
      <c r="A38" s="66">
        <v>33</v>
      </c>
      <c r="B38" s="12">
        <v>0</v>
      </c>
      <c r="C38" s="12">
        <v>0</v>
      </c>
      <c r="D38" s="12">
        <v>3.7999999999999999E-2</v>
      </c>
      <c r="E38" s="12">
        <v>4.1000000000000002E-2</v>
      </c>
      <c r="F38" s="12">
        <v>4.4999999999999998E-2</v>
      </c>
      <c r="G38" s="12">
        <v>0.124</v>
      </c>
      <c r="H38" s="12">
        <v>0.13600000000000001</v>
      </c>
      <c r="I38" s="12">
        <v>0.128</v>
      </c>
      <c r="J38" s="12">
        <v>0.121</v>
      </c>
      <c r="K38" s="12">
        <v>0.154</v>
      </c>
      <c r="L38" s="12">
        <v>0.16200000000000001</v>
      </c>
      <c r="M38" s="12">
        <v>0.20499999999999999</v>
      </c>
      <c r="N38" s="12">
        <v>0.25</v>
      </c>
      <c r="O38" s="12">
        <v>0.26100000000000001</v>
      </c>
      <c r="P38" s="12">
        <v>0.27200000000000002</v>
      </c>
      <c r="Q38" s="12">
        <v>0.33700000000000002</v>
      </c>
      <c r="R38" s="12">
        <v>0.41199999999999998</v>
      </c>
      <c r="S38" s="12">
        <v>0.40500000000000003</v>
      </c>
      <c r="T38" s="12">
        <v>0.374</v>
      </c>
      <c r="U38" s="12">
        <v>0.36799999999999999</v>
      </c>
      <c r="V38" s="12">
        <v>0.374</v>
      </c>
      <c r="W38" s="12">
        <v>0.374</v>
      </c>
      <c r="X38" s="12">
        <v>0.374</v>
      </c>
      <c r="Y38" s="12">
        <v>0.374</v>
      </c>
      <c r="Z38" s="12">
        <v>0.374</v>
      </c>
      <c r="AA38" s="12">
        <v>1</v>
      </c>
      <c r="AB38" s="12">
        <v>1</v>
      </c>
      <c r="AC38" s="12">
        <v>1</v>
      </c>
      <c r="AD38" s="12">
        <v>1</v>
      </c>
      <c r="AE38" s="12">
        <v>1</v>
      </c>
    </row>
    <row r="39" spans="1:31" x14ac:dyDescent="0.2">
      <c r="A39" s="66">
        <v>34</v>
      </c>
      <c r="B39" s="12">
        <v>0</v>
      </c>
      <c r="C39" s="12">
        <v>0</v>
      </c>
      <c r="D39" s="12">
        <v>3.7999999999999999E-2</v>
      </c>
      <c r="E39" s="12">
        <v>4.4999999999999998E-2</v>
      </c>
      <c r="F39" s="12">
        <v>4.9000000000000002E-2</v>
      </c>
      <c r="G39" s="12">
        <v>0.13800000000000001</v>
      </c>
      <c r="H39" s="12">
        <v>0.152</v>
      </c>
      <c r="I39" s="12">
        <v>0.13500000000000001</v>
      </c>
      <c r="J39" s="12">
        <v>0.128</v>
      </c>
      <c r="K39" s="12">
        <v>0.16400000000000001</v>
      </c>
      <c r="L39" s="12">
        <v>0.17199999999999999</v>
      </c>
      <c r="M39" s="12">
        <v>0.219</v>
      </c>
      <c r="N39" s="12">
        <v>0.26100000000000001</v>
      </c>
      <c r="O39" s="12">
        <v>0.26300000000000001</v>
      </c>
      <c r="P39" s="12">
        <v>0.27400000000000002</v>
      </c>
      <c r="Q39" s="12">
        <v>0.34300000000000003</v>
      </c>
      <c r="R39" s="12">
        <v>0.41899999999999998</v>
      </c>
      <c r="S39" s="12">
        <v>0.40500000000000003</v>
      </c>
      <c r="T39" s="12">
        <v>0.38100000000000001</v>
      </c>
      <c r="U39" s="12">
        <v>0.36799999999999999</v>
      </c>
      <c r="V39" s="12">
        <v>0.38100000000000001</v>
      </c>
      <c r="W39" s="12">
        <v>0.38100000000000001</v>
      </c>
      <c r="X39" s="12">
        <v>0.38100000000000001</v>
      </c>
      <c r="Y39" s="12">
        <v>0.38100000000000001</v>
      </c>
      <c r="Z39" s="12">
        <v>0.38100000000000001</v>
      </c>
      <c r="AA39" s="12">
        <v>1</v>
      </c>
      <c r="AB39" s="12">
        <v>1</v>
      </c>
      <c r="AC39" s="12">
        <v>1</v>
      </c>
      <c r="AD39" s="12">
        <v>1</v>
      </c>
      <c r="AE39" s="12">
        <v>1</v>
      </c>
    </row>
    <row r="40" spans="1:31" x14ac:dyDescent="0.2">
      <c r="A40" s="66">
        <v>35</v>
      </c>
      <c r="B40" s="12">
        <v>0</v>
      </c>
      <c r="C40" s="12">
        <v>0</v>
      </c>
      <c r="D40" s="12">
        <v>3.7999999999999999E-2</v>
      </c>
      <c r="E40" s="12">
        <v>4.8000000000000001E-2</v>
      </c>
      <c r="F40" s="12">
        <v>5.3999999999999999E-2</v>
      </c>
      <c r="G40" s="12">
        <v>0.152</v>
      </c>
      <c r="H40" s="12">
        <v>0.16700000000000001</v>
      </c>
      <c r="I40" s="12">
        <v>0.14299999999999999</v>
      </c>
      <c r="J40" s="12">
        <v>0.13500000000000001</v>
      </c>
      <c r="K40" s="12">
        <v>0.17499999999999999</v>
      </c>
      <c r="L40" s="12">
        <v>0.183</v>
      </c>
      <c r="M40" s="12">
        <v>0.23200000000000001</v>
      </c>
      <c r="N40" s="12">
        <v>0.27100000000000002</v>
      </c>
      <c r="O40" s="12">
        <v>0.26600000000000001</v>
      </c>
      <c r="P40" s="12">
        <v>0.27600000000000002</v>
      </c>
      <c r="Q40" s="12">
        <v>0.34799999999999998</v>
      </c>
      <c r="R40" s="12">
        <v>0.42599999999999999</v>
      </c>
      <c r="S40" s="12">
        <v>0.40500000000000003</v>
      </c>
      <c r="T40" s="12">
        <v>0.38700000000000001</v>
      </c>
      <c r="U40" s="12">
        <v>0.36799999999999999</v>
      </c>
      <c r="V40" s="12">
        <v>0.38700000000000001</v>
      </c>
      <c r="W40" s="12">
        <v>0.38700000000000001</v>
      </c>
      <c r="X40" s="12">
        <v>0.38700000000000001</v>
      </c>
      <c r="Y40" s="12">
        <v>0.38700000000000001</v>
      </c>
      <c r="Z40" s="12">
        <v>0.38700000000000001</v>
      </c>
      <c r="AA40" s="12">
        <v>1</v>
      </c>
      <c r="AB40" s="12">
        <v>1</v>
      </c>
      <c r="AC40" s="12">
        <v>1</v>
      </c>
      <c r="AD40" s="12">
        <v>1</v>
      </c>
      <c r="AE40" s="12">
        <v>1</v>
      </c>
    </row>
    <row r="41" spans="1:31" x14ac:dyDescent="0.2">
      <c r="A41" s="66">
        <v>36</v>
      </c>
      <c r="B41" s="12">
        <v>0</v>
      </c>
      <c r="C41" s="12">
        <v>0</v>
      </c>
      <c r="D41" s="12">
        <v>3.7999999999999999E-2</v>
      </c>
      <c r="E41" s="12">
        <v>4.9000000000000002E-2</v>
      </c>
      <c r="F41" s="12">
        <v>5.8000000000000003E-2</v>
      </c>
      <c r="G41" s="12">
        <v>0.16600000000000001</v>
      </c>
      <c r="H41" s="12">
        <v>0.183</v>
      </c>
      <c r="I41" s="12">
        <v>0.151</v>
      </c>
      <c r="J41" s="12">
        <v>0.14199999999999999</v>
      </c>
      <c r="K41" s="12">
        <v>0.185</v>
      </c>
      <c r="L41" s="12">
        <v>0.193</v>
      </c>
      <c r="M41" s="12">
        <v>0.245</v>
      </c>
      <c r="N41" s="12">
        <v>0.28100000000000003</v>
      </c>
      <c r="O41" s="12">
        <v>0.26800000000000002</v>
      </c>
      <c r="P41" s="12">
        <v>0.27700000000000002</v>
      </c>
      <c r="Q41" s="12">
        <v>0.35399999999999998</v>
      </c>
      <c r="R41" s="12">
        <v>0.433</v>
      </c>
      <c r="S41" s="12">
        <v>0.40500000000000003</v>
      </c>
      <c r="T41" s="12">
        <v>0.39400000000000002</v>
      </c>
      <c r="U41" s="12">
        <v>0.36799999999999999</v>
      </c>
      <c r="V41" s="12">
        <v>0.39400000000000002</v>
      </c>
      <c r="W41" s="12">
        <v>0.39400000000000002</v>
      </c>
      <c r="X41" s="12">
        <v>0.39400000000000002</v>
      </c>
      <c r="Y41" s="12">
        <v>0.39400000000000002</v>
      </c>
      <c r="Z41" s="12">
        <v>0.39400000000000002</v>
      </c>
      <c r="AA41" s="12">
        <v>1</v>
      </c>
      <c r="AB41" s="12">
        <v>1</v>
      </c>
      <c r="AC41" s="12">
        <v>1</v>
      </c>
      <c r="AD41" s="12">
        <v>1</v>
      </c>
      <c r="AE41" s="12">
        <v>1</v>
      </c>
    </row>
    <row r="42" spans="1:31" x14ac:dyDescent="0.2">
      <c r="A42" s="66">
        <v>37</v>
      </c>
      <c r="B42" s="12">
        <v>0</v>
      </c>
      <c r="C42" s="12">
        <v>0</v>
      </c>
      <c r="D42" s="12">
        <v>3.7999999999999999E-2</v>
      </c>
      <c r="E42" s="12">
        <v>5.5E-2</v>
      </c>
      <c r="F42" s="12">
        <v>6.3E-2</v>
      </c>
      <c r="G42" s="12">
        <v>0.18</v>
      </c>
      <c r="H42" s="12">
        <v>0.19800000000000001</v>
      </c>
      <c r="I42" s="12">
        <v>0.158</v>
      </c>
      <c r="J42" s="12">
        <v>0.15</v>
      </c>
      <c r="K42" s="12">
        <v>0.19600000000000001</v>
      </c>
      <c r="L42" s="12">
        <v>0.20399999999999999</v>
      </c>
      <c r="M42" s="12">
        <v>0.25800000000000001</v>
      </c>
      <c r="N42" s="12">
        <v>0.29199999999999998</v>
      </c>
      <c r="O42" s="12">
        <v>0.27</v>
      </c>
      <c r="P42" s="12">
        <v>0.27900000000000003</v>
      </c>
      <c r="Q42" s="12">
        <v>0.36</v>
      </c>
      <c r="R42" s="12">
        <v>0.44</v>
      </c>
      <c r="S42" s="12">
        <v>0.40500000000000003</v>
      </c>
      <c r="T42" s="12">
        <v>0.4</v>
      </c>
      <c r="U42" s="12">
        <v>0.36799999999999999</v>
      </c>
      <c r="V42" s="12">
        <v>0.4</v>
      </c>
      <c r="W42" s="12">
        <v>0.4</v>
      </c>
      <c r="X42" s="12">
        <v>0.4</v>
      </c>
      <c r="Y42" s="12">
        <v>0.4</v>
      </c>
      <c r="Z42" s="12">
        <v>0.4</v>
      </c>
      <c r="AA42" s="12">
        <v>1</v>
      </c>
      <c r="AB42" s="12">
        <v>1</v>
      </c>
      <c r="AC42" s="12">
        <v>1</v>
      </c>
      <c r="AD42" s="12">
        <v>1</v>
      </c>
      <c r="AE42" s="12">
        <v>1</v>
      </c>
    </row>
    <row r="43" spans="1:31" x14ac:dyDescent="0.2">
      <c r="A43" s="66">
        <v>38</v>
      </c>
      <c r="B43" s="12">
        <v>0</v>
      </c>
      <c r="C43" s="12">
        <v>0</v>
      </c>
      <c r="D43" s="12">
        <v>0</v>
      </c>
      <c r="E43" s="12">
        <v>5.5E-2</v>
      </c>
      <c r="F43" s="12">
        <v>6.3E-2</v>
      </c>
      <c r="G43" s="12">
        <v>0.18</v>
      </c>
      <c r="H43" s="12">
        <v>0.19800000000000001</v>
      </c>
      <c r="I43" s="12">
        <v>0.158</v>
      </c>
      <c r="J43" s="12">
        <v>0.15</v>
      </c>
      <c r="K43" s="12">
        <v>0.19600000000000001</v>
      </c>
      <c r="L43" s="12">
        <v>0.20399999999999999</v>
      </c>
      <c r="M43" s="12">
        <v>0.25800000000000001</v>
      </c>
      <c r="N43" s="12">
        <v>0.29199999999999998</v>
      </c>
      <c r="O43" s="12">
        <v>0.27</v>
      </c>
      <c r="P43" s="12">
        <v>0.27900000000000003</v>
      </c>
      <c r="Q43" s="12">
        <v>0.36</v>
      </c>
      <c r="R43" s="12">
        <v>0.44</v>
      </c>
      <c r="S43" s="12">
        <v>0.40500000000000003</v>
      </c>
      <c r="T43" s="12">
        <v>0.4</v>
      </c>
      <c r="U43" s="12">
        <v>0.36799999999999999</v>
      </c>
      <c r="V43" s="12">
        <v>0.4</v>
      </c>
      <c r="W43" s="12">
        <v>0.4</v>
      </c>
      <c r="X43" s="12">
        <v>0.4</v>
      </c>
      <c r="Y43" s="12">
        <v>0.4</v>
      </c>
      <c r="Z43" s="12">
        <v>0.4</v>
      </c>
      <c r="AA43" s="12">
        <v>1</v>
      </c>
      <c r="AB43" s="12">
        <v>1</v>
      </c>
      <c r="AC43" s="12">
        <v>1</v>
      </c>
      <c r="AD43" s="12">
        <v>1</v>
      </c>
      <c r="AE43" s="12">
        <v>1</v>
      </c>
    </row>
    <row r="44" spans="1:3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6.3E-2</v>
      </c>
      <c r="G44" s="12">
        <v>0.18</v>
      </c>
      <c r="H44" s="12">
        <v>0.19800000000000001</v>
      </c>
      <c r="I44" s="12">
        <v>0.158</v>
      </c>
      <c r="J44" s="12">
        <v>0.15</v>
      </c>
      <c r="K44" s="12">
        <v>0.19600000000000001</v>
      </c>
      <c r="L44" s="12">
        <v>0.20399999999999999</v>
      </c>
      <c r="M44" s="12">
        <v>0.25800000000000001</v>
      </c>
      <c r="N44" s="12">
        <v>0.29199999999999998</v>
      </c>
      <c r="O44" s="12">
        <v>0.27</v>
      </c>
      <c r="P44" s="12">
        <v>0.27900000000000003</v>
      </c>
      <c r="Q44" s="12">
        <v>0.36</v>
      </c>
      <c r="R44" s="12">
        <v>0.44</v>
      </c>
      <c r="S44" s="12">
        <v>0.40500000000000003</v>
      </c>
      <c r="T44" s="12">
        <v>0.4</v>
      </c>
      <c r="U44" s="12">
        <v>0.36799999999999999</v>
      </c>
      <c r="V44" s="12">
        <v>0.4</v>
      </c>
      <c r="W44" s="12">
        <v>0.4</v>
      </c>
      <c r="X44" s="12">
        <v>0.4</v>
      </c>
      <c r="Y44" s="12">
        <v>0.4</v>
      </c>
      <c r="Z44" s="12">
        <v>0.4</v>
      </c>
      <c r="AA44" s="12">
        <v>1</v>
      </c>
      <c r="AB44" s="12">
        <v>1</v>
      </c>
      <c r="AC44" s="12">
        <v>1</v>
      </c>
      <c r="AD44" s="12">
        <v>1</v>
      </c>
      <c r="AE44" s="12">
        <v>1</v>
      </c>
    </row>
    <row r="45" spans="1:3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0.18</v>
      </c>
      <c r="H45" s="12">
        <v>0.19800000000000001</v>
      </c>
      <c r="I45" s="12">
        <v>0.158</v>
      </c>
      <c r="J45" s="12">
        <v>0.15</v>
      </c>
      <c r="K45" s="12">
        <v>0.19600000000000001</v>
      </c>
      <c r="L45" s="12">
        <v>0.20399999999999999</v>
      </c>
      <c r="M45" s="12">
        <v>0.25800000000000001</v>
      </c>
      <c r="N45" s="12">
        <v>0.29199999999999998</v>
      </c>
      <c r="O45" s="12">
        <v>0.27</v>
      </c>
      <c r="P45" s="12">
        <v>0.27900000000000003</v>
      </c>
      <c r="Q45" s="12">
        <v>0.36</v>
      </c>
      <c r="R45" s="12">
        <v>0.44</v>
      </c>
      <c r="S45" s="12">
        <v>0.40500000000000003</v>
      </c>
      <c r="T45" s="12">
        <v>0.4</v>
      </c>
      <c r="U45" s="12">
        <v>0.36799999999999999</v>
      </c>
      <c r="V45" s="12">
        <v>0.4</v>
      </c>
      <c r="W45" s="12">
        <v>0.4</v>
      </c>
      <c r="X45" s="12">
        <v>0.4</v>
      </c>
      <c r="Y45" s="12">
        <v>0.4</v>
      </c>
      <c r="Z45" s="12">
        <v>0.4</v>
      </c>
      <c r="AA45" s="12">
        <v>1</v>
      </c>
      <c r="AB45" s="12">
        <v>1</v>
      </c>
      <c r="AC45" s="12">
        <v>1</v>
      </c>
      <c r="AD45" s="12">
        <v>1</v>
      </c>
      <c r="AE45" s="12">
        <v>1</v>
      </c>
    </row>
    <row r="46" spans="1:3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0.19800000000000001</v>
      </c>
      <c r="I46" s="12">
        <v>0.158</v>
      </c>
      <c r="J46" s="12">
        <v>0.15</v>
      </c>
      <c r="K46" s="12">
        <v>0.19600000000000001</v>
      </c>
      <c r="L46" s="12">
        <v>0.20399999999999999</v>
      </c>
      <c r="M46" s="12">
        <v>0.25800000000000001</v>
      </c>
      <c r="N46" s="12">
        <v>0.29199999999999998</v>
      </c>
      <c r="O46" s="12">
        <v>0.27</v>
      </c>
      <c r="P46" s="12">
        <v>0.27900000000000003</v>
      </c>
      <c r="Q46" s="12">
        <v>0.36</v>
      </c>
      <c r="R46" s="12">
        <v>0.44</v>
      </c>
      <c r="S46" s="12">
        <v>0.40500000000000003</v>
      </c>
      <c r="T46" s="12">
        <v>0.4</v>
      </c>
      <c r="U46" s="12">
        <v>0.36799999999999999</v>
      </c>
      <c r="V46" s="12">
        <v>0.4</v>
      </c>
      <c r="W46" s="12">
        <v>0.4</v>
      </c>
      <c r="X46" s="12">
        <v>0.4</v>
      </c>
      <c r="Y46" s="12">
        <v>0.4</v>
      </c>
      <c r="Z46" s="12">
        <v>0.4</v>
      </c>
      <c r="AA46" s="12">
        <v>1</v>
      </c>
      <c r="AB46" s="12">
        <v>1</v>
      </c>
      <c r="AC46" s="12">
        <v>1</v>
      </c>
      <c r="AD46" s="12">
        <v>1</v>
      </c>
      <c r="AE46" s="12">
        <v>1</v>
      </c>
    </row>
    <row r="47" spans="1:3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0.158</v>
      </c>
      <c r="J47" s="12">
        <v>0.15</v>
      </c>
      <c r="K47" s="12">
        <v>0.19600000000000001</v>
      </c>
      <c r="L47" s="12">
        <v>0.20399999999999999</v>
      </c>
      <c r="M47" s="12">
        <v>0.25800000000000001</v>
      </c>
      <c r="N47" s="12">
        <v>0.29199999999999998</v>
      </c>
      <c r="O47" s="12">
        <v>0.27</v>
      </c>
      <c r="P47" s="12">
        <v>0.27900000000000003</v>
      </c>
      <c r="Q47" s="12">
        <v>0.36</v>
      </c>
      <c r="R47" s="12">
        <v>0.44</v>
      </c>
      <c r="S47" s="12">
        <v>0.40500000000000003</v>
      </c>
      <c r="T47" s="12">
        <v>0.4</v>
      </c>
      <c r="U47" s="12">
        <v>0.36799999999999999</v>
      </c>
      <c r="V47" s="12">
        <v>0.4</v>
      </c>
      <c r="W47" s="12">
        <v>0.4</v>
      </c>
      <c r="X47" s="12">
        <v>0.4</v>
      </c>
      <c r="Y47" s="12">
        <v>0.4</v>
      </c>
      <c r="Z47" s="12">
        <v>0.4</v>
      </c>
      <c r="AA47" s="12">
        <v>1</v>
      </c>
      <c r="AB47" s="12">
        <v>1</v>
      </c>
      <c r="AC47" s="12">
        <v>1</v>
      </c>
      <c r="AD47" s="12">
        <v>1</v>
      </c>
      <c r="AE47" s="12">
        <v>1</v>
      </c>
    </row>
    <row r="48" spans="1:3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0.15</v>
      </c>
      <c r="K48" s="12">
        <v>0.19600000000000001</v>
      </c>
      <c r="L48" s="12">
        <v>0.20399999999999999</v>
      </c>
      <c r="M48" s="12">
        <v>0.25800000000000001</v>
      </c>
      <c r="N48" s="12">
        <v>0.29199999999999998</v>
      </c>
      <c r="O48" s="12">
        <v>0.27</v>
      </c>
      <c r="P48" s="12">
        <v>0.27900000000000003</v>
      </c>
      <c r="Q48" s="12">
        <v>0.36</v>
      </c>
      <c r="R48" s="12">
        <v>0.44</v>
      </c>
      <c r="S48" s="12">
        <v>0.40500000000000003</v>
      </c>
      <c r="T48" s="12">
        <v>0.4</v>
      </c>
      <c r="U48" s="12">
        <v>0.36799999999999999</v>
      </c>
      <c r="V48" s="12">
        <v>0.4</v>
      </c>
      <c r="W48" s="12">
        <v>0.4</v>
      </c>
      <c r="X48" s="12">
        <v>0.4</v>
      </c>
      <c r="Y48" s="12">
        <v>0.4</v>
      </c>
      <c r="Z48" s="12">
        <v>0.4</v>
      </c>
      <c r="AA48" s="12">
        <v>1</v>
      </c>
      <c r="AB48" s="12">
        <v>1</v>
      </c>
      <c r="AC48" s="12">
        <v>1</v>
      </c>
      <c r="AD48" s="12">
        <v>1</v>
      </c>
      <c r="AE48" s="12">
        <v>1</v>
      </c>
    </row>
    <row r="49" spans="1:3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0.19600000000000001</v>
      </c>
      <c r="L49" s="12">
        <v>0.20399999999999999</v>
      </c>
      <c r="M49" s="12">
        <v>0.25800000000000001</v>
      </c>
      <c r="N49" s="12">
        <v>0.29199999999999998</v>
      </c>
      <c r="O49" s="12">
        <v>0.27</v>
      </c>
      <c r="P49" s="12">
        <v>0.27900000000000003</v>
      </c>
      <c r="Q49" s="12">
        <v>0.36</v>
      </c>
      <c r="R49" s="12">
        <v>0.44</v>
      </c>
      <c r="S49" s="12">
        <v>0.40500000000000003</v>
      </c>
      <c r="T49" s="12">
        <v>0.4</v>
      </c>
      <c r="U49" s="12">
        <v>0.36799999999999999</v>
      </c>
      <c r="V49" s="12">
        <v>0.4</v>
      </c>
      <c r="W49" s="12">
        <v>0.4</v>
      </c>
      <c r="X49" s="12">
        <v>0.4</v>
      </c>
      <c r="Y49" s="12">
        <v>0.4</v>
      </c>
      <c r="Z49" s="12">
        <v>0.4</v>
      </c>
      <c r="AA49" s="12">
        <v>1</v>
      </c>
      <c r="AB49" s="12">
        <v>1</v>
      </c>
      <c r="AC49" s="12">
        <v>1</v>
      </c>
      <c r="AD49" s="12">
        <v>1</v>
      </c>
      <c r="AE49" s="12">
        <v>1</v>
      </c>
    </row>
    <row r="50" spans="1:3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0.20399999999999999</v>
      </c>
      <c r="M50" s="12">
        <v>0.25800000000000001</v>
      </c>
      <c r="N50" s="12">
        <v>0.29199999999999998</v>
      </c>
      <c r="O50" s="12">
        <v>0.27</v>
      </c>
      <c r="P50" s="12">
        <v>0.27900000000000003</v>
      </c>
      <c r="Q50" s="12">
        <v>0.36</v>
      </c>
      <c r="R50" s="12">
        <v>0.44</v>
      </c>
      <c r="S50" s="12">
        <v>0.40500000000000003</v>
      </c>
      <c r="T50" s="12">
        <v>0.4</v>
      </c>
      <c r="U50" s="12">
        <v>0.36799999999999999</v>
      </c>
      <c r="V50" s="12">
        <v>0.4</v>
      </c>
      <c r="W50" s="12">
        <v>0.4</v>
      </c>
      <c r="X50" s="12">
        <v>0.4</v>
      </c>
      <c r="Y50" s="12">
        <v>0.4</v>
      </c>
      <c r="Z50" s="12">
        <v>0.4</v>
      </c>
      <c r="AA50" s="12">
        <v>1</v>
      </c>
      <c r="AB50" s="12">
        <v>1</v>
      </c>
      <c r="AC50" s="12">
        <v>1</v>
      </c>
      <c r="AD50" s="12">
        <v>1</v>
      </c>
      <c r="AE50" s="12">
        <v>1</v>
      </c>
    </row>
    <row r="51" spans="1:3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0.25800000000000001</v>
      </c>
      <c r="N51" s="12">
        <v>0.29199999999999998</v>
      </c>
      <c r="O51" s="12">
        <v>0.27</v>
      </c>
      <c r="P51" s="12">
        <v>0.27900000000000003</v>
      </c>
      <c r="Q51" s="12">
        <v>0.36</v>
      </c>
      <c r="R51" s="12">
        <v>0.44</v>
      </c>
      <c r="S51" s="12">
        <v>0.40500000000000003</v>
      </c>
      <c r="T51" s="12">
        <v>0.4</v>
      </c>
      <c r="U51" s="12">
        <v>0.36799999999999999</v>
      </c>
      <c r="V51" s="12">
        <v>0.4</v>
      </c>
      <c r="W51" s="12">
        <v>0.4</v>
      </c>
      <c r="X51" s="12">
        <v>0.4</v>
      </c>
      <c r="Y51" s="12">
        <v>0.4</v>
      </c>
      <c r="Z51" s="12">
        <v>0.4</v>
      </c>
      <c r="AA51" s="12">
        <v>1</v>
      </c>
      <c r="AB51" s="12">
        <v>1</v>
      </c>
      <c r="AC51" s="12">
        <v>1</v>
      </c>
      <c r="AD51" s="12">
        <v>1</v>
      </c>
      <c r="AE51" s="12">
        <v>1</v>
      </c>
    </row>
    <row r="52" spans="1:3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0.29199999999999998</v>
      </c>
      <c r="O52" s="12">
        <v>0.27</v>
      </c>
      <c r="P52" s="12">
        <v>0.27900000000000003</v>
      </c>
      <c r="Q52" s="12">
        <v>0.36</v>
      </c>
      <c r="R52" s="12">
        <v>0.44</v>
      </c>
      <c r="S52" s="12">
        <v>0.40500000000000003</v>
      </c>
      <c r="T52" s="12">
        <v>0.4</v>
      </c>
      <c r="U52" s="12">
        <v>0.36799999999999999</v>
      </c>
      <c r="V52" s="12">
        <v>0.4</v>
      </c>
      <c r="W52" s="12">
        <v>0.4</v>
      </c>
      <c r="X52" s="12">
        <v>0.4</v>
      </c>
      <c r="Y52" s="12">
        <v>0.4</v>
      </c>
      <c r="Z52" s="12">
        <v>0.4</v>
      </c>
      <c r="AA52" s="12">
        <v>1</v>
      </c>
      <c r="AB52" s="12">
        <v>1</v>
      </c>
      <c r="AC52" s="12">
        <v>1</v>
      </c>
      <c r="AD52" s="12">
        <v>1</v>
      </c>
      <c r="AE52" s="12">
        <v>1</v>
      </c>
    </row>
    <row r="53" spans="1:3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0.27</v>
      </c>
      <c r="P53" s="12">
        <v>0.27900000000000003</v>
      </c>
      <c r="Q53" s="12">
        <v>0.36</v>
      </c>
      <c r="R53" s="12">
        <v>0.44</v>
      </c>
      <c r="S53" s="12">
        <v>0.40500000000000003</v>
      </c>
      <c r="T53" s="12">
        <v>0.4</v>
      </c>
      <c r="U53" s="12">
        <v>0.36799999999999999</v>
      </c>
      <c r="V53" s="12">
        <v>0.4</v>
      </c>
      <c r="W53" s="12">
        <v>0.4</v>
      </c>
      <c r="X53" s="12">
        <v>0.4</v>
      </c>
      <c r="Y53" s="12">
        <v>0.4</v>
      </c>
      <c r="Z53" s="12">
        <v>0.4</v>
      </c>
      <c r="AA53" s="12">
        <v>1</v>
      </c>
      <c r="AB53" s="12">
        <v>1</v>
      </c>
      <c r="AC53" s="12">
        <v>1</v>
      </c>
      <c r="AD53" s="12">
        <v>1</v>
      </c>
      <c r="AE53" s="12">
        <v>1</v>
      </c>
    </row>
    <row r="54" spans="1:3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0.27900000000000003</v>
      </c>
      <c r="Q54" s="12">
        <v>0.36</v>
      </c>
      <c r="R54" s="12">
        <v>0.44</v>
      </c>
      <c r="S54" s="12">
        <v>0.40500000000000003</v>
      </c>
      <c r="T54" s="12">
        <v>0.4</v>
      </c>
      <c r="U54" s="12">
        <v>0.36799999999999999</v>
      </c>
      <c r="V54" s="12">
        <v>0.4</v>
      </c>
      <c r="W54" s="12">
        <v>0.4</v>
      </c>
      <c r="X54" s="12">
        <v>0.4</v>
      </c>
      <c r="Y54" s="12">
        <v>0.4</v>
      </c>
      <c r="Z54" s="12">
        <v>0.4</v>
      </c>
      <c r="AA54" s="12">
        <v>1</v>
      </c>
      <c r="AB54" s="12">
        <v>1</v>
      </c>
      <c r="AC54" s="12">
        <v>1</v>
      </c>
      <c r="AD54" s="12">
        <v>1</v>
      </c>
      <c r="AE54" s="12">
        <v>1</v>
      </c>
    </row>
    <row r="55" spans="1:3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1</v>
      </c>
      <c r="R55" s="13">
        <v>1</v>
      </c>
      <c r="S55" s="13">
        <v>1</v>
      </c>
      <c r="T55" s="13">
        <v>1</v>
      </c>
      <c r="U55" s="13">
        <v>1</v>
      </c>
      <c r="V55" s="13">
        <v>1</v>
      </c>
      <c r="W55" s="13">
        <v>1</v>
      </c>
      <c r="X55" s="13">
        <v>1</v>
      </c>
      <c r="Y55" s="13">
        <v>1</v>
      </c>
      <c r="Z55" s="13">
        <v>1</v>
      </c>
      <c r="AA55" s="13">
        <v>1</v>
      </c>
      <c r="AB55" s="13">
        <v>1</v>
      </c>
      <c r="AC55" s="13">
        <v>1</v>
      </c>
      <c r="AD55" s="13">
        <v>1</v>
      </c>
      <c r="AE55" s="13">
        <v>1</v>
      </c>
    </row>
  </sheetData>
  <pageMargins left="0.75" right="0.75" top="0.5" bottom="0.5" header="0.5" footer="0.5"/>
  <pageSetup scale="70" fitToWidth="0" orientation="landscape" r:id="rId1"/>
  <headerFooter>
    <oddFooter>&amp;L&amp;A
Effective 12/20/2017&amp;C&amp;P of &amp;N&amp;R]</oddFooter>
  </headerFooter>
  <colBreaks count="1" manualBreakCount="1">
    <brk id="16" max="59" man="1"/>
  </colBreaks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2"/>
  <dimension ref="A1:AE55"/>
  <sheetViews>
    <sheetView zoomScaleNormal="100" workbookViewId="0">
      <pane xSplit="1" ySplit="4" topLeftCell="B11" activePane="bottomRight" state="frozen"/>
      <selection pane="topRight" activeCell="B1" sqref="B1"/>
      <selection pane="bottomLeft" activeCell="A5" sqref="A5"/>
      <selection pane="bottomRight" activeCell="E41" sqref="E41"/>
    </sheetView>
  </sheetViews>
  <sheetFormatPr defaultRowHeight="12.75" x14ac:dyDescent="0.2"/>
  <cols>
    <col min="1" max="1" width="7.140625" customWidth="1"/>
    <col min="2" max="31" width="11.140625" customWidth="1"/>
  </cols>
  <sheetData>
    <row r="1" spans="1:31" ht="18" x14ac:dyDescent="0.25">
      <c r="A1" s="22"/>
      <c r="B1" s="19" t="s">
        <v>73</v>
      </c>
      <c r="C1" s="16"/>
      <c r="D1" s="16"/>
      <c r="E1" s="16"/>
      <c r="F1" s="16"/>
      <c r="G1" s="16"/>
      <c r="H1" s="16"/>
      <c r="I1" s="16"/>
      <c r="J1" s="16"/>
      <c r="K1" s="16"/>
      <c r="L1" s="17"/>
      <c r="M1" s="17"/>
      <c r="N1" s="17"/>
      <c r="O1" s="17"/>
      <c r="P1" s="17"/>
      <c r="Q1" s="19" t="s">
        <v>73</v>
      </c>
      <c r="R1" s="65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</row>
    <row r="2" spans="1:31" x14ac:dyDescent="0.2">
      <c r="B2" s="18" t="s">
        <v>85</v>
      </c>
      <c r="C2" s="18"/>
      <c r="D2" s="18"/>
      <c r="E2" s="18"/>
      <c r="F2" s="18"/>
      <c r="G2" s="18"/>
      <c r="H2" s="18"/>
      <c r="I2" s="18"/>
      <c r="J2" s="18"/>
      <c r="K2" s="18"/>
      <c r="L2" s="17"/>
      <c r="M2" s="17"/>
      <c r="N2" s="17"/>
      <c r="O2" s="17"/>
      <c r="P2" s="17"/>
      <c r="Q2" s="18" t="s">
        <v>85</v>
      </c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</row>
    <row r="3" spans="1:31" ht="13.5" thickBot="1" x14ac:dyDescent="0.25">
      <c r="A3" s="2"/>
      <c r="B3" s="2" t="s">
        <v>33</v>
      </c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  <c r="O3" s="2"/>
      <c r="P3" s="2"/>
      <c r="Q3" s="2" t="s">
        <v>33</v>
      </c>
      <c r="R3" s="2"/>
      <c r="S3" s="2"/>
      <c r="T3" s="2"/>
      <c r="U3" s="2"/>
      <c r="X3" s="2"/>
      <c r="Y3" s="2"/>
      <c r="Z3" s="2"/>
      <c r="AA3" s="2"/>
      <c r="AB3" s="2"/>
      <c r="AC3" s="2"/>
      <c r="AD3" s="2"/>
      <c r="AE3" s="2"/>
    </row>
    <row r="4" spans="1:31" s="20" customFormat="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s="20" customFormat="1" x14ac:dyDescent="0.2">
      <c r="A5" s="66">
        <v>0</v>
      </c>
      <c r="B5" s="107">
        <v>0</v>
      </c>
      <c r="C5" s="107">
        <v>0</v>
      </c>
      <c r="D5" s="107">
        <v>0</v>
      </c>
      <c r="E5" s="107">
        <v>0</v>
      </c>
      <c r="F5" s="107">
        <v>0</v>
      </c>
      <c r="G5" s="107">
        <v>0</v>
      </c>
      <c r="H5" s="107">
        <v>0</v>
      </c>
      <c r="I5" s="107">
        <v>0</v>
      </c>
      <c r="J5" s="107">
        <v>0</v>
      </c>
      <c r="K5" s="107">
        <v>0</v>
      </c>
      <c r="L5" s="107">
        <v>0</v>
      </c>
      <c r="M5" s="107">
        <v>0</v>
      </c>
      <c r="N5" s="107">
        <v>0</v>
      </c>
      <c r="O5" s="107">
        <v>0</v>
      </c>
      <c r="P5" s="107">
        <v>0</v>
      </c>
      <c r="Q5" s="107">
        <v>0</v>
      </c>
      <c r="R5" s="107">
        <v>0</v>
      </c>
      <c r="S5" s="107">
        <v>0</v>
      </c>
      <c r="T5" s="107">
        <v>0</v>
      </c>
      <c r="U5" s="107">
        <v>0</v>
      </c>
      <c r="V5" s="107">
        <v>0</v>
      </c>
      <c r="W5" s="107">
        <v>0</v>
      </c>
      <c r="X5" s="107">
        <v>0</v>
      </c>
      <c r="Y5" s="107">
        <v>0</v>
      </c>
      <c r="Z5" s="107">
        <v>0</v>
      </c>
      <c r="AA5" s="107">
        <v>0</v>
      </c>
      <c r="AB5" s="107">
        <v>0</v>
      </c>
      <c r="AC5" s="107">
        <v>0</v>
      </c>
      <c r="AD5" s="107">
        <v>0</v>
      </c>
      <c r="AE5" s="107">
        <v>0</v>
      </c>
    </row>
    <row r="6" spans="1:31" s="20" customFormat="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</row>
    <row r="7" spans="1:31" s="20" customFormat="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</row>
    <row r="8" spans="1:31" s="20" customFormat="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</row>
    <row r="9" spans="1:31" s="20" customFormat="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</row>
    <row r="10" spans="1:31" s="20" customFormat="1" x14ac:dyDescent="0.2">
      <c r="A10" s="66">
        <v>5</v>
      </c>
      <c r="B10" s="12">
        <v>8.0000000000000002E-3</v>
      </c>
      <c r="C10" s="12">
        <v>8.0000000000000002E-3</v>
      </c>
      <c r="D10" s="12">
        <v>8.9999999999999993E-3</v>
      </c>
      <c r="E10" s="12">
        <v>1.4E-2</v>
      </c>
      <c r="F10" s="12">
        <v>1.4E-2</v>
      </c>
      <c r="G10" s="12">
        <v>0.02</v>
      </c>
      <c r="H10" s="12">
        <v>2.5000000000000001E-2</v>
      </c>
      <c r="I10" s="12">
        <v>0.03</v>
      </c>
      <c r="J10" s="12">
        <v>3.5000000000000003E-2</v>
      </c>
      <c r="K10" s="12">
        <v>3.5000000000000003E-2</v>
      </c>
      <c r="L10" s="12">
        <v>4.3999999999999997E-2</v>
      </c>
      <c r="M10" s="12">
        <v>0.05</v>
      </c>
      <c r="N10" s="12">
        <v>5.5E-2</v>
      </c>
      <c r="O10" s="12">
        <v>0.09</v>
      </c>
      <c r="P10" s="12">
        <v>0.08</v>
      </c>
      <c r="Q10" s="12">
        <v>0.12</v>
      </c>
      <c r="R10" s="12">
        <v>0.13200000000000001</v>
      </c>
      <c r="S10" s="12">
        <v>0.13200000000000001</v>
      </c>
      <c r="T10" s="12">
        <v>0.12</v>
      </c>
      <c r="U10" s="12">
        <v>0.12</v>
      </c>
      <c r="V10" s="12">
        <v>0.12</v>
      </c>
      <c r="W10" s="12">
        <v>0.12</v>
      </c>
      <c r="X10" s="12">
        <v>0.12</v>
      </c>
      <c r="Y10" s="12">
        <v>0.12</v>
      </c>
      <c r="Z10" s="12">
        <v>0.12</v>
      </c>
      <c r="AA10" s="12">
        <v>1</v>
      </c>
      <c r="AB10" s="12">
        <v>1</v>
      </c>
      <c r="AC10" s="12">
        <v>1</v>
      </c>
      <c r="AD10" s="12">
        <v>1</v>
      </c>
      <c r="AE10" s="12">
        <v>1</v>
      </c>
    </row>
    <row r="11" spans="1:31" s="20" customFormat="1" x14ac:dyDescent="0.2">
      <c r="A11" s="66">
        <v>6</v>
      </c>
      <c r="B11" s="12">
        <v>8.9999999999999993E-3</v>
      </c>
      <c r="C11" s="12">
        <v>8.9999999999999993E-3</v>
      </c>
      <c r="D11" s="12">
        <v>0.01</v>
      </c>
      <c r="E11" s="12">
        <v>1.4999999999999999E-2</v>
      </c>
      <c r="F11" s="12">
        <v>1.6E-2</v>
      </c>
      <c r="G11" s="12">
        <v>2.4E-2</v>
      </c>
      <c r="H11" s="12">
        <v>2.9000000000000001E-2</v>
      </c>
      <c r="I11" s="12">
        <v>3.4000000000000002E-2</v>
      </c>
      <c r="J11" s="12">
        <v>3.9E-2</v>
      </c>
      <c r="K11" s="12">
        <v>3.9E-2</v>
      </c>
      <c r="L11" s="12">
        <v>0.05</v>
      </c>
      <c r="M11" s="12">
        <v>5.6000000000000001E-2</v>
      </c>
      <c r="N11" s="12">
        <v>6.3E-2</v>
      </c>
      <c r="O11" s="12">
        <v>9.7000000000000003E-2</v>
      </c>
      <c r="P11" s="12">
        <v>8.5999999999999993E-2</v>
      </c>
      <c r="Q11" s="12">
        <v>0.127</v>
      </c>
      <c r="R11" s="12">
        <v>0.14000000000000001</v>
      </c>
      <c r="S11" s="12">
        <v>0.14000000000000001</v>
      </c>
      <c r="T11" s="12">
        <v>0.127</v>
      </c>
      <c r="U11" s="12">
        <v>0.127</v>
      </c>
      <c r="V11" s="12">
        <v>0.127</v>
      </c>
      <c r="W11" s="12">
        <v>0.127</v>
      </c>
      <c r="X11" s="12">
        <v>0.127</v>
      </c>
      <c r="Y11" s="12">
        <v>0.127</v>
      </c>
      <c r="Z11" s="12">
        <v>0.127</v>
      </c>
      <c r="AA11" s="12">
        <v>1</v>
      </c>
      <c r="AB11" s="12">
        <v>1</v>
      </c>
      <c r="AC11" s="12">
        <v>1</v>
      </c>
      <c r="AD11" s="12">
        <v>1</v>
      </c>
      <c r="AE11" s="12">
        <v>1</v>
      </c>
    </row>
    <row r="12" spans="1:31" s="20" customFormat="1" x14ac:dyDescent="0.2">
      <c r="A12" s="66">
        <v>7</v>
      </c>
      <c r="B12" s="12">
        <v>0.01</v>
      </c>
      <c r="C12" s="12">
        <v>1.0999999999999999E-2</v>
      </c>
      <c r="D12" s="12">
        <v>1.2E-2</v>
      </c>
      <c r="E12" s="12">
        <v>1.7000000000000001E-2</v>
      </c>
      <c r="F12" s="12">
        <v>1.7000000000000001E-2</v>
      </c>
      <c r="G12" s="12">
        <v>2.7E-2</v>
      </c>
      <c r="H12" s="12">
        <v>3.4000000000000002E-2</v>
      </c>
      <c r="I12" s="12">
        <v>3.6999999999999998E-2</v>
      </c>
      <c r="J12" s="12">
        <v>4.2000000000000003E-2</v>
      </c>
      <c r="K12" s="12">
        <v>4.2999999999999997E-2</v>
      </c>
      <c r="L12" s="12">
        <v>5.5E-2</v>
      </c>
      <c r="M12" s="12">
        <v>6.0999999999999999E-2</v>
      </c>
      <c r="N12" s="12">
        <v>7.0000000000000007E-2</v>
      </c>
      <c r="O12" s="12">
        <v>0.104</v>
      </c>
      <c r="P12" s="12">
        <v>9.2999999999999999E-2</v>
      </c>
      <c r="Q12" s="12">
        <v>0.13500000000000001</v>
      </c>
      <c r="R12" s="12">
        <v>0.14799999999999999</v>
      </c>
      <c r="S12" s="12">
        <v>0.14799999999999999</v>
      </c>
      <c r="T12" s="12">
        <v>0.13500000000000001</v>
      </c>
      <c r="U12" s="12">
        <v>0.13500000000000001</v>
      </c>
      <c r="V12" s="12">
        <v>0.13500000000000001</v>
      </c>
      <c r="W12" s="12">
        <v>0.13500000000000001</v>
      </c>
      <c r="X12" s="12">
        <v>0.13500000000000001</v>
      </c>
      <c r="Y12" s="12">
        <v>0.13500000000000001</v>
      </c>
      <c r="Z12" s="12">
        <v>0.13500000000000001</v>
      </c>
      <c r="AA12" s="12">
        <v>1</v>
      </c>
      <c r="AB12" s="12">
        <v>1</v>
      </c>
      <c r="AC12" s="12">
        <v>1</v>
      </c>
      <c r="AD12" s="12">
        <v>1</v>
      </c>
      <c r="AE12" s="12">
        <v>1</v>
      </c>
    </row>
    <row r="13" spans="1:31" s="20" customFormat="1" x14ac:dyDescent="0.2">
      <c r="A13" s="66">
        <v>8</v>
      </c>
      <c r="B13" s="12">
        <v>1.2E-2</v>
      </c>
      <c r="C13" s="12">
        <v>1.2E-2</v>
      </c>
      <c r="D13" s="12">
        <v>1.2999999999999999E-2</v>
      </c>
      <c r="E13" s="12">
        <v>1.7999999999999999E-2</v>
      </c>
      <c r="F13" s="12">
        <v>1.9E-2</v>
      </c>
      <c r="G13" s="12">
        <v>3.1E-2</v>
      </c>
      <c r="H13" s="12">
        <v>3.7999999999999999E-2</v>
      </c>
      <c r="I13" s="12">
        <v>4.1000000000000002E-2</v>
      </c>
      <c r="J13" s="12">
        <v>4.5999999999999999E-2</v>
      </c>
      <c r="K13" s="12">
        <v>4.5999999999999999E-2</v>
      </c>
      <c r="L13" s="12">
        <v>6.0999999999999999E-2</v>
      </c>
      <c r="M13" s="12">
        <v>6.7000000000000004E-2</v>
      </c>
      <c r="N13" s="12">
        <v>7.8E-2</v>
      </c>
      <c r="O13" s="12">
        <v>0.11</v>
      </c>
      <c r="P13" s="12">
        <v>9.9000000000000005E-2</v>
      </c>
      <c r="Q13" s="12">
        <v>0.14199999999999999</v>
      </c>
      <c r="R13" s="12">
        <v>0.156</v>
      </c>
      <c r="S13" s="12">
        <v>0.156</v>
      </c>
      <c r="T13" s="12">
        <v>0.14199999999999999</v>
      </c>
      <c r="U13" s="12">
        <v>0.14199999999999999</v>
      </c>
      <c r="V13" s="12">
        <v>0.14199999999999999</v>
      </c>
      <c r="W13" s="12">
        <v>0.14199999999999999</v>
      </c>
      <c r="X13" s="12">
        <v>0.14199999999999999</v>
      </c>
      <c r="Y13" s="12">
        <v>0.14199999999999999</v>
      </c>
      <c r="Z13" s="12">
        <v>0.14199999999999999</v>
      </c>
      <c r="AA13" s="12">
        <v>1</v>
      </c>
      <c r="AB13" s="12">
        <v>1</v>
      </c>
      <c r="AC13" s="12">
        <v>1</v>
      </c>
      <c r="AD13" s="12">
        <v>1</v>
      </c>
      <c r="AE13" s="12">
        <v>1</v>
      </c>
    </row>
    <row r="14" spans="1:31" s="20" customFormat="1" x14ac:dyDescent="0.2">
      <c r="A14" s="66">
        <v>9</v>
      </c>
      <c r="B14" s="12">
        <v>1.2999999999999999E-2</v>
      </c>
      <c r="C14" s="12">
        <v>1.4E-2</v>
      </c>
      <c r="D14" s="12">
        <v>1.4999999999999999E-2</v>
      </c>
      <c r="E14" s="12">
        <v>0.02</v>
      </c>
      <c r="F14" s="12">
        <v>2.1000000000000001E-2</v>
      </c>
      <c r="G14" s="12">
        <v>3.4000000000000002E-2</v>
      </c>
      <c r="H14" s="12">
        <v>4.2999999999999997E-2</v>
      </c>
      <c r="I14" s="12">
        <v>4.3999999999999997E-2</v>
      </c>
      <c r="J14" s="12">
        <v>0.05</v>
      </c>
      <c r="K14" s="12">
        <v>0.05</v>
      </c>
      <c r="L14" s="12">
        <v>6.7000000000000004E-2</v>
      </c>
      <c r="M14" s="12">
        <v>7.1999999999999995E-2</v>
      </c>
      <c r="N14" s="12">
        <v>8.5000000000000006E-2</v>
      </c>
      <c r="O14" s="12">
        <v>0.11700000000000001</v>
      </c>
      <c r="P14" s="12">
        <v>0.105</v>
      </c>
      <c r="Q14" s="12">
        <v>0.14899999999999999</v>
      </c>
      <c r="R14" s="12">
        <v>0.16400000000000001</v>
      </c>
      <c r="S14" s="12">
        <v>0.16400000000000001</v>
      </c>
      <c r="T14" s="12">
        <v>0.14899999999999999</v>
      </c>
      <c r="U14" s="12">
        <v>0.14899999999999999</v>
      </c>
      <c r="V14" s="12">
        <v>0.14899999999999999</v>
      </c>
      <c r="W14" s="12">
        <v>0.14899999999999999</v>
      </c>
      <c r="X14" s="12">
        <v>0.14899999999999999</v>
      </c>
      <c r="Y14" s="12">
        <v>0.14899999999999999</v>
      </c>
      <c r="Z14" s="12">
        <v>0.14899999999999999</v>
      </c>
      <c r="AA14" s="12">
        <v>1</v>
      </c>
      <c r="AB14" s="12">
        <v>1</v>
      </c>
      <c r="AC14" s="12">
        <v>1</v>
      </c>
      <c r="AD14" s="12">
        <v>1</v>
      </c>
      <c r="AE14" s="12">
        <v>1</v>
      </c>
    </row>
    <row r="15" spans="1:31" s="20" customFormat="1" x14ac:dyDescent="0.2">
      <c r="A15" s="66">
        <v>10</v>
      </c>
      <c r="B15" s="12">
        <v>1.4E-2</v>
      </c>
      <c r="C15" s="12">
        <v>1.4999999999999999E-2</v>
      </c>
      <c r="D15" s="12">
        <v>1.6E-2</v>
      </c>
      <c r="E15" s="12">
        <v>2.1000000000000001E-2</v>
      </c>
      <c r="F15" s="12">
        <v>2.1999999999999999E-2</v>
      </c>
      <c r="G15" s="12">
        <v>3.7999999999999999E-2</v>
      </c>
      <c r="H15" s="12">
        <v>4.7E-2</v>
      </c>
      <c r="I15" s="12">
        <v>4.8000000000000001E-2</v>
      </c>
      <c r="J15" s="12">
        <v>5.3999999999999999E-2</v>
      </c>
      <c r="K15" s="12">
        <v>5.3999999999999999E-2</v>
      </c>
      <c r="L15" s="12">
        <v>7.1999999999999995E-2</v>
      </c>
      <c r="M15" s="12">
        <v>7.8E-2</v>
      </c>
      <c r="N15" s="12">
        <v>9.2999999999999999E-2</v>
      </c>
      <c r="O15" s="12">
        <v>0.124</v>
      </c>
      <c r="P15" s="12">
        <v>0.112</v>
      </c>
      <c r="Q15" s="12">
        <v>0.156</v>
      </c>
      <c r="R15" s="12">
        <v>0.17199999999999999</v>
      </c>
      <c r="S15" s="12">
        <v>0.17199999999999999</v>
      </c>
      <c r="T15" s="12">
        <v>0.156</v>
      </c>
      <c r="U15" s="12">
        <v>0.156</v>
      </c>
      <c r="V15" s="12">
        <v>0.156</v>
      </c>
      <c r="W15" s="12">
        <v>0.156</v>
      </c>
      <c r="X15" s="12">
        <v>0.156</v>
      </c>
      <c r="Y15" s="12">
        <v>0.156</v>
      </c>
      <c r="Z15" s="12">
        <v>0.156</v>
      </c>
      <c r="AA15" s="12">
        <v>1</v>
      </c>
      <c r="AB15" s="12">
        <v>1</v>
      </c>
      <c r="AC15" s="12">
        <v>1</v>
      </c>
      <c r="AD15" s="12">
        <v>1</v>
      </c>
      <c r="AE15" s="12">
        <v>1</v>
      </c>
    </row>
    <row r="16" spans="1:31" s="20" customFormat="1" x14ac:dyDescent="0.2">
      <c r="A16" s="66">
        <v>11</v>
      </c>
      <c r="B16" s="12">
        <v>1.4999999999999999E-2</v>
      </c>
      <c r="C16" s="12">
        <v>1.7000000000000001E-2</v>
      </c>
      <c r="D16" s="12">
        <v>1.7000000000000001E-2</v>
      </c>
      <c r="E16" s="12">
        <v>2.1999999999999999E-2</v>
      </c>
      <c r="F16" s="12">
        <v>2.4E-2</v>
      </c>
      <c r="G16" s="12">
        <v>4.1000000000000002E-2</v>
      </c>
      <c r="H16" s="12">
        <v>5.0999999999999997E-2</v>
      </c>
      <c r="I16" s="12">
        <v>5.0999999999999997E-2</v>
      </c>
      <c r="J16" s="12">
        <v>5.8000000000000003E-2</v>
      </c>
      <c r="K16" s="12">
        <v>5.8000000000000003E-2</v>
      </c>
      <c r="L16" s="12">
        <v>7.8E-2</v>
      </c>
      <c r="M16" s="12">
        <v>8.3000000000000004E-2</v>
      </c>
      <c r="N16" s="12">
        <v>0.1</v>
      </c>
      <c r="O16" s="12">
        <v>0.13100000000000001</v>
      </c>
      <c r="P16" s="12">
        <v>0.11799999999999999</v>
      </c>
      <c r="Q16" s="12">
        <v>0.16400000000000001</v>
      </c>
      <c r="R16" s="12">
        <v>0.18</v>
      </c>
      <c r="S16" s="12">
        <v>0.18</v>
      </c>
      <c r="T16" s="12">
        <v>0.16400000000000001</v>
      </c>
      <c r="U16" s="12">
        <v>0.16400000000000001</v>
      </c>
      <c r="V16" s="12">
        <v>0.16400000000000001</v>
      </c>
      <c r="W16" s="12">
        <v>0.16400000000000001</v>
      </c>
      <c r="X16" s="12">
        <v>0.16400000000000001</v>
      </c>
      <c r="Y16" s="12">
        <v>0.16400000000000001</v>
      </c>
      <c r="Z16" s="12">
        <v>0.16400000000000001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</row>
    <row r="17" spans="1:31" s="20" customFormat="1" x14ac:dyDescent="0.2">
      <c r="A17" s="66">
        <v>12</v>
      </c>
      <c r="B17" s="12">
        <v>1.7000000000000001E-2</v>
      </c>
      <c r="C17" s="12">
        <v>1.7999999999999999E-2</v>
      </c>
      <c r="D17" s="12">
        <v>1.9E-2</v>
      </c>
      <c r="E17" s="12">
        <v>2.4E-2</v>
      </c>
      <c r="F17" s="12">
        <v>2.5000000000000001E-2</v>
      </c>
      <c r="G17" s="12">
        <v>4.4999999999999998E-2</v>
      </c>
      <c r="H17" s="12">
        <v>5.6000000000000001E-2</v>
      </c>
      <c r="I17" s="12">
        <v>5.5E-2</v>
      </c>
      <c r="J17" s="12">
        <v>6.2E-2</v>
      </c>
      <c r="K17" s="12">
        <v>6.2E-2</v>
      </c>
      <c r="L17" s="12">
        <v>8.4000000000000005E-2</v>
      </c>
      <c r="M17" s="12">
        <v>8.8999999999999996E-2</v>
      </c>
      <c r="N17" s="12">
        <v>0.108</v>
      </c>
      <c r="O17" s="12">
        <v>0.13800000000000001</v>
      </c>
      <c r="P17" s="12">
        <v>0.125</v>
      </c>
      <c r="Q17" s="12">
        <v>0.17100000000000001</v>
      </c>
      <c r="R17" s="12">
        <v>0.188</v>
      </c>
      <c r="S17" s="12">
        <v>0.188</v>
      </c>
      <c r="T17" s="12">
        <v>0.17100000000000001</v>
      </c>
      <c r="U17" s="12">
        <v>0.17100000000000001</v>
      </c>
      <c r="V17" s="12">
        <v>0.17100000000000001</v>
      </c>
      <c r="W17" s="12">
        <v>0.17100000000000001</v>
      </c>
      <c r="X17" s="12">
        <v>0.17100000000000001</v>
      </c>
      <c r="Y17" s="12">
        <v>0.17100000000000001</v>
      </c>
      <c r="Z17" s="12">
        <v>0.17100000000000001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</row>
    <row r="18" spans="1:31" s="20" customFormat="1" x14ac:dyDescent="0.2">
      <c r="A18" s="66">
        <v>13</v>
      </c>
      <c r="B18" s="12">
        <v>1.7999999999999999E-2</v>
      </c>
      <c r="C18" s="12">
        <v>0.02</v>
      </c>
      <c r="D18" s="12">
        <v>0.02</v>
      </c>
      <c r="E18" s="12">
        <v>2.5000000000000001E-2</v>
      </c>
      <c r="F18" s="12">
        <v>2.7E-2</v>
      </c>
      <c r="G18" s="12">
        <v>4.8000000000000001E-2</v>
      </c>
      <c r="H18" s="12">
        <v>0.06</v>
      </c>
      <c r="I18" s="12">
        <v>5.8000000000000003E-2</v>
      </c>
      <c r="J18" s="12">
        <v>6.6000000000000003E-2</v>
      </c>
      <c r="K18" s="12">
        <v>6.6000000000000003E-2</v>
      </c>
      <c r="L18" s="12">
        <v>0.09</v>
      </c>
      <c r="M18" s="12">
        <v>9.4E-2</v>
      </c>
      <c r="N18" s="12">
        <v>0.115</v>
      </c>
      <c r="O18" s="12">
        <v>0.14499999999999999</v>
      </c>
      <c r="P18" s="12">
        <v>0.13100000000000001</v>
      </c>
      <c r="Q18" s="12">
        <v>0.17799999999999999</v>
      </c>
      <c r="R18" s="12">
        <v>0.19600000000000001</v>
      </c>
      <c r="S18" s="12">
        <v>0.19600000000000001</v>
      </c>
      <c r="T18" s="12">
        <v>0.17799999999999999</v>
      </c>
      <c r="U18" s="12">
        <v>0.17799999999999999</v>
      </c>
      <c r="V18" s="12">
        <v>0.17799999999999999</v>
      </c>
      <c r="W18" s="12">
        <v>0.17799999999999999</v>
      </c>
      <c r="X18" s="12">
        <v>0.17799999999999999</v>
      </c>
      <c r="Y18" s="12">
        <v>0.17799999999999999</v>
      </c>
      <c r="Z18" s="12">
        <v>0.17799999999999999</v>
      </c>
      <c r="AA18" s="12">
        <v>1</v>
      </c>
      <c r="AB18" s="12">
        <v>1</v>
      </c>
      <c r="AC18" s="12">
        <v>1</v>
      </c>
      <c r="AD18" s="12">
        <v>1</v>
      </c>
      <c r="AE18" s="12">
        <v>1</v>
      </c>
    </row>
    <row r="19" spans="1:31" s="20" customFormat="1" x14ac:dyDescent="0.2">
      <c r="A19" s="66">
        <v>14</v>
      </c>
      <c r="B19" s="12">
        <v>1.9E-2</v>
      </c>
      <c r="C19" s="12">
        <v>2.1000000000000001E-2</v>
      </c>
      <c r="D19" s="12">
        <v>2.1999999999999999E-2</v>
      </c>
      <c r="E19" s="12">
        <v>2.7E-2</v>
      </c>
      <c r="F19" s="12">
        <v>2.9000000000000001E-2</v>
      </c>
      <c r="G19" s="12">
        <v>5.1999999999999998E-2</v>
      </c>
      <c r="H19" s="12">
        <v>6.5000000000000002E-2</v>
      </c>
      <c r="I19" s="12">
        <v>6.2E-2</v>
      </c>
      <c r="J19" s="12">
        <v>7.0000000000000007E-2</v>
      </c>
      <c r="K19" s="12">
        <v>6.9000000000000006E-2</v>
      </c>
      <c r="L19" s="12">
        <v>9.5000000000000001E-2</v>
      </c>
      <c r="M19" s="12">
        <v>0.1</v>
      </c>
      <c r="N19" s="12">
        <v>0.123</v>
      </c>
      <c r="O19" s="12">
        <v>0.151</v>
      </c>
      <c r="P19" s="12">
        <v>0.13700000000000001</v>
      </c>
      <c r="Q19" s="12">
        <v>0.185</v>
      </c>
      <c r="R19" s="12">
        <v>0.20399999999999999</v>
      </c>
      <c r="S19" s="12">
        <v>0.20399999999999999</v>
      </c>
      <c r="T19" s="12">
        <v>0.185</v>
      </c>
      <c r="U19" s="12">
        <v>0.185</v>
      </c>
      <c r="V19" s="12">
        <v>0.185</v>
      </c>
      <c r="W19" s="12">
        <v>0.185</v>
      </c>
      <c r="X19" s="12">
        <v>0.185</v>
      </c>
      <c r="Y19" s="12">
        <v>0.185</v>
      </c>
      <c r="Z19" s="12">
        <v>0.185</v>
      </c>
      <c r="AA19" s="12">
        <v>1</v>
      </c>
      <c r="AB19" s="12">
        <v>1</v>
      </c>
      <c r="AC19" s="12">
        <v>1</v>
      </c>
      <c r="AD19" s="12">
        <v>1</v>
      </c>
      <c r="AE19" s="12">
        <v>1</v>
      </c>
    </row>
    <row r="20" spans="1:31" s="20" customFormat="1" x14ac:dyDescent="0.2">
      <c r="A20" s="66">
        <v>15</v>
      </c>
      <c r="B20" s="12">
        <v>0.02</v>
      </c>
      <c r="C20" s="12">
        <v>2.3E-2</v>
      </c>
      <c r="D20" s="12">
        <v>2.3E-2</v>
      </c>
      <c r="E20" s="12">
        <v>2.8000000000000001E-2</v>
      </c>
      <c r="F20" s="12">
        <v>0.03</v>
      </c>
      <c r="G20" s="12">
        <v>5.5E-2</v>
      </c>
      <c r="H20" s="12">
        <v>6.9000000000000006E-2</v>
      </c>
      <c r="I20" s="12">
        <v>6.5000000000000002E-2</v>
      </c>
      <c r="J20" s="12">
        <v>7.2999999999999995E-2</v>
      </c>
      <c r="K20" s="12">
        <v>7.2999999999999995E-2</v>
      </c>
      <c r="L20" s="12">
        <v>0.10100000000000001</v>
      </c>
      <c r="M20" s="12">
        <v>0.105</v>
      </c>
      <c r="N20" s="12">
        <v>0.13</v>
      </c>
      <c r="O20" s="12">
        <v>0.158</v>
      </c>
      <c r="P20" s="12">
        <v>0.14399999999999999</v>
      </c>
      <c r="Q20" s="12">
        <v>0.193</v>
      </c>
      <c r="R20" s="12">
        <v>0.21199999999999999</v>
      </c>
      <c r="S20" s="12">
        <v>0.21199999999999999</v>
      </c>
      <c r="T20" s="12">
        <v>0.193</v>
      </c>
      <c r="U20" s="12">
        <v>0.193</v>
      </c>
      <c r="V20" s="12">
        <v>0.193</v>
      </c>
      <c r="W20" s="12">
        <v>0.193</v>
      </c>
      <c r="X20" s="12">
        <v>0.193</v>
      </c>
      <c r="Y20" s="12">
        <v>0.193</v>
      </c>
      <c r="Z20" s="12">
        <v>0.193</v>
      </c>
      <c r="AA20" s="12">
        <v>1</v>
      </c>
      <c r="AB20" s="12">
        <v>1</v>
      </c>
      <c r="AC20" s="12">
        <v>1</v>
      </c>
      <c r="AD20" s="12">
        <v>1</v>
      </c>
      <c r="AE20" s="12">
        <v>1</v>
      </c>
    </row>
    <row r="21" spans="1:31" s="20" customFormat="1" x14ac:dyDescent="0.2">
      <c r="A21" s="66">
        <v>16</v>
      </c>
      <c r="B21" s="12">
        <v>2.1999999999999999E-2</v>
      </c>
      <c r="C21" s="12">
        <v>2.4E-2</v>
      </c>
      <c r="D21" s="12">
        <v>2.5000000000000001E-2</v>
      </c>
      <c r="E21" s="12">
        <v>0.03</v>
      </c>
      <c r="F21" s="12">
        <v>3.2000000000000001E-2</v>
      </c>
      <c r="G21" s="12">
        <v>5.8999999999999997E-2</v>
      </c>
      <c r="H21" s="12">
        <v>7.3999999999999996E-2</v>
      </c>
      <c r="I21" s="12">
        <v>6.9000000000000006E-2</v>
      </c>
      <c r="J21" s="12">
        <v>7.6999999999999999E-2</v>
      </c>
      <c r="K21" s="12">
        <v>7.6999999999999999E-2</v>
      </c>
      <c r="L21" s="12">
        <v>0.107</v>
      </c>
      <c r="M21" s="12">
        <v>0.111</v>
      </c>
      <c r="N21" s="12">
        <v>0.13800000000000001</v>
      </c>
      <c r="O21" s="12">
        <v>0.16500000000000001</v>
      </c>
      <c r="P21" s="12">
        <v>0.15</v>
      </c>
      <c r="Q21" s="12">
        <v>0.2</v>
      </c>
      <c r="R21" s="12">
        <v>0.22</v>
      </c>
      <c r="S21" s="12">
        <v>0.22</v>
      </c>
      <c r="T21" s="12">
        <v>0.2</v>
      </c>
      <c r="U21" s="12">
        <v>0.2</v>
      </c>
      <c r="V21" s="12">
        <v>0.2</v>
      </c>
      <c r="W21" s="12">
        <v>0.2</v>
      </c>
      <c r="X21" s="12">
        <v>0.2</v>
      </c>
      <c r="Y21" s="12">
        <v>0.2</v>
      </c>
      <c r="Z21" s="12">
        <v>0.2</v>
      </c>
      <c r="AA21" s="12">
        <v>1</v>
      </c>
      <c r="AB21" s="12">
        <v>1</v>
      </c>
      <c r="AC21" s="12">
        <v>1</v>
      </c>
      <c r="AD21" s="12">
        <v>1</v>
      </c>
      <c r="AE21" s="12">
        <v>1</v>
      </c>
    </row>
    <row r="22" spans="1:31" s="20" customFormat="1" x14ac:dyDescent="0.2">
      <c r="A22" s="66">
        <v>17</v>
      </c>
      <c r="B22" s="12">
        <v>2.3E-2</v>
      </c>
      <c r="C22" s="12">
        <v>2.5000000000000001E-2</v>
      </c>
      <c r="D22" s="12">
        <v>2.5999999999999999E-2</v>
      </c>
      <c r="E22" s="12">
        <v>3.1E-2</v>
      </c>
      <c r="F22" s="12">
        <v>3.4000000000000002E-2</v>
      </c>
      <c r="G22" s="12">
        <v>6.2E-2</v>
      </c>
      <c r="H22" s="12">
        <v>7.8E-2</v>
      </c>
      <c r="I22" s="12">
        <v>7.1999999999999995E-2</v>
      </c>
      <c r="J22" s="12">
        <v>8.1000000000000003E-2</v>
      </c>
      <c r="K22" s="12">
        <v>8.1000000000000003E-2</v>
      </c>
      <c r="L22" s="12">
        <v>0.112</v>
      </c>
      <c r="M22" s="12">
        <v>0.11700000000000001</v>
      </c>
      <c r="N22" s="12">
        <v>0.14499999999999999</v>
      </c>
      <c r="O22" s="12">
        <v>0.17199999999999999</v>
      </c>
      <c r="P22" s="12">
        <v>0.156</v>
      </c>
      <c r="Q22" s="12">
        <v>0.20699999999999999</v>
      </c>
      <c r="R22" s="12">
        <v>0.22800000000000001</v>
      </c>
      <c r="S22" s="12">
        <v>0.22800000000000001</v>
      </c>
      <c r="T22" s="12">
        <v>0.20699999999999999</v>
      </c>
      <c r="U22" s="12">
        <v>0.20699999999999999</v>
      </c>
      <c r="V22" s="12">
        <v>0.20699999999999999</v>
      </c>
      <c r="W22" s="12">
        <v>0.20699999999999999</v>
      </c>
      <c r="X22" s="12">
        <v>0.20699999999999999</v>
      </c>
      <c r="Y22" s="12">
        <v>0.20699999999999999</v>
      </c>
      <c r="Z22" s="12">
        <v>0.20699999999999999</v>
      </c>
      <c r="AA22" s="12">
        <v>1</v>
      </c>
      <c r="AB22" s="12">
        <v>1</v>
      </c>
      <c r="AC22" s="12">
        <v>1</v>
      </c>
      <c r="AD22" s="12">
        <v>1</v>
      </c>
      <c r="AE22" s="12">
        <v>1</v>
      </c>
    </row>
    <row r="23" spans="1:31" s="20" customFormat="1" x14ac:dyDescent="0.2">
      <c r="A23" s="66">
        <v>18</v>
      </c>
      <c r="B23" s="12">
        <v>2.4E-2</v>
      </c>
      <c r="C23" s="12">
        <v>2.7E-2</v>
      </c>
      <c r="D23" s="12">
        <v>2.7E-2</v>
      </c>
      <c r="E23" s="12">
        <v>3.2000000000000001E-2</v>
      </c>
      <c r="F23" s="12">
        <v>3.5000000000000003E-2</v>
      </c>
      <c r="G23" s="12">
        <v>6.6000000000000003E-2</v>
      </c>
      <c r="H23" s="12">
        <v>8.2000000000000003E-2</v>
      </c>
      <c r="I23" s="12">
        <v>7.5999999999999998E-2</v>
      </c>
      <c r="J23" s="12">
        <v>8.5000000000000006E-2</v>
      </c>
      <c r="K23" s="12">
        <v>8.5000000000000006E-2</v>
      </c>
      <c r="L23" s="12">
        <v>0.11799999999999999</v>
      </c>
      <c r="M23" s="12">
        <v>0.122</v>
      </c>
      <c r="N23" s="12">
        <v>0.153</v>
      </c>
      <c r="O23" s="12">
        <v>0.17899999999999999</v>
      </c>
      <c r="P23" s="12">
        <v>0.16300000000000001</v>
      </c>
      <c r="Q23" s="12">
        <v>0.215</v>
      </c>
      <c r="R23" s="12">
        <v>0.23599999999999999</v>
      </c>
      <c r="S23" s="12">
        <v>0.23599999999999999</v>
      </c>
      <c r="T23" s="12">
        <v>0.215</v>
      </c>
      <c r="U23" s="12">
        <v>0.215</v>
      </c>
      <c r="V23" s="12">
        <v>0.215</v>
      </c>
      <c r="W23" s="12">
        <v>0.215</v>
      </c>
      <c r="X23" s="12">
        <v>0.215</v>
      </c>
      <c r="Y23" s="12">
        <v>0.215</v>
      </c>
      <c r="Z23" s="12">
        <v>0.215</v>
      </c>
      <c r="AA23" s="12">
        <v>1</v>
      </c>
      <c r="AB23" s="12">
        <v>1</v>
      </c>
      <c r="AC23" s="12">
        <v>1</v>
      </c>
      <c r="AD23" s="12">
        <v>1</v>
      </c>
      <c r="AE23" s="12">
        <v>1</v>
      </c>
    </row>
    <row r="24" spans="1:31" s="20" customFormat="1" x14ac:dyDescent="0.2">
      <c r="A24" s="66">
        <v>19</v>
      </c>
      <c r="B24" s="12">
        <v>2.5000000000000001E-2</v>
      </c>
      <c r="C24" s="12">
        <v>2.8000000000000001E-2</v>
      </c>
      <c r="D24" s="12">
        <v>2.9000000000000001E-2</v>
      </c>
      <c r="E24" s="12">
        <v>3.4000000000000002E-2</v>
      </c>
      <c r="F24" s="12">
        <v>3.6999999999999998E-2</v>
      </c>
      <c r="G24" s="12">
        <v>6.9000000000000006E-2</v>
      </c>
      <c r="H24" s="12">
        <v>8.6999999999999994E-2</v>
      </c>
      <c r="I24" s="12">
        <v>7.9000000000000001E-2</v>
      </c>
      <c r="J24" s="12">
        <v>8.8999999999999996E-2</v>
      </c>
      <c r="K24" s="12">
        <v>8.8999999999999996E-2</v>
      </c>
      <c r="L24" s="12">
        <v>0.124</v>
      </c>
      <c r="M24" s="12">
        <v>0.128</v>
      </c>
      <c r="N24" s="12">
        <v>0.16</v>
      </c>
      <c r="O24" s="12">
        <v>0.185</v>
      </c>
      <c r="P24" s="12">
        <v>0.16900000000000001</v>
      </c>
      <c r="Q24" s="12">
        <v>0.222</v>
      </c>
      <c r="R24" s="12">
        <v>0.24399999999999999</v>
      </c>
      <c r="S24" s="12">
        <v>0.24399999999999999</v>
      </c>
      <c r="T24" s="12">
        <v>0.222</v>
      </c>
      <c r="U24" s="12">
        <v>0.222</v>
      </c>
      <c r="V24" s="12">
        <v>0.222</v>
      </c>
      <c r="W24" s="12">
        <v>0.222</v>
      </c>
      <c r="X24" s="12">
        <v>0.222</v>
      </c>
      <c r="Y24" s="12">
        <v>0.222</v>
      </c>
      <c r="Z24" s="12">
        <v>0.222</v>
      </c>
      <c r="AA24" s="12">
        <v>1</v>
      </c>
      <c r="AB24" s="12">
        <v>1</v>
      </c>
      <c r="AC24" s="12">
        <v>1</v>
      </c>
      <c r="AD24" s="12">
        <v>1</v>
      </c>
      <c r="AE24" s="12">
        <v>1</v>
      </c>
    </row>
    <row r="25" spans="1:31" s="20" customFormat="1" x14ac:dyDescent="0.2">
      <c r="A25" s="66">
        <v>20</v>
      </c>
      <c r="B25" s="12">
        <v>2.5999999999999999E-2</v>
      </c>
      <c r="C25" s="12">
        <v>0.03</v>
      </c>
      <c r="D25" s="12">
        <v>0.03</v>
      </c>
      <c r="E25" s="12">
        <v>3.5000000000000003E-2</v>
      </c>
      <c r="F25" s="12">
        <v>3.9E-2</v>
      </c>
      <c r="G25" s="12">
        <v>7.2999999999999995E-2</v>
      </c>
      <c r="H25" s="12">
        <v>9.0999999999999998E-2</v>
      </c>
      <c r="I25" s="12">
        <v>8.3000000000000004E-2</v>
      </c>
      <c r="J25" s="12">
        <v>9.2999999999999999E-2</v>
      </c>
      <c r="K25" s="12">
        <v>9.1999999999999998E-2</v>
      </c>
      <c r="L25" s="12">
        <v>0.13</v>
      </c>
      <c r="M25" s="12">
        <v>0.13300000000000001</v>
      </c>
      <c r="N25" s="12">
        <v>0.16800000000000001</v>
      </c>
      <c r="O25" s="12">
        <v>0.192</v>
      </c>
      <c r="P25" s="12">
        <v>0.17499999999999999</v>
      </c>
      <c r="Q25" s="12">
        <v>0.22900000000000001</v>
      </c>
      <c r="R25" s="12">
        <v>0.252</v>
      </c>
      <c r="S25" s="12">
        <v>0.252</v>
      </c>
      <c r="T25" s="12">
        <v>0.22900000000000001</v>
      </c>
      <c r="U25" s="12">
        <v>0.22900000000000001</v>
      </c>
      <c r="V25" s="12">
        <v>0.22900000000000001</v>
      </c>
      <c r="W25" s="12">
        <v>0.22900000000000001</v>
      </c>
      <c r="X25" s="12">
        <v>0.22900000000000001</v>
      </c>
      <c r="Y25" s="12">
        <v>0.22900000000000001</v>
      </c>
      <c r="Z25" s="12">
        <v>0.22900000000000001</v>
      </c>
      <c r="AA25" s="12">
        <v>1</v>
      </c>
      <c r="AB25" s="12">
        <v>1</v>
      </c>
      <c r="AC25" s="12">
        <v>1</v>
      </c>
      <c r="AD25" s="12">
        <v>1</v>
      </c>
      <c r="AE25" s="12">
        <v>1</v>
      </c>
    </row>
    <row r="26" spans="1:31" s="20" customFormat="1" x14ac:dyDescent="0.2">
      <c r="A26" s="66">
        <v>21</v>
      </c>
      <c r="B26" s="12">
        <v>2.8000000000000001E-2</v>
      </c>
      <c r="C26" s="12">
        <v>3.1E-2</v>
      </c>
      <c r="D26" s="12">
        <v>3.2000000000000001E-2</v>
      </c>
      <c r="E26" s="12">
        <v>3.6999999999999998E-2</v>
      </c>
      <c r="F26" s="12">
        <v>0.04</v>
      </c>
      <c r="G26" s="12">
        <v>7.5999999999999998E-2</v>
      </c>
      <c r="H26" s="12">
        <v>9.6000000000000002E-2</v>
      </c>
      <c r="I26" s="12">
        <v>8.5999999999999993E-2</v>
      </c>
      <c r="J26" s="12">
        <v>9.7000000000000003E-2</v>
      </c>
      <c r="K26" s="12">
        <v>9.6000000000000002E-2</v>
      </c>
      <c r="L26" s="12">
        <v>0.13500000000000001</v>
      </c>
      <c r="M26" s="12">
        <v>0.13900000000000001</v>
      </c>
      <c r="N26" s="12">
        <v>0.17499999999999999</v>
      </c>
      <c r="O26" s="12">
        <v>0.19900000000000001</v>
      </c>
      <c r="P26" s="12">
        <v>0.182</v>
      </c>
      <c r="Q26" s="12">
        <v>0.23599999999999999</v>
      </c>
      <c r="R26" s="12">
        <v>0.26</v>
      </c>
      <c r="S26" s="12">
        <v>0.26</v>
      </c>
      <c r="T26" s="12">
        <v>0.23599999999999999</v>
      </c>
      <c r="U26" s="12">
        <v>0.23599999999999999</v>
      </c>
      <c r="V26" s="12">
        <v>0.23599999999999999</v>
      </c>
      <c r="W26" s="12">
        <v>0.23599999999999999</v>
      </c>
      <c r="X26" s="12">
        <v>0.23599999999999999</v>
      </c>
      <c r="Y26" s="12">
        <v>0.23599999999999999</v>
      </c>
      <c r="Z26" s="12">
        <v>0.23599999999999999</v>
      </c>
      <c r="AA26" s="12">
        <v>1</v>
      </c>
      <c r="AB26" s="12">
        <v>1</v>
      </c>
      <c r="AC26" s="12">
        <v>1</v>
      </c>
      <c r="AD26" s="12">
        <v>1</v>
      </c>
      <c r="AE26" s="12">
        <v>1</v>
      </c>
    </row>
    <row r="27" spans="1:31" s="20" customFormat="1" x14ac:dyDescent="0.2">
      <c r="A27" s="66">
        <v>22</v>
      </c>
      <c r="B27" s="12">
        <v>2.9000000000000001E-2</v>
      </c>
      <c r="C27" s="12">
        <v>3.3000000000000002E-2</v>
      </c>
      <c r="D27" s="12">
        <v>3.3000000000000002E-2</v>
      </c>
      <c r="E27" s="12">
        <v>3.7999999999999999E-2</v>
      </c>
      <c r="F27" s="12">
        <v>4.2000000000000003E-2</v>
      </c>
      <c r="G27" s="12">
        <v>0.08</v>
      </c>
      <c r="H27" s="12">
        <v>0.1</v>
      </c>
      <c r="I27" s="12">
        <v>0.09</v>
      </c>
      <c r="J27" s="12">
        <v>0.10100000000000001</v>
      </c>
      <c r="K27" s="12">
        <v>0.1</v>
      </c>
      <c r="L27" s="12">
        <v>0.14099999999999999</v>
      </c>
      <c r="M27" s="12">
        <v>0.14399999999999999</v>
      </c>
      <c r="N27" s="12">
        <v>0.183</v>
      </c>
      <c r="O27" s="12">
        <v>0.20599999999999999</v>
      </c>
      <c r="P27" s="12">
        <v>0.188</v>
      </c>
      <c r="Q27" s="12">
        <v>0.24399999999999999</v>
      </c>
      <c r="R27" s="12">
        <v>0.26800000000000002</v>
      </c>
      <c r="S27" s="12">
        <v>0.26800000000000002</v>
      </c>
      <c r="T27" s="12">
        <v>0.24399999999999999</v>
      </c>
      <c r="U27" s="12">
        <v>0.24399999999999999</v>
      </c>
      <c r="V27" s="12">
        <v>0.24399999999999999</v>
      </c>
      <c r="W27" s="12">
        <v>0.24399999999999999</v>
      </c>
      <c r="X27" s="12">
        <v>0.24399999999999999</v>
      </c>
      <c r="Y27" s="12">
        <v>0.24399999999999999</v>
      </c>
      <c r="Z27" s="12">
        <v>0.24399999999999999</v>
      </c>
      <c r="AA27" s="12">
        <v>1</v>
      </c>
      <c r="AB27" s="12">
        <v>1</v>
      </c>
      <c r="AC27" s="12">
        <v>1</v>
      </c>
      <c r="AD27" s="12">
        <v>1</v>
      </c>
      <c r="AE27" s="12">
        <v>1</v>
      </c>
    </row>
    <row r="28" spans="1:31" s="20" customFormat="1" x14ac:dyDescent="0.2">
      <c r="A28" s="66">
        <v>23</v>
      </c>
      <c r="B28" s="12">
        <v>0.03</v>
      </c>
      <c r="C28" s="12">
        <v>3.4000000000000002E-2</v>
      </c>
      <c r="D28" s="12">
        <v>3.4000000000000002E-2</v>
      </c>
      <c r="E28" s="12">
        <v>3.9E-2</v>
      </c>
      <c r="F28" s="12">
        <v>4.2999999999999997E-2</v>
      </c>
      <c r="G28" s="12">
        <v>9.4E-2</v>
      </c>
      <c r="H28" s="12">
        <v>0.112</v>
      </c>
      <c r="I28" s="12">
        <v>0.10100000000000001</v>
      </c>
      <c r="J28" s="12">
        <v>0.104</v>
      </c>
      <c r="K28" s="12">
        <v>0.11</v>
      </c>
      <c r="L28" s="12">
        <v>0.14699999999999999</v>
      </c>
      <c r="M28" s="12">
        <v>0.15</v>
      </c>
      <c r="N28" s="12">
        <v>0.19</v>
      </c>
      <c r="O28" s="12">
        <v>0.21299999999999999</v>
      </c>
      <c r="P28" s="12">
        <v>0.19500000000000001</v>
      </c>
      <c r="Q28" s="12">
        <v>0.251</v>
      </c>
      <c r="R28" s="12">
        <v>0.27600000000000002</v>
      </c>
      <c r="S28" s="12">
        <v>0.27600000000000002</v>
      </c>
      <c r="T28" s="12">
        <v>0.251</v>
      </c>
      <c r="U28" s="12">
        <v>0.251</v>
      </c>
      <c r="V28" s="12">
        <v>0.251</v>
      </c>
      <c r="W28" s="12">
        <v>0.251</v>
      </c>
      <c r="X28" s="12">
        <v>0.251</v>
      </c>
      <c r="Y28" s="12">
        <v>0.251</v>
      </c>
      <c r="Z28" s="12">
        <v>0.251</v>
      </c>
      <c r="AA28" s="12">
        <v>1</v>
      </c>
      <c r="AB28" s="12">
        <v>1</v>
      </c>
      <c r="AC28" s="12">
        <v>1</v>
      </c>
      <c r="AD28" s="12">
        <v>1</v>
      </c>
      <c r="AE28" s="12">
        <v>1</v>
      </c>
    </row>
    <row r="29" spans="1:31" s="20" customFormat="1" x14ac:dyDescent="0.2">
      <c r="A29" s="66">
        <v>24</v>
      </c>
      <c r="B29" s="12">
        <v>3.1E-2</v>
      </c>
      <c r="C29" s="12">
        <v>3.5999999999999997E-2</v>
      </c>
      <c r="D29" s="12">
        <v>3.5999999999999997E-2</v>
      </c>
      <c r="E29" s="12">
        <v>4.1000000000000002E-2</v>
      </c>
      <c r="F29" s="12">
        <v>4.4999999999999998E-2</v>
      </c>
      <c r="G29" s="12">
        <v>0.108</v>
      </c>
      <c r="H29" s="12">
        <v>0.124</v>
      </c>
      <c r="I29" s="12">
        <v>0.112</v>
      </c>
      <c r="J29" s="12">
        <v>0.108</v>
      </c>
      <c r="K29" s="12">
        <v>0.121</v>
      </c>
      <c r="L29" s="12">
        <v>0.152</v>
      </c>
      <c r="M29" s="12">
        <v>0.155</v>
      </c>
      <c r="N29" s="12">
        <v>0.19800000000000001</v>
      </c>
      <c r="O29" s="12">
        <v>0.22</v>
      </c>
      <c r="P29" s="12">
        <v>0.20100000000000001</v>
      </c>
      <c r="Q29" s="12">
        <v>0.25800000000000001</v>
      </c>
      <c r="R29" s="12">
        <v>0.28399999999999997</v>
      </c>
      <c r="S29" s="12">
        <v>0.28399999999999997</v>
      </c>
      <c r="T29" s="12">
        <v>0.25800000000000001</v>
      </c>
      <c r="U29" s="12">
        <v>0.25800000000000001</v>
      </c>
      <c r="V29" s="12">
        <v>0.25800000000000001</v>
      </c>
      <c r="W29" s="12">
        <v>0.25800000000000001</v>
      </c>
      <c r="X29" s="12">
        <v>0.25800000000000001</v>
      </c>
      <c r="Y29" s="12">
        <v>0.25800000000000001</v>
      </c>
      <c r="Z29" s="12">
        <v>0.25800000000000001</v>
      </c>
      <c r="AA29" s="12">
        <v>1</v>
      </c>
      <c r="AB29" s="12">
        <v>1</v>
      </c>
      <c r="AC29" s="12">
        <v>1</v>
      </c>
      <c r="AD29" s="12">
        <v>1</v>
      </c>
      <c r="AE29" s="12">
        <v>1</v>
      </c>
    </row>
    <row r="30" spans="1:31" s="20" customFormat="1" x14ac:dyDescent="0.2">
      <c r="A30" s="66">
        <v>25</v>
      </c>
      <c r="B30" s="12">
        <v>3.3000000000000002E-2</v>
      </c>
      <c r="C30" s="12">
        <v>3.6999999999999998E-2</v>
      </c>
      <c r="D30" s="12">
        <v>3.6999999999999998E-2</v>
      </c>
      <c r="E30" s="12">
        <v>4.2000000000000003E-2</v>
      </c>
      <c r="F30" s="12">
        <v>4.7E-2</v>
      </c>
      <c r="G30" s="12">
        <v>0.122</v>
      </c>
      <c r="H30" s="12">
        <v>0.13600000000000001</v>
      </c>
      <c r="I30" s="12">
        <v>0.123</v>
      </c>
      <c r="J30" s="12">
        <v>0.112</v>
      </c>
      <c r="K30" s="12">
        <v>0.13100000000000001</v>
      </c>
      <c r="L30" s="12">
        <v>0.158</v>
      </c>
      <c r="M30" s="12">
        <v>0.161</v>
      </c>
      <c r="N30" s="12">
        <v>0.20499999999999999</v>
      </c>
      <c r="O30" s="12">
        <v>0.22600000000000001</v>
      </c>
      <c r="P30" s="12">
        <v>0.20699999999999999</v>
      </c>
      <c r="Q30" s="12">
        <v>0.26500000000000001</v>
      </c>
      <c r="R30" s="12">
        <v>0.29199999999999998</v>
      </c>
      <c r="S30" s="12">
        <v>0.29199999999999998</v>
      </c>
      <c r="T30" s="12">
        <v>0.26500000000000001</v>
      </c>
      <c r="U30" s="12">
        <v>0.26500000000000001</v>
      </c>
      <c r="V30" s="12">
        <v>0.26500000000000001</v>
      </c>
      <c r="W30" s="12">
        <v>0.26500000000000001</v>
      </c>
      <c r="X30" s="12">
        <v>0.26500000000000001</v>
      </c>
      <c r="Y30" s="12">
        <v>0.26500000000000001</v>
      </c>
      <c r="Z30" s="12">
        <v>0.26500000000000001</v>
      </c>
      <c r="AA30" s="12">
        <v>1</v>
      </c>
      <c r="AB30" s="12">
        <v>1</v>
      </c>
      <c r="AC30" s="12">
        <v>1</v>
      </c>
      <c r="AD30" s="12">
        <v>1</v>
      </c>
      <c r="AE30" s="12">
        <v>1</v>
      </c>
    </row>
    <row r="31" spans="1:31" s="20" customFormat="1" x14ac:dyDescent="0.2">
      <c r="A31" s="66">
        <v>26</v>
      </c>
      <c r="B31" s="12">
        <v>3.4000000000000002E-2</v>
      </c>
      <c r="C31" s="12">
        <v>3.9E-2</v>
      </c>
      <c r="D31" s="12">
        <v>3.9E-2</v>
      </c>
      <c r="E31" s="12">
        <v>4.3999999999999997E-2</v>
      </c>
      <c r="F31" s="12">
        <v>4.8000000000000001E-2</v>
      </c>
      <c r="G31" s="12">
        <v>0.13600000000000001</v>
      </c>
      <c r="H31" s="12">
        <v>0.14799999999999999</v>
      </c>
      <c r="I31" s="12">
        <v>0.13400000000000001</v>
      </c>
      <c r="J31" s="12">
        <v>0.11600000000000001</v>
      </c>
      <c r="K31" s="12">
        <v>0.14199999999999999</v>
      </c>
      <c r="L31" s="12">
        <v>0.16400000000000001</v>
      </c>
      <c r="M31" s="12">
        <v>0.16700000000000001</v>
      </c>
      <c r="N31" s="12">
        <v>0.21299999999999999</v>
      </c>
      <c r="O31" s="12">
        <v>0.23300000000000001</v>
      </c>
      <c r="P31" s="12">
        <v>0.214</v>
      </c>
      <c r="Q31" s="12">
        <v>0.27300000000000002</v>
      </c>
      <c r="R31" s="12">
        <v>0.3</v>
      </c>
      <c r="S31" s="12">
        <v>0.3</v>
      </c>
      <c r="T31" s="12">
        <v>0.27300000000000002</v>
      </c>
      <c r="U31" s="12">
        <v>0.27300000000000002</v>
      </c>
      <c r="V31" s="12">
        <v>0.27300000000000002</v>
      </c>
      <c r="W31" s="12">
        <v>0.27300000000000002</v>
      </c>
      <c r="X31" s="12">
        <v>0.27300000000000002</v>
      </c>
      <c r="Y31" s="12">
        <v>0.27300000000000002</v>
      </c>
      <c r="Z31" s="12">
        <v>0.27300000000000002</v>
      </c>
      <c r="AA31" s="12">
        <v>1</v>
      </c>
      <c r="AB31" s="12">
        <v>1</v>
      </c>
      <c r="AC31" s="12">
        <v>1</v>
      </c>
      <c r="AD31" s="12">
        <v>1</v>
      </c>
      <c r="AE31" s="12">
        <v>1</v>
      </c>
    </row>
    <row r="32" spans="1:31" s="20" customFormat="1" x14ac:dyDescent="0.2">
      <c r="A32" s="66">
        <v>27</v>
      </c>
      <c r="B32" s="12">
        <v>3.5000000000000003E-2</v>
      </c>
      <c r="C32" s="12">
        <v>0.04</v>
      </c>
      <c r="D32" s="12">
        <v>0.04</v>
      </c>
      <c r="E32" s="12">
        <v>4.4999999999999998E-2</v>
      </c>
      <c r="F32" s="12">
        <v>0.05</v>
      </c>
      <c r="G32" s="12">
        <v>0.15</v>
      </c>
      <c r="H32" s="12">
        <v>0.16</v>
      </c>
      <c r="I32" s="12">
        <v>0.14499999999999999</v>
      </c>
      <c r="J32" s="12">
        <v>0.12</v>
      </c>
      <c r="K32" s="12">
        <v>0.152</v>
      </c>
      <c r="L32" s="12">
        <v>0.17</v>
      </c>
      <c r="M32" s="12">
        <v>0.17199999999999999</v>
      </c>
      <c r="N32" s="12">
        <v>0.22</v>
      </c>
      <c r="O32" s="12">
        <v>0.24</v>
      </c>
      <c r="P32" s="12">
        <v>0.22</v>
      </c>
      <c r="Q32" s="12">
        <v>0.28000000000000003</v>
      </c>
      <c r="R32" s="12">
        <v>0.308</v>
      </c>
      <c r="S32" s="12">
        <v>0.308</v>
      </c>
      <c r="T32" s="12">
        <v>0.28000000000000003</v>
      </c>
      <c r="U32" s="12">
        <v>0.28000000000000003</v>
      </c>
      <c r="V32" s="12">
        <v>0.28000000000000003</v>
      </c>
      <c r="W32" s="12">
        <v>0.28000000000000003</v>
      </c>
      <c r="X32" s="12">
        <v>0.28000000000000003</v>
      </c>
      <c r="Y32" s="12">
        <v>0.28000000000000003</v>
      </c>
      <c r="Z32" s="12">
        <v>0.28000000000000003</v>
      </c>
      <c r="AA32" s="12">
        <v>1</v>
      </c>
      <c r="AB32" s="12">
        <v>1</v>
      </c>
      <c r="AC32" s="12">
        <v>1</v>
      </c>
      <c r="AD32" s="12">
        <v>1</v>
      </c>
      <c r="AE32" s="12">
        <v>1</v>
      </c>
    </row>
    <row r="33" spans="1:31" s="20" customFormat="1" x14ac:dyDescent="0.2">
      <c r="A33" s="66">
        <v>28</v>
      </c>
      <c r="B33" s="12">
        <v>0.04</v>
      </c>
      <c r="C33" s="12">
        <v>4.5999999999999999E-2</v>
      </c>
      <c r="D33" s="12">
        <v>4.7E-2</v>
      </c>
      <c r="E33" s="12">
        <v>5.0999999999999997E-2</v>
      </c>
      <c r="F33" s="12">
        <v>5.6000000000000001E-2</v>
      </c>
      <c r="G33" s="12">
        <v>0.16400000000000001</v>
      </c>
      <c r="H33" s="12">
        <v>0.17199999999999999</v>
      </c>
      <c r="I33" s="12">
        <v>0.156</v>
      </c>
      <c r="J33" s="12">
        <v>0.13100000000000001</v>
      </c>
      <c r="K33" s="12">
        <v>0.16300000000000001</v>
      </c>
      <c r="L33" s="12">
        <v>0.17899999999999999</v>
      </c>
      <c r="M33" s="12">
        <v>0.189</v>
      </c>
      <c r="N33" s="12">
        <v>0.23599999999999999</v>
      </c>
      <c r="O33" s="12">
        <v>0.253</v>
      </c>
      <c r="P33" s="12">
        <v>0.23599999999999999</v>
      </c>
      <c r="Q33" s="12">
        <v>0.29799999999999999</v>
      </c>
      <c r="R33" s="12">
        <v>0.32700000000000001</v>
      </c>
      <c r="S33" s="12">
        <v>0.32700000000000001</v>
      </c>
      <c r="T33" s="12">
        <v>0.29799999999999999</v>
      </c>
      <c r="U33" s="12">
        <v>0.29799999999999999</v>
      </c>
      <c r="V33" s="12">
        <v>0.29799999999999999</v>
      </c>
      <c r="W33" s="12">
        <v>0.29799999999999999</v>
      </c>
      <c r="X33" s="12">
        <v>0.29799999999999999</v>
      </c>
      <c r="Y33" s="12">
        <v>0.29799999999999999</v>
      </c>
      <c r="Z33" s="12">
        <v>0.29799999999999999</v>
      </c>
      <c r="AA33" s="12">
        <v>1</v>
      </c>
      <c r="AB33" s="12">
        <v>1</v>
      </c>
      <c r="AC33" s="12">
        <v>1</v>
      </c>
      <c r="AD33" s="12">
        <v>1</v>
      </c>
      <c r="AE33" s="12">
        <v>1</v>
      </c>
    </row>
    <row r="34" spans="1:31" s="20" customFormat="1" x14ac:dyDescent="0.2">
      <c r="A34" s="66">
        <v>29</v>
      </c>
      <c r="B34" s="12">
        <v>4.4999999999999998E-2</v>
      </c>
      <c r="C34" s="12">
        <v>5.2999999999999999E-2</v>
      </c>
      <c r="D34" s="12">
        <v>5.3999999999999999E-2</v>
      </c>
      <c r="E34" s="12">
        <v>5.7000000000000002E-2</v>
      </c>
      <c r="F34" s="12">
        <v>6.2E-2</v>
      </c>
      <c r="G34" s="12">
        <v>0.17799999999999999</v>
      </c>
      <c r="H34" s="12">
        <v>0.184</v>
      </c>
      <c r="I34" s="12">
        <v>0.16700000000000001</v>
      </c>
      <c r="J34" s="12">
        <v>0.14199999999999999</v>
      </c>
      <c r="K34" s="12">
        <v>0.17299999999999999</v>
      </c>
      <c r="L34" s="12">
        <v>0.188</v>
      </c>
      <c r="M34" s="12">
        <v>0.20599999999999999</v>
      </c>
      <c r="N34" s="12">
        <v>0.252</v>
      </c>
      <c r="O34" s="12">
        <v>0.26600000000000001</v>
      </c>
      <c r="P34" s="12">
        <v>0.252</v>
      </c>
      <c r="Q34" s="12">
        <v>0.315</v>
      </c>
      <c r="R34" s="12">
        <v>0.34699999999999998</v>
      </c>
      <c r="S34" s="12">
        <v>0.34699999999999998</v>
      </c>
      <c r="T34" s="12">
        <v>0.315</v>
      </c>
      <c r="U34" s="12">
        <v>0.315</v>
      </c>
      <c r="V34" s="12">
        <v>0.315</v>
      </c>
      <c r="W34" s="12">
        <v>0.315</v>
      </c>
      <c r="X34" s="12">
        <v>0.315</v>
      </c>
      <c r="Y34" s="12">
        <v>0.315</v>
      </c>
      <c r="Z34" s="12">
        <v>0.315</v>
      </c>
      <c r="AA34" s="12">
        <v>1</v>
      </c>
      <c r="AB34" s="12">
        <v>1</v>
      </c>
      <c r="AC34" s="12">
        <v>1</v>
      </c>
      <c r="AD34" s="12">
        <v>1</v>
      </c>
      <c r="AE34" s="12">
        <v>1</v>
      </c>
    </row>
    <row r="35" spans="1:31" s="20" customFormat="1" x14ac:dyDescent="0.2">
      <c r="A35" s="66">
        <v>30</v>
      </c>
      <c r="B35" s="12">
        <v>0.05</v>
      </c>
      <c r="C35" s="12">
        <v>5.8999999999999997E-2</v>
      </c>
      <c r="D35" s="12">
        <v>6.0999999999999999E-2</v>
      </c>
      <c r="E35" s="12">
        <v>6.3E-2</v>
      </c>
      <c r="F35" s="12">
        <v>6.8000000000000005E-2</v>
      </c>
      <c r="G35" s="12">
        <v>0.192</v>
      </c>
      <c r="H35" s="12">
        <v>0.19600000000000001</v>
      </c>
      <c r="I35" s="12">
        <v>0.17799999999999999</v>
      </c>
      <c r="J35" s="12">
        <v>0.153</v>
      </c>
      <c r="K35" s="12">
        <v>0.183</v>
      </c>
      <c r="L35" s="12">
        <v>0.19700000000000001</v>
      </c>
      <c r="M35" s="12">
        <v>0.223</v>
      </c>
      <c r="N35" s="12">
        <v>0.26800000000000002</v>
      </c>
      <c r="O35" s="12">
        <v>0.27900000000000003</v>
      </c>
      <c r="P35" s="12">
        <v>0.26800000000000002</v>
      </c>
      <c r="Q35" s="12">
        <v>0.33300000000000002</v>
      </c>
      <c r="R35" s="12">
        <v>0.36599999999999999</v>
      </c>
      <c r="S35" s="12">
        <v>0.36599999999999999</v>
      </c>
      <c r="T35" s="12">
        <v>0.33300000000000002</v>
      </c>
      <c r="U35" s="12">
        <v>0.33300000000000002</v>
      </c>
      <c r="V35" s="12">
        <v>0.33300000000000002</v>
      </c>
      <c r="W35" s="12">
        <v>0.33300000000000002</v>
      </c>
      <c r="X35" s="12">
        <v>0.33300000000000002</v>
      </c>
      <c r="Y35" s="12">
        <v>0.33300000000000002</v>
      </c>
      <c r="Z35" s="12">
        <v>0.33300000000000002</v>
      </c>
      <c r="AA35" s="12">
        <v>1</v>
      </c>
      <c r="AB35" s="12">
        <v>1</v>
      </c>
      <c r="AC35" s="12">
        <v>1</v>
      </c>
      <c r="AD35" s="12">
        <v>1</v>
      </c>
      <c r="AE35" s="12">
        <v>1</v>
      </c>
    </row>
    <row r="36" spans="1:31" s="20" customFormat="1" x14ac:dyDescent="0.2">
      <c r="A36" s="66">
        <v>31</v>
      </c>
      <c r="B36" s="12">
        <v>5.5E-2</v>
      </c>
      <c r="C36" s="12">
        <v>6.6000000000000003E-2</v>
      </c>
      <c r="D36" s="12">
        <v>6.8000000000000005E-2</v>
      </c>
      <c r="E36" s="12">
        <v>6.9000000000000006E-2</v>
      </c>
      <c r="F36" s="12">
        <v>7.3999999999999996E-2</v>
      </c>
      <c r="G36" s="12">
        <v>0.20599999999999999</v>
      </c>
      <c r="H36" s="12">
        <v>0.20799999999999999</v>
      </c>
      <c r="I36" s="12">
        <v>0.189</v>
      </c>
      <c r="J36" s="12">
        <v>0.16400000000000001</v>
      </c>
      <c r="K36" s="12">
        <v>0.19400000000000001</v>
      </c>
      <c r="L36" s="12">
        <v>0.20699999999999999</v>
      </c>
      <c r="M36" s="12">
        <v>0.23899999999999999</v>
      </c>
      <c r="N36" s="12">
        <v>0.28399999999999997</v>
      </c>
      <c r="O36" s="12">
        <v>0.29199999999999998</v>
      </c>
      <c r="P36" s="12">
        <v>0.28499999999999998</v>
      </c>
      <c r="Q36" s="12">
        <v>0.35</v>
      </c>
      <c r="R36" s="12">
        <v>0.38500000000000001</v>
      </c>
      <c r="S36" s="12">
        <v>0.38500000000000001</v>
      </c>
      <c r="T36" s="12">
        <v>0.35</v>
      </c>
      <c r="U36" s="12">
        <v>0.35</v>
      </c>
      <c r="V36" s="12">
        <v>0.35</v>
      </c>
      <c r="W36" s="12">
        <v>0.35</v>
      </c>
      <c r="X36" s="12">
        <v>0.35</v>
      </c>
      <c r="Y36" s="12">
        <v>0.35</v>
      </c>
      <c r="Z36" s="12">
        <v>0.35</v>
      </c>
      <c r="AA36" s="12">
        <v>1</v>
      </c>
      <c r="AB36" s="12">
        <v>1</v>
      </c>
      <c r="AC36" s="12">
        <v>1</v>
      </c>
      <c r="AD36" s="12">
        <v>1</v>
      </c>
      <c r="AE36" s="12">
        <v>1</v>
      </c>
    </row>
    <row r="37" spans="1:31" s="20" customFormat="1" x14ac:dyDescent="0.2">
      <c r="A37" s="66">
        <v>32</v>
      </c>
      <c r="B37" s="12">
        <v>0.06</v>
      </c>
      <c r="C37" s="12">
        <v>7.1999999999999995E-2</v>
      </c>
      <c r="D37" s="12">
        <v>7.4999999999999997E-2</v>
      </c>
      <c r="E37" s="12">
        <v>7.4999999999999997E-2</v>
      </c>
      <c r="F37" s="12">
        <v>0.08</v>
      </c>
      <c r="G37" s="12">
        <v>0.22</v>
      </c>
      <c r="H37" s="12">
        <v>0.22</v>
      </c>
      <c r="I37" s="12">
        <v>0.2</v>
      </c>
      <c r="J37" s="12">
        <v>0.17499999999999999</v>
      </c>
      <c r="K37" s="12">
        <v>0.20399999999999999</v>
      </c>
      <c r="L37" s="12">
        <v>0.216</v>
      </c>
      <c r="M37" s="12">
        <v>0.25600000000000001</v>
      </c>
      <c r="N37" s="12">
        <v>0.3</v>
      </c>
      <c r="O37" s="12">
        <v>0.30499999999999999</v>
      </c>
      <c r="P37" s="12">
        <v>0.30099999999999999</v>
      </c>
      <c r="Q37" s="12">
        <v>0.36799999999999999</v>
      </c>
      <c r="R37" s="12">
        <v>0.40500000000000003</v>
      </c>
      <c r="S37" s="12">
        <v>0.40500000000000003</v>
      </c>
      <c r="T37" s="12">
        <v>0.36799999999999999</v>
      </c>
      <c r="U37" s="12">
        <v>0.36799999999999999</v>
      </c>
      <c r="V37" s="12">
        <v>0.36799999999999999</v>
      </c>
      <c r="W37" s="12">
        <v>0.36799999999999999</v>
      </c>
      <c r="X37" s="12">
        <v>0.36799999999999999</v>
      </c>
      <c r="Y37" s="12">
        <v>0.36799999999999999</v>
      </c>
      <c r="Z37" s="12">
        <v>0.36799999999999999</v>
      </c>
      <c r="AA37" s="12">
        <v>1</v>
      </c>
      <c r="AB37" s="12">
        <v>1</v>
      </c>
      <c r="AC37" s="12">
        <v>1</v>
      </c>
      <c r="AD37" s="12">
        <v>1</v>
      </c>
      <c r="AE37" s="12">
        <v>1</v>
      </c>
    </row>
    <row r="38" spans="1:31" s="20" customFormat="1" x14ac:dyDescent="0.2">
      <c r="A38" s="66">
        <v>33</v>
      </c>
      <c r="B38" s="12">
        <v>0.06</v>
      </c>
      <c r="C38" s="12">
        <v>7.1999999999999995E-2</v>
      </c>
      <c r="D38" s="12">
        <v>7.4999999999999997E-2</v>
      </c>
      <c r="E38" s="12">
        <v>8.2000000000000003E-2</v>
      </c>
      <c r="F38" s="12">
        <v>8.8999999999999996E-2</v>
      </c>
      <c r="G38" s="12">
        <v>0.248</v>
      </c>
      <c r="H38" s="12">
        <v>0.248</v>
      </c>
      <c r="I38" s="12">
        <v>0.21299999999999999</v>
      </c>
      <c r="J38" s="12">
        <v>0.186</v>
      </c>
      <c r="K38" s="12">
        <v>0.219</v>
      </c>
      <c r="L38" s="12">
        <v>0.23100000000000001</v>
      </c>
      <c r="M38" s="12">
        <v>0.27400000000000002</v>
      </c>
      <c r="N38" s="12">
        <v>0.313</v>
      </c>
      <c r="O38" s="12">
        <v>0.307</v>
      </c>
      <c r="P38" s="12">
        <v>0.30299999999999999</v>
      </c>
      <c r="Q38" s="12">
        <v>0.374</v>
      </c>
      <c r="R38" s="12">
        <v>0.41199999999999998</v>
      </c>
      <c r="S38" s="12">
        <v>0.40500000000000003</v>
      </c>
      <c r="T38" s="12">
        <v>0.374</v>
      </c>
      <c r="U38" s="12">
        <v>0.36799999999999999</v>
      </c>
      <c r="V38" s="12">
        <v>0.374</v>
      </c>
      <c r="W38" s="12">
        <v>0.374</v>
      </c>
      <c r="X38" s="12">
        <v>0.374</v>
      </c>
      <c r="Y38" s="12">
        <v>0.374</v>
      </c>
      <c r="Z38" s="12">
        <v>0.374</v>
      </c>
      <c r="AA38" s="12">
        <v>1</v>
      </c>
      <c r="AB38" s="12">
        <v>1</v>
      </c>
      <c r="AC38" s="12">
        <v>1</v>
      </c>
      <c r="AD38" s="12">
        <v>1</v>
      </c>
      <c r="AE38" s="12">
        <v>1</v>
      </c>
    </row>
    <row r="39" spans="1:31" s="20" customFormat="1" x14ac:dyDescent="0.2">
      <c r="A39" s="66">
        <v>34</v>
      </c>
      <c r="B39" s="12">
        <v>0.06</v>
      </c>
      <c r="C39" s="12">
        <v>7.1999999999999995E-2</v>
      </c>
      <c r="D39" s="12">
        <v>7.4999999999999997E-2</v>
      </c>
      <c r="E39" s="12">
        <v>8.8999999999999996E-2</v>
      </c>
      <c r="F39" s="12">
        <v>9.8000000000000004E-2</v>
      </c>
      <c r="G39" s="12">
        <v>0.27600000000000002</v>
      </c>
      <c r="H39" s="12">
        <v>0.27600000000000002</v>
      </c>
      <c r="I39" s="12">
        <v>0.22600000000000001</v>
      </c>
      <c r="J39" s="12">
        <v>0.19700000000000001</v>
      </c>
      <c r="K39" s="12">
        <v>0.23499999999999999</v>
      </c>
      <c r="L39" s="12">
        <v>0.246</v>
      </c>
      <c r="M39" s="12">
        <v>0.29199999999999998</v>
      </c>
      <c r="N39" s="12">
        <v>0.32600000000000001</v>
      </c>
      <c r="O39" s="12">
        <v>0.31</v>
      </c>
      <c r="P39" s="12">
        <v>0.30399999999999999</v>
      </c>
      <c r="Q39" s="12">
        <v>0.38100000000000001</v>
      </c>
      <c r="R39" s="12">
        <v>0.41899999999999998</v>
      </c>
      <c r="S39" s="12">
        <v>0.40500000000000003</v>
      </c>
      <c r="T39" s="12">
        <v>0.38100000000000001</v>
      </c>
      <c r="U39" s="12">
        <v>0.36799999999999999</v>
      </c>
      <c r="V39" s="12">
        <v>0.38100000000000001</v>
      </c>
      <c r="W39" s="12">
        <v>0.38100000000000001</v>
      </c>
      <c r="X39" s="12">
        <v>0.38100000000000001</v>
      </c>
      <c r="Y39" s="12">
        <v>0.38100000000000001</v>
      </c>
      <c r="Z39" s="12">
        <v>0.38100000000000001</v>
      </c>
      <c r="AA39" s="12">
        <v>1</v>
      </c>
      <c r="AB39" s="12">
        <v>1</v>
      </c>
      <c r="AC39" s="12">
        <v>1</v>
      </c>
      <c r="AD39" s="12">
        <v>1</v>
      </c>
      <c r="AE39" s="12">
        <v>1</v>
      </c>
    </row>
    <row r="40" spans="1:31" s="20" customFormat="1" x14ac:dyDescent="0.2">
      <c r="A40" s="66">
        <v>35</v>
      </c>
      <c r="B40" s="12">
        <v>0.06</v>
      </c>
      <c r="C40" s="12">
        <v>7.1999999999999995E-2</v>
      </c>
      <c r="D40" s="12">
        <v>7.4999999999999997E-2</v>
      </c>
      <c r="E40" s="12">
        <v>9.6000000000000002E-2</v>
      </c>
      <c r="F40" s="12">
        <v>0.107</v>
      </c>
      <c r="G40" s="12">
        <v>0.30399999999999999</v>
      </c>
      <c r="H40" s="12">
        <v>0.30399999999999999</v>
      </c>
      <c r="I40" s="12">
        <v>0.23799999999999999</v>
      </c>
      <c r="J40" s="12">
        <v>0.20799999999999999</v>
      </c>
      <c r="K40" s="12">
        <v>0.25</v>
      </c>
      <c r="L40" s="12">
        <v>0.26100000000000001</v>
      </c>
      <c r="M40" s="12">
        <v>0.309</v>
      </c>
      <c r="N40" s="12">
        <v>0.33900000000000002</v>
      </c>
      <c r="O40" s="12">
        <v>0.312</v>
      </c>
      <c r="P40" s="12">
        <v>0.30599999999999999</v>
      </c>
      <c r="Q40" s="12">
        <v>0.38700000000000001</v>
      </c>
      <c r="R40" s="12">
        <v>0.42599999999999999</v>
      </c>
      <c r="S40" s="12">
        <v>0.40500000000000003</v>
      </c>
      <c r="T40" s="12">
        <v>0.38700000000000001</v>
      </c>
      <c r="U40" s="12">
        <v>0.36799999999999999</v>
      </c>
      <c r="V40" s="12">
        <v>0.38700000000000001</v>
      </c>
      <c r="W40" s="12">
        <v>0.38700000000000001</v>
      </c>
      <c r="X40" s="12">
        <v>0.38700000000000001</v>
      </c>
      <c r="Y40" s="12">
        <v>0.38700000000000001</v>
      </c>
      <c r="Z40" s="12">
        <v>0.38700000000000001</v>
      </c>
      <c r="AA40" s="12">
        <v>1</v>
      </c>
      <c r="AB40" s="12">
        <v>1</v>
      </c>
      <c r="AC40" s="12">
        <v>1</v>
      </c>
      <c r="AD40" s="12">
        <v>1</v>
      </c>
      <c r="AE40" s="12">
        <v>1</v>
      </c>
    </row>
    <row r="41" spans="1:31" s="20" customFormat="1" x14ac:dyDescent="0.2">
      <c r="A41" s="66">
        <v>36</v>
      </c>
      <c r="B41" s="12">
        <v>0</v>
      </c>
      <c r="C41" s="12">
        <v>7.1999999999999995E-2</v>
      </c>
      <c r="D41" s="12">
        <v>7.4999999999999997E-2</v>
      </c>
      <c r="E41" s="12">
        <v>0.10299999999999999</v>
      </c>
      <c r="F41" s="12">
        <v>0.11600000000000001</v>
      </c>
      <c r="G41" s="12">
        <v>0.33200000000000002</v>
      </c>
      <c r="H41" s="12">
        <v>0.33200000000000002</v>
      </c>
      <c r="I41" s="12">
        <v>0.251</v>
      </c>
      <c r="J41" s="12">
        <v>0.219</v>
      </c>
      <c r="K41" s="12">
        <v>0.26500000000000001</v>
      </c>
      <c r="L41" s="12">
        <v>0.27600000000000002</v>
      </c>
      <c r="M41" s="12">
        <v>0.32700000000000001</v>
      </c>
      <c r="N41" s="12">
        <v>0.35199999999999998</v>
      </c>
      <c r="O41" s="12">
        <v>0.315</v>
      </c>
      <c r="P41" s="12">
        <v>0.308</v>
      </c>
      <c r="Q41" s="12">
        <v>0.39400000000000002</v>
      </c>
      <c r="R41" s="12">
        <v>0.433</v>
      </c>
      <c r="S41" s="12">
        <v>0.40500000000000003</v>
      </c>
      <c r="T41" s="12">
        <v>0.39400000000000002</v>
      </c>
      <c r="U41" s="12">
        <v>0.36799999999999999</v>
      </c>
      <c r="V41" s="12">
        <v>0.39400000000000002</v>
      </c>
      <c r="W41" s="12">
        <v>0.39400000000000002</v>
      </c>
      <c r="X41" s="12">
        <v>0.39400000000000002</v>
      </c>
      <c r="Y41" s="12">
        <v>0.39400000000000002</v>
      </c>
      <c r="Z41" s="12">
        <v>0.39400000000000002</v>
      </c>
      <c r="AA41" s="12">
        <v>1</v>
      </c>
      <c r="AB41" s="12">
        <v>1</v>
      </c>
      <c r="AC41" s="12">
        <v>1</v>
      </c>
      <c r="AD41" s="12">
        <v>1</v>
      </c>
      <c r="AE41" s="12">
        <v>1</v>
      </c>
    </row>
    <row r="42" spans="1:31" s="20" customFormat="1" x14ac:dyDescent="0.2">
      <c r="A42" s="66">
        <v>37</v>
      </c>
      <c r="B42" s="12">
        <v>0</v>
      </c>
      <c r="C42" s="12">
        <v>0</v>
      </c>
      <c r="D42" s="12">
        <v>7.4999999999999997E-2</v>
      </c>
      <c r="E42" s="12">
        <v>0.11</v>
      </c>
      <c r="F42" s="12">
        <v>0.125</v>
      </c>
      <c r="G42" s="12">
        <v>0.36</v>
      </c>
      <c r="H42" s="12">
        <v>0.36</v>
      </c>
      <c r="I42" s="12">
        <v>0.26400000000000001</v>
      </c>
      <c r="J42" s="12">
        <v>0.23</v>
      </c>
      <c r="K42" s="12">
        <v>0.28000000000000003</v>
      </c>
      <c r="L42" s="12">
        <v>0.29099999999999998</v>
      </c>
      <c r="M42" s="12">
        <v>0.34499999999999997</v>
      </c>
      <c r="N42" s="12">
        <v>0.36499999999999999</v>
      </c>
      <c r="O42" s="12">
        <v>0.317</v>
      </c>
      <c r="P42" s="12">
        <v>0.31</v>
      </c>
      <c r="Q42" s="12">
        <v>0.4</v>
      </c>
      <c r="R42" s="12">
        <v>0.44</v>
      </c>
      <c r="S42" s="12">
        <v>0.40500000000000003</v>
      </c>
      <c r="T42" s="12">
        <v>0.4</v>
      </c>
      <c r="U42" s="12">
        <v>0.36799999999999999</v>
      </c>
      <c r="V42" s="12">
        <v>0.4</v>
      </c>
      <c r="W42" s="12">
        <v>0.4</v>
      </c>
      <c r="X42" s="12">
        <v>0.4</v>
      </c>
      <c r="Y42" s="12">
        <v>0.4</v>
      </c>
      <c r="Z42" s="12">
        <v>0.4</v>
      </c>
      <c r="AA42" s="12">
        <v>1</v>
      </c>
      <c r="AB42" s="12">
        <v>1</v>
      </c>
      <c r="AC42" s="12">
        <v>1</v>
      </c>
      <c r="AD42" s="12">
        <v>1</v>
      </c>
      <c r="AE42" s="12">
        <v>1</v>
      </c>
    </row>
    <row r="43" spans="1:31" s="20" customFormat="1" x14ac:dyDescent="0.2">
      <c r="A43" s="66">
        <v>38</v>
      </c>
      <c r="B43" s="12">
        <v>0</v>
      </c>
      <c r="C43" s="12">
        <v>0</v>
      </c>
      <c r="D43" s="12">
        <v>0</v>
      </c>
      <c r="E43" s="12">
        <v>0.11</v>
      </c>
      <c r="F43" s="12">
        <v>0.125</v>
      </c>
      <c r="G43" s="12">
        <v>0.36</v>
      </c>
      <c r="H43" s="12">
        <v>0.36</v>
      </c>
      <c r="I43" s="12">
        <v>0.26400000000000001</v>
      </c>
      <c r="J43" s="12">
        <v>0.23</v>
      </c>
      <c r="K43" s="12">
        <v>0.28000000000000003</v>
      </c>
      <c r="L43" s="12">
        <v>0.29099999999999998</v>
      </c>
      <c r="M43" s="12">
        <v>0.34499999999999997</v>
      </c>
      <c r="N43" s="12">
        <v>0.36499999999999999</v>
      </c>
      <c r="O43" s="12">
        <v>0.317</v>
      </c>
      <c r="P43" s="12">
        <v>0.31</v>
      </c>
      <c r="Q43" s="12">
        <v>0.4</v>
      </c>
      <c r="R43" s="12">
        <v>0.44</v>
      </c>
      <c r="S43" s="12">
        <v>0.40500000000000003</v>
      </c>
      <c r="T43" s="12">
        <v>0.4</v>
      </c>
      <c r="U43" s="12">
        <v>0.36799999999999999</v>
      </c>
      <c r="V43" s="12">
        <v>0.4</v>
      </c>
      <c r="W43" s="12">
        <v>0.4</v>
      </c>
      <c r="X43" s="12">
        <v>0.4</v>
      </c>
      <c r="Y43" s="12">
        <v>0.4</v>
      </c>
      <c r="Z43" s="12">
        <v>0.4</v>
      </c>
      <c r="AA43" s="12">
        <v>1</v>
      </c>
      <c r="AB43" s="12">
        <v>1</v>
      </c>
      <c r="AC43" s="12">
        <v>1</v>
      </c>
      <c r="AD43" s="12">
        <v>1</v>
      </c>
      <c r="AE43" s="12">
        <v>1</v>
      </c>
    </row>
    <row r="44" spans="1:31" s="20" customFormat="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0.125</v>
      </c>
      <c r="G44" s="12">
        <v>0.36</v>
      </c>
      <c r="H44" s="12">
        <v>0.36</v>
      </c>
      <c r="I44" s="12">
        <v>0.26400000000000001</v>
      </c>
      <c r="J44" s="12">
        <v>0.23</v>
      </c>
      <c r="K44" s="12">
        <v>0.28000000000000003</v>
      </c>
      <c r="L44" s="12">
        <v>0.29099999999999998</v>
      </c>
      <c r="M44" s="12">
        <v>0.34499999999999997</v>
      </c>
      <c r="N44" s="12">
        <v>0.36499999999999999</v>
      </c>
      <c r="O44" s="12">
        <v>0.317</v>
      </c>
      <c r="P44" s="12">
        <v>0.31</v>
      </c>
      <c r="Q44" s="12">
        <v>0.4</v>
      </c>
      <c r="R44" s="12">
        <v>0.44</v>
      </c>
      <c r="S44" s="12">
        <v>0.40500000000000003</v>
      </c>
      <c r="T44" s="12">
        <v>0.4</v>
      </c>
      <c r="U44" s="12">
        <v>0.36799999999999999</v>
      </c>
      <c r="V44" s="12">
        <v>0.4</v>
      </c>
      <c r="W44" s="12">
        <v>0.4</v>
      </c>
      <c r="X44" s="12">
        <v>0.4</v>
      </c>
      <c r="Y44" s="12">
        <v>0.4</v>
      </c>
      <c r="Z44" s="12">
        <v>0.4</v>
      </c>
      <c r="AA44" s="12">
        <v>1</v>
      </c>
      <c r="AB44" s="12">
        <v>1</v>
      </c>
      <c r="AC44" s="12">
        <v>1</v>
      </c>
      <c r="AD44" s="12">
        <v>1</v>
      </c>
      <c r="AE44" s="12">
        <v>1</v>
      </c>
    </row>
    <row r="45" spans="1:31" s="20" customFormat="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0.36</v>
      </c>
      <c r="H45" s="12">
        <v>0.36</v>
      </c>
      <c r="I45" s="12">
        <v>0.26400000000000001</v>
      </c>
      <c r="J45" s="12">
        <v>0.23</v>
      </c>
      <c r="K45" s="12">
        <v>0.28000000000000003</v>
      </c>
      <c r="L45" s="12">
        <v>0.29099999999999998</v>
      </c>
      <c r="M45" s="12">
        <v>0.34499999999999997</v>
      </c>
      <c r="N45" s="12">
        <v>0.36499999999999999</v>
      </c>
      <c r="O45" s="12">
        <v>0.317</v>
      </c>
      <c r="P45" s="12">
        <v>0.31</v>
      </c>
      <c r="Q45" s="12">
        <v>0.4</v>
      </c>
      <c r="R45" s="12">
        <v>0.44</v>
      </c>
      <c r="S45" s="12">
        <v>0.40500000000000003</v>
      </c>
      <c r="T45" s="12">
        <v>0.4</v>
      </c>
      <c r="U45" s="12">
        <v>0.36799999999999999</v>
      </c>
      <c r="V45" s="12">
        <v>0.4</v>
      </c>
      <c r="W45" s="12">
        <v>0.4</v>
      </c>
      <c r="X45" s="12">
        <v>0.4</v>
      </c>
      <c r="Y45" s="12">
        <v>0.4</v>
      </c>
      <c r="Z45" s="12">
        <v>0.4</v>
      </c>
      <c r="AA45" s="12">
        <v>1</v>
      </c>
      <c r="AB45" s="12">
        <v>1</v>
      </c>
      <c r="AC45" s="12">
        <v>1</v>
      </c>
      <c r="AD45" s="12">
        <v>1</v>
      </c>
      <c r="AE45" s="12">
        <v>1</v>
      </c>
    </row>
    <row r="46" spans="1:31" s="20" customFormat="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0.36</v>
      </c>
      <c r="I46" s="12">
        <v>0.26400000000000001</v>
      </c>
      <c r="J46" s="12">
        <v>0.23</v>
      </c>
      <c r="K46" s="12">
        <v>0.28000000000000003</v>
      </c>
      <c r="L46" s="12">
        <v>0.29099999999999998</v>
      </c>
      <c r="M46" s="12">
        <v>0.34499999999999997</v>
      </c>
      <c r="N46" s="12">
        <v>0.36499999999999999</v>
      </c>
      <c r="O46" s="12">
        <v>0.317</v>
      </c>
      <c r="P46" s="12">
        <v>0.31</v>
      </c>
      <c r="Q46" s="12">
        <v>0.4</v>
      </c>
      <c r="R46" s="12">
        <v>0.44</v>
      </c>
      <c r="S46" s="12">
        <v>0.40500000000000003</v>
      </c>
      <c r="T46" s="12">
        <v>0.4</v>
      </c>
      <c r="U46" s="12">
        <v>0.36799999999999999</v>
      </c>
      <c r="V46" s="12">
        <v>0.4</v>
      </c>
      <c r="W46" s="12">
        <v>0.4</v>
      </c>
      <c r="X46" s="12">
        <v>0.4</v>
      </c>
      <c r="Y46" s="12">
        <v>0.4</v>
      </c>
      <c r="Z46" s="12">
        <v>0.4</v>
      </c>
      <c r="AA46" s="12">
        <v>1</v>
      </c>
      <c r="AB46" s="12">
        <v>1</v>
      </c>
      <c r="AC46" s="12">
        <v>1</v>
      </c>
      <c r="AD46" s="12">
        <v>1</v>
      </c>
      <c r="AE46" s="12">
        <v>1</v>
      </c>
    </row>
    <row r="47" spans="1:31" s="20" customFormat="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0.26400000000000001</v>
      </c>
      <c r="J47" s="12">
        <v>0.23</v>
      </c>
      <c r="K47" s="12">
        <v>0.28000000000000003</v>
      </c>
      <c r="L47" s="12">
        <v>0.29099999999999998</v>
      </c>
      <c r="M47" s="12">
        <v>0.34499999999999997</v>
      </c>
      <c r="N47" s="12">
        <v>0.36499999999999999</v>
      </c>
      <c r="O47" s="12">
        <v>0.317</v>
      </c>
      <c r="P47" s="12">
        <v>0.31</v>
      </c>
      <c r="Q47" s="12">
        <v>0.4</v>
      </c>
      <c r="R47" s="12">
        <v>0.44</v>
      </c>
      <c r="S47" s="12">
        <v>0.40500000000000003</v>
      </c>
      <c r="T47" s="12">
        <v>0.4</v>
      </c>
      <c r="U47" s="12">
        <v>0.36799999999999999</v>
      </c>
      <c r="V47" s="12">
        <v>0.4</v>
      </c>
      <c r="W47" s="12">
        <v>0.4</v>
      </c>
      <c r="X47" s="12">
        <v>0.4</v>
      </c>
      <c r="Y47" s="12">
        <v>0.4</v>
      </c>
      <c r="Z47" s="12">
        <v>0.4</v>
      </c>
      <c r="AA47" s="12">
        <v>1</v>
      </c>
      <c r="AB47" s="12">
        <v>1</v>
      </c>
      <c r="AC47" s="12">
        <v>1</v>
      </c>
      <c r="AD47" s="12">
        <v>1</v>
      </c>
      <c r="AE47" s="12">
        <v>1</v>
      </c>
    </row>
    <row r="48" spans="1:31" s="20" customFormat="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0.23</v>
      </c>
      <c r="K48" s="12">
        <v>0.28000000000000003</v>
      </c>
      <c r="L48" s="12">
        <v>0.29099999999999998</v>
      </c>
      <c r="M48" s="12">
        <v>0.34499999999999997</v>
      </c>
      <c r="N48" s="12">
        <v>0.36499999999999999</v>
      </c>
      <c r="O48" s="12">
        <v>0.317</v>
      </c>
      <c r="P48" s="12">
        <v>0.31</v>
      </c>
      <c r="Q48" s="12">
        <v>0.4</v>
      </c>
      <c r="R48" s="12">
        <v>0.44</v>
      </c>
      <c r="S48" s="12">
        <v>0.40500000000000003</v>
      </c>
      <c r="T48" s="12">
        <v>0.4</v>
      </c>
      <c r="U48" s="12">
        <v>0.36799999999999999</v>
      </c>
      <c r="V48" s="12">
        <v>0.4</v>
      </c>
      <c r="W48" s="12">
        <v>0.4</v>
      </c>
      <c r="X48" s="12">
        <v>0.4</v>
      </c>
      <c r="Y48" s="12">
        <v>0.4</v>
      </c>
      <c r="Z48" s="12">
        <v>0.4</v>
      </c>
      <c r="AA48" s="12">
        <v>1</v>
      </c>
      <c r="AB48" s="12">
        <v>1</v>
      </c>
      <c r="AC48" s="12">
        <v>1</v>
      </c>
      <c r="AD48" s="12">
        <v>1</v>
      </c>
      <c r="AE48" s="12">
        <v>1</v>
      </c>
    </row>
    <row r="49" spans="1:31" s="20" customFormat="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0.28000000000000003</v>
      </c>
      <c r="L49" s="12">
        <v>0.29099999999999998</v>
      </c>
      <c r="M49" s="12">
        <v>0.34499999999999997</v>
      </c>
      <c r="N49" s="12">
        <v>0.36499999999999999</v>
      </c>
      <c r="O49" s="12">
        <v>0.317</v>
      </c>
      <c r="P49" s="12">
        <v>0.31</v>
      </c>
      <c r="Q49" s="12">
        <v>0.4</v>
      </c>
      <c r="R49" s="12">
        <v>0.44</v>
      </c>
      <c r="S49" s="12">
        <v>0.40500000000000003</v>
      </c>
      <c r="T49" s="12">
        <v>0.4</v>
      </c>
      <c r="U49" s="12">
        <v>0.36799999999999999</v>
      </c>
      <c r="V49" s="12">
        <v>0.4</v>
      </c>
      <c r="W49" s="12">
        <v>0.4</v>
      </c>
      <c r="X49" s="12">
        <v>0.4</v>
      </c>
      <c r="Y49" s="12">
        <v>0.4</v>
      </c>
      <c r="Z49" s="12">
        <v>0.4</v>
      </c>
      <c r="AA49" s="12">
        <v>1</v>
      </c>
      <c r="AB49" s="12">
        <v>1</v>
      </c>
      <c r="AC49" s="12">
        <v>1</v>
      </c>
      <c r="AD49" s="12">
        <v>1</v>
      </c>
      <c r="AE49" s="12">
        <v>1</v>
      </c>
    </row>
    <row r="50" spans="1:31" s="20" customFormat="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0.29099999999999998</v>
      </c>
      <c r="M50" s="12">
        <v>0.34499999999999997</v>
      </c>
      <c r="N50" s="12">
        <v>0.36499999999999999</v>
      </c>
      <c r="O50" s="12">
        <v>0.317</v>
      </c>
      <c r="P50" s="12">
        <v>0.31</v>
      </c>
      <c r="Q50" s="12">
        <v>0.4</v>
      </c>
      <c r="R50" s="12">
        <v>0.44</v>
      </c>
      <c r="S50" s="12">
        <v>0.40500000000000003</v>
      </c>
      <c r="T50" s="12">
        <v>0.4</v>
      </c>
      <c r="U50" s="12">
        <v>0.36799999999999999</v>
      </c>
      <c r="V50" s="12">
        <v>0.4</v>
      </c>
      <c r="W50" s="12">
        <v>0.4</v>
      </c>
      <c r="X50" s="12">
        <v>0.4</v>
      </c>
      <c r="Y50" s="12">
        <v>0.4</v>
      </c>
      <c r="Z50" s="12">
        <v>0.4</v>
      </c>
      <c r="AA50" s="12">
        <v>1</v>
      </c>
      <c r="AB50" s="12">
        <v>1</v>
      </c>
      <c r="AC50" s="12">
        <v>1</v>
      </c>
      <c r="AD50" s="12">
        <v>1</v>
      </c>
      <c r="AE50" s="12">
        <v>1</v>
      </c>
    </row>
    <row r="51" spans="1:31" s="20" customFormat="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0.34499999999999997</v>
      </c>
      <c r="N51" s="12">
        <v>0.36499999999999999</v>
      </c>
      <c r="O51" s="12">
        <v>0.317</v>
      </c>
      <c r="P51" s="12">
        <v>0.31</v>
      </c>
      <c r="Q51" s="12">
        <v>0.4</v>
      </c>
      <c r="R51" s="12">
        <v>0.44</v>
      </c>
      <c r="S51" s="12">
        <v>0.40500000000000003</v>
      </c>
      <c r="T51" s="12">
        <v>0.4</v>
      </c>
      <c r="U51" s="12">
        <v>0.36799999999999999</v>
      </c>
      <c r="V51" s="12">
        <v>0.4</v>
      </c>
      <c r="W51" s="12">
        <v>0.4</v>
      </c>
      <c r="X51" s="12">
        <v>0.4</v>
      </c>
      <c r="Y51" s="12">
        <v>0.4</v>
      </c>
      <c r="Z51" s="12">
        <v>0.4</v>
      </c>
      <c r="AA51" s="12">
        <v>1</v>
      </c>
      <c r="AB51" s="12">
        <v>1</v>
      </c>
      <c r="AC51" s="12">
        <v>1</v>
      </c>
      <c r="AD51" s="12">
        <v>1</v>
      </c>
      <c r="AE51" s="12">
        <v>1</v>
      </c>
    </row>
    <row r="52" spans="1:31" s="20" customFormat="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0.36499999999999999</v>
      </c>
      <c r="O52" s="12">
        <v>0.317</v>
      </c>
      <c r="P52" s="12">
        <v>0.31</v>
      </c>
      <c r="Q52" s="12">
        <v>0.4</v>
      </c>
      <c r="R52" s="12">
        <v>0.44</v>
      </c>
      <c r="S52" s="12">
        <v>0.40500000000000003</v>
      </c>
      <c r="T52" s="12">
        <v>0.4</v>
      </c>
      <c r="U52" s="12">
        <v>0.36799999999999999</v>
      </c>
      <c r="V52" s="12">
        <v>0.4</v>
      </c>
      <c r="W52" s="12">
        <v>0.4</v>
      </c>
      <c r="X52" s="12">
        <v>0.4</v>
      </c>
      <c r="Y52" s="12">
        <v>0.4</v>
      </c>
      <c r="Z52" s="12">
        <v>0.4</v>
      </c>
      <c r="AA52" s="12">
        <v>1</v>
      </c>
      <c r="AB52" s="12">
        <v>1</v>
      </c>
      <c r="AC52" s="12">
        <v>1</v>
      </c>
      <c r="AD52" s="12">
        <v>1</v>
      </c>
      <c r="AE52" s="12">
        <v>1</v>
      </c>
    </row>
    <row r="53" spans="1:31" s="20" customFormat="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0.317</v>
      </c>
      <c r="P53" s="12">
        <v>0.31</v>
      </c>
      <c r="Q53" s="12">
        <v>0.4</v>
      </c>
      <c r="R53" s="12">
        <v>0.44</v>
      </c>
      <c r="S53" s="12">
        <v>0.40500000000000003</v>
      </c>
      <c r="T53" s="12">
        <v>0.4</v>
      </c>
      <c r="U53" s="12">
        <v>0.36799999999999999</v>
      </c>
      <c r="V53" s="12">
        <v>0.4</v>
      </c>
      <c r="W53" s="12">
        <v>0.4</v>
      </c>
      <c r="X53" s="12">
        <v>0.4</v>
      </c>
      <c r="Y53" s="12">
        <v>0.4</v>
      </c>
      <c r="Z53" s="12">
        <v>0.4</v>
      </c>
      <c r="AA53" s="12">
        <v>1</v>
      </c>
      <c r="AB53" s="12">
        <v>1</v>
      </c>
      <c r="AC53" s="12">
        <v>1</v>
      </c>
      <c r="AD53" s="12">
        <v>1</v>
      </c>
      <c r="AE53" s="12">
        <v>1</v>
      </c>
    </row>
    <row r="54" spans="1:31" s="20" customFormat="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0.31</v>
      </c>
      <c r="Q54" s="12">
        <v>0.4</v>
      </c>
      <c r="R54" s="12">
        <v>0.44</v>
      </c>
      <c r="S54" s="12">
        <v>0.40500000000000003</v>
      </c>
      <c r="T54" s="12">
        <v>0.4</v>
      </c>
      <c r="U54" s="12">
        <v>0.36799999999999999</v>
      </c>
      <c r="V54" s="12">
        <v>0.4</v>
      </c>
      <c r="W54" s="12">
        <v>0.4</v>
      </c>
      <c r="X54" s="12">
        <v>0.4</v>
      </c>
      <c r="Y54" s="12">
        <v>0.4</v>
      </c>
      <c r="Z54" s="12">
        <v>0.4</v>
      </c>
      <c r="AA54" s="12">
        <v>1</v>
      </c>
      <c r="AB54" s="12">
        <v>1</v>
      </c>
      <c r="AC54" s="12">
        <v>1</v>
      </c>
      <c r="AD54" s="12">
        <v>1</v>
      </c>
      <c r="AE54" s="12">
        <v>1</v>
      </c>
    </row>
    <row r="55" spans="1:31" s="20" customFormat="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0.4</v>
      </c>
      <c r="R55" s="13">
        <v>0.44</v>
      </c>
      <c r="S55" s="13">
        <v>0.40500000000000003</v>
      </c>
      <c r="T55" s="13">
        <v>0.4</v>
      </c>
      <c r="U55" s="13">
        <v>0.36799999999999999</v>
      </c>
      <c r="V55" s="13">
        <v>0.4</v>
      </c>
      <c r="W55" s="13">
        <v>0.4</v>
      </c>
      <c r="X55" s="13">
        <v>0.4</v>
      </c>
      <c r="Y55" s="13">
        <v>0.4</v>
      </c>
      <c r="Z55" s="13">
        <v>0.4</v>
      </c>
      <c r="AA55" s="13">
        <v>1</v>
      </c>
      <c r="AB55" s="13">
        <v>1</v>
      </c>
      <c r="AC55" s="13">
        <v>1</v>
      </c>
      <c r="AD55" s="13">
        <v>1</v>
      </c>
      <c r="AE55" s="13">
        <v>1</v>
      </c>
    </row>
  </sheetData>
  <phoneticPr fontId="5" type="noConversion"/>
  <pageMargins left="0.75" right="0.75" top="0.5" bottom="0.5" header="0.5" footer="0.5"/>
  <pageSetup scale="70" orientation="landscape" r:id="rId1"/>
  <headerFooter alignWithMargins="0">
    <oddFooter>&amp;L&amp;A
Effective 12/20/2017&amp;C&amp;P of &amp;N</oddFooter>
  </headerFooter>
  <colBreaks count="1" manualBreakCount="1">
    <brk id="16" max="1048575" man="1"/>
  </colBreaks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3"/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11" sqref="B11"/>
    </sheetView>
  </sheetViews>
  <sheetFormatPr defaultRowHeight="12.75" x14ac:dyDescent="0.2"/>
  <cols>
    <col min="1" max="1" width="7.140625" customWidth="1"/>
    <col min="2" max="31" width="11.140625" customWidth="1"/>
  </cols>
  <sheetData>
    <row r="1" spans="1:31" ht="18" x14ac:dyDescent="0.25">
      <c r="A1" s="22"/>
      <c r="B1" s="19" t="s">
        <v>73</v>
      </c>
      <c r="C1" s="16"/>
      <c r="D1" s="16"/>
      <c r="E1" s="16"/>
      <c r="F1" s="16"/>
      <c r="G1" s="16"/>
      <c r="H1" s="16"/>
      <c r="I1" s="16"/>
      <c r="J1" s="16"/>
      <c r="K1" s="16"/>
      <c r="L1" s="17"/>
      <c r="M1" s="17"/>
      <c r="N1" s="17"/>
      <c r="O1" s="17"/>
      <c r="P1" s="17"/>
      <c r="Q1" s="19" t="s">
        <v>73</v>
      </c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</row>
    <row r="2" spans="1:31" x14ac:dyDescent="0.2">
      <c r="B2" s="18" t="s">
        <v>86</v>
      </c>
      <c r="C2" s="18"/>
      <c r="D2" s="18"/>
      <c r="E2" s="18"/>
      <c r="F2" s="18"/>
      <c r="G2" s="18"/>
      <c r="H2" s="18"/>
      <c r="I2" s="18"/>
      <c r="J2" s="18"/>
      <c r="K2" s="18"/>
      <c r="L2" s="17"/>
      <c r="M2" s="17"/>
      <c r="N2" s="17"/>
      <c r="O2" s="17"/>
      <c r="P2" s="17"/>
      <c r="Q2" s="18" t="s">
        <v>86</v>
      </c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</row>
    <row r="3" spans="1:31" ht="13.5" thickBot="1" x14ac:dyDescent="0.25">
      <c r="A3" s="2"/>
      <c r="B3" s="2" t="s">
        <v>33</v>
      </c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  <c r="O3" s="2"/>
      <c r="P3" s="2"/>
      <c r="Q3" s="2" t="s">
        <v>33</v>
      </c>
      <c r="R3" s="2"/>
      <c r="S3" s="2"/>
      <c r="T3" s="2"/>
      <c r="U3" s="2"/>
      <c r="X3" s="2"/>
      <c r="Y3" s="2"/>
      <c r="Z3" s="2"/>
      <c r="AA3" s="2"/>
      <c r="AB3" s="2"/>
      <c r="AC3" s="2"/>
      <c r="AD3" s="2"/>
      <c r="AE3" s="2"/>
    </row>
    <row r="4" spans="1:31" s="20" customFormat="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s="20" customFormat="1" x14ac:dyDescent="0.2">
      <c r="A5" s="66">
        <v>0</v>
      </c>
      <c r="B5" s="107">
        <v>0</v>
      </c>
      <c r="C5" s="107">
        <v>0</v>
      </c>
      <c r="D5" s="107">
        <v>0</v>
      </c>
      <c r="E5" s="107">
        <v>0</v>
      </c>
      <c r="F5" s="107">
        <v>0</v>
      </c>
      <c r="G5" s="107">
        <v>0</v>
      </c>
      <c r="H5" s="107">
        <v>0</v>
      </c>
      <c r="I5" s="107">
        <v>0</v>
      </c>
      <c r="J5" s="107">
        <v>0</v>
      </c>
      <c r="K5" s="107">
        <v>0</v>
      </c>
      <c r="L5" s="107">
        <v>0</v>
      </c>
      <c r="M5" s="107">
        <v>0</v>
      </c>
      <c r="N5" s="107">
        <v>0</v>
      </c>
      <c r="O5" s="107">
        <v>0</v>
      </c>
      <c r="P5" s="107">
        <v>0</v>
      </c>
      <c r="Q5" s="107">
        <v>0</v>
      </c>
      <c r="R5" s="107">
        <v>0</v>
      </c>
      <c r="S5" s="107">
        <v>0</v>
      </c>
      <c r="T5" s="107">
        <v>0</v>
      </c>
      <c r="U5" s="107">
        <v>0</v>
      </c>
      <c r="V5" s="107">
        <v>0</v>
      </c>
      <c r="W5" s="107">
        <v>0</v>
      </c>
      <c r="X5" s="107">
        <v>0</v>
      </c>
      <c r="Y5" s="107">
        <v>0</v>
      </c>
      <c r="Z5" s="107">
        <v>0</v>
      </c>
      <c r="AA5" s="107">
        <v>0</v>
      </c>
      <c r="AB5" s="107">
        <v>0</v>
      </c>
      <c r="AC5" s="107">
        <v>0</v>
      </c>
      <c r="AD5" s="107">
        <v>0</v>
      </c>
      <c r="AE5" s="107">
        <v>0</v>
      </c>
    </row>
    <row r="6" spans="1:31" s="20" customFormat="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</row>
    <row r="7" spans="1:31" s="20" customFormat="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</row>
    <row r="8" spans="1:31" s="20" customFormat="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</row>
    <row r="9" spans="1:31" s="20" customFormat="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</row>
    <row r="10" spans="1:31" s="20" customFormat="1" x14ac:dyDescent="0.2">
      <c r="A10" s="66">
        <v>5</v>
      </c>
      <c r="B10" s="12">
        <v>3.0000000000000001E-3</v>
      </c>
      <c r="C10" s="12">
        <v>8.9999999999999993E-3</v>
      </c>
      <c r="D10" s="12">
        <v>1.4999999999999999E-2</v>
      </c>
      <c r="E10" s="12">
        <v>1.2E-2</v>
      </c>
      <c r="F10" s="12">
        <v>0.02</v>
      </c>
      <c r="G10" s="12">
        <v>3.3000000000000002E-2</v>
      </c>
      <c r="H10" s="12">
        <v>3.9E-2</v>
      </c>
      <c r="I10" s="12">
        <v>0.05</v>
      </c>
      <c r="J10" s="12">
        <v>4.2999999999999997E-2</v>
      </c>
      <c r="K10" s="12">
        <v>0.05</v>
      </c>
      <c r="L10" s="12">
        <v>0.06</v>
      </c>
      <c r="M10" s="12">
        <v>7.0999999999999994E-2</v>
      </c>
      <c r="N10" s="12">
        <v>9.0999999999999998E-2</v>
      </c>
      <c r="O10" s="12">
        <v>0.14299999999999999</v>
      </c>
      <c r="P10" s="12">
        <v>0.11600000000000001</v>
      </c>
      <c r="Q10" s="12">
        <v>0.14000000000000001</v>
      </c>
      <c r="R10" s="12">
        <v>0.17</v>
      </c>
      <c r="S10" s="12">
        <v>0.17</v>
      </c>
      <c r="T10" s="12">
        <v>0.15</v>
      </c>
      <c r="U10" s="12">
        <v>0.15</v>
      </c>
      <c r="V10" s="12">
        <v>0.15</v>
      </c>
      <c r="W10" s="12">
        <v>0.15</v>
      </c>
      <c r="X10" s="12">
        <v>0.15</v>
      </c>
      <c r="Y10" s="12">
        <v>0.15</v>
      </c>
      <c r="Z10" s="12">
        <v>0.15</v>
      </c>
      <c r="AA10" s="12">
        <v>1</v>
      </c>
      <c r="AB10" s="12">
        <v>1</v>
      </c>
      <c r="AC10" s="12">
        <v>1</v>
      </c>
      <c r="AD10" s="12">
        <v>1</v>
      </c>
      <c r="AE10" s="12">
        <v>1</v>
      </c>
    </row>
    <row r="11" spans="1:31" s="20" customFormat="1" x14ac:dyDescent="0.2">
      <c r="A11" s="66">
        <v>6</v>
      </c>
      <c r="B11" s="12">
        <v>5.0000000000000001E-3</v>
      </c>
      <c r="C11" s="12">
        <v>0.01</v>
      </c>
      <c r="D11" s="12">
        <v>1.6E-2</v>
      </c>
      <c r="E11" s="12">
        <v>1.2999999999999999E-2</v>
      </c>
      <c r="F11" s="12">
        <v>2.1000000000000001E-2</v>
      </c>
      <c r="G11" s="12">
        <v>3.6999999999999998E-2</v>
      </c>
      <c r="H11" s="12">
        <v>4.4999999999999998E-2</v>
      </c>
      <c r="I11" s="12">
        <v>5.2999999999999999E-2</v>
      </c>
      <c r="J11" s="12">
        <v>4.8000000000000001E-2</v>
      </c>
      <c r="K11" s="12">
        <v>5.3999999999999999E-2</v>
      </c>
      <c r="L11" s="12">
        <v>6.5000000000000002E-2</v>
      </c>
      <c r="M11" s="12">
        <v>7.5999999999999998E-2</v>
      </c>
      <c r="N11" s="12">
        <v>9.8000000000000004E-2</v>
      </c>
      <c r="O11" s="12">
        <v>0.14699999999999999</v>
      </c>
      <c r="P11" s="12">
        <v>0.122</v>
      </c>
      <c r="Q11" s="12">
        <v>0.14699999999999999</v>
      </c>
      <c r="R11" s="12">
        <v>0.17799999999999999</v>
      </c>
      <c r="S11" s="12">
        <v>0.17599999999999999</v>
      </c>
      <c r="T11" s="12">
        <v>0.156</v>
      </c>
      <c r="U11" s="12">
        <v>0.156</v>
      </c>
      <c r="V11" s="12">
        <v>0.156</v>
      </c>
      <c r="W11" s="12">
        <v>0.156</v>
      </c>
      <c r="X11" s="12">
        <v>0.156</v>
      </c>
      <c r="Y11" s="12">
        <v>0.156</v>
      </c>
      <c r="Z11" s="12">
        <v>0.156</v>
      </c>
      <c r="AA11" s="12">
        <v>1</v>
      </c>
      <c r="AB11" s="12">
        <v>1</v>
      </c>
      <c r="AC11" s="12">
        <v>1</v>
      </c>
      <c r="AD11" s="12">
        <v>1</v>
      </c>
      <c r="AE11" s="12">
        <v>1</v>
      </c>
    </row>
    <row r="12" spans="1:31" s="20" customFormat="1" x14ac:dyDescent="0.2">
      <c r="A12" s="66">
        <v>7</v>
      </c>
      <c r="B12" s="12">
        <v>6.0000000000000001E-3</v>
      </c>
      <c r="C12" s="12">
        <v>1.2E-2</v>
      </c>
      <c r="D12" s="12">
        <v>1.7000000000000001E-2</v>
      </c>
      <c r="E12" s="12">
        <v>1.4999999999999999E-2</v>
      </c>
      <c r="F12" s="12">
        <v>2.3E-2</v>
      </c>
      <c r="G12" s="12">
        <v>4.2000000000000003E-2</v>
      </c>
      <c r="H12" s="12">
        <v>0.05</v>
      </c>
      <c r="I12" s="12">
        <v>5.7000000000000002E-2</v>
      </c>
      <c r="J12" s="12">
        <v>5.1999999999999998E-2</v>
      </c>
      <c r="K12" s="12">
        <v>5.8000000000000003E-2</v>
      </c>
      <c r="L12" s="12">
        <v>7.0000000000000007E-2</v>
      </c>
      <c r="M12" s="12">
        <v>8.1000000000000003E-2</v>
      </c>
      <c r="N12" s="12">
        <v>0.104</v>
      </c>
      <c r="O12" s="12">
        <v>0.15</v>
      </c>
      <c r="P12" s="12">
        <v>0.128</v>
      </c>
      <c r="Q12" s="12">
        <v>0.154</v>
      </c>
      <c r="R12" s="12">
        <v>0.185</v>
      </c>
      <c r="S12" s="12">
        <v>0.182</v>
      </c>
      <c r="T12" s="12">
        <v>0.16200000000000001</v>
      </c>
      <c r="U12" s="12">
        <v>0.16200000000000001</v>
      </c>
      <c r="V12" s="12">
        <v>0.16200000000000001</v>
      </c>
      <c r="W12" s="12">
        <v>0.16200000000000001</v>
      </c>
      <c r="X12" s="12">
        <v>0.16200000000000001</v>
      </c>
      <c r="Y12" s="12">
        <v>0.16200000000000001</v>
      </c>
      <c r="Z12" s="12">
        <v>0.16200000000000001</v>
      </c>
      <c r="AA12" s="12">
        <v>1</v>
      </c>
      <c r="AB12" s="12">
        <v>1</v>
      </c>
      <c r="AC12" s="12">
        <v>1</v>
      </c>
      <c r="AD12" s="12">
        <v>1</v>
      </c>
      <c r="AE12" s="12">
        <v>1</v>
      </c>
    </row>
    <row r="13" spans="1:31" s="20" customFormat="1" x14ac:dyDescent="0.2">
      <c r="A13" s="66">
        <v>8</v>
      </c>
      <c r="B13" s="12">
        <v>7.0000000000000001E-3</v>
      </c>
      <c r="C13" s="12">
        <v>1.2999999999999999E-2</v>
      </c>
      <c r="D13" s="12">
        <v>1.7999999999999999E-2</v>
      </c>
      <c r="E13" s="12">
        <v>1.7000000000000001E-2</v>
      </c>
      <c r="F13" s="12">
        <v>2.4E-2</v>
      </c>
      <c r="G13" s="12">
        <v>4.5999999999999999E-2</v>
      </c>
      <c r="H13" s="12">
        <v>5.6000000000000001E-2</v>
      </c>
      <c r="I13" s="12">
        <v>0.06</v>
      </c>
      <c r="J13" s="12">
        <v>5.7000000000000002E-2</v>
      </c>
      <c r="K13" s="12">
        <v>6.2E-2</v>
      </c>
      <c r="L13" s="12">
        <v>7.5999999999999998E-2</v>
      </c>
      <c r="M13" s="12">
        <v>8.5000000000000006E-2</v>
      </c>
      <c r="N13" s="12">
        <v>0.11</v>
      </c>
      <c r="O13" s="12">
        <v>0.154</v>
      </c>
      <c r="P13" s="12">
        <v>0.13400000000000001</v>
      </c>
      <c r="Q13" s="12">
        <v>0.16</v>
      </c>
      <c r="R13" s="12">
        <v>0.193</v>
      </c>
      <c r="S13" s="12">
        <v>0.187</v>
      </c>
      <c r="T13" s="12">
        <v>0.16900000000000001</v>
      </c>
      <c r="U13" s="12">
        <v>0.16900000000000001</v>
      </c>
      <c r="V13" s="12">
        <v>0.16900000000000001</v>
      </c>
      <c r="W13" s="12">
        <v>0.16900000000000001</v>
      </c>
      <c r="X13" s="12">
        <v>0.16900000000000001</v>
      </c>
      <c r="Y13" s="12">
        <v>0.16900000000000001</v>
      </c>
      <c r="Z13" s="12">
        <v>0.16900000000000001</v>
      </c>
      <c r="AA13" s="12">
        <v>1</v>
      </c>
      <c r="AB13" s="12">
        <v>1</v>
      </c>
      <c r="AC13" s="12">
        <v>1</v>
      </c>
      <c r="AD13" s="12">
        <v>1</v>
      </c>
      <c r="AE13" s="12">
        <v>1</v>
      </c>
    </row>
    <row r="14" spans="1:31" s="20" customFormat="1" x14ac:dyDescent="0.2">
      <c r="A14" s="66">
        <v>9</v>
      </c>
      <c r="B14" s="12">
        <v>8.0000000000000002E-3</v>
      </c>
      <c r="C14" s="12">
        <v>1.4999999999999999E-2</v>
      </c>
      <c r="D14" s="12">
        <v>1.9E-2</v>
      </c>
      <c r="E14" s="12">
        <v>1.7999999999999999E-2</v>
      </c>
      <c r="F14" s="12">
        <v>2.5999999999999999E-2</v>
      </c>
      <c r="G14" s="12">
        <v>5.0999999999999997E-2</v>
      </c>
      <c r="H14" s="12">
        <v>6.2E-2</v>
      </c>
      <c r="I14" s="12">
        <v>6.4000000000000001E-2</v>
      </c>
      <c r="J14" s="12">
        <v>6.0999999999999999E-2</v>
      </c>
      <c r="K14" s="12">
        <v>6.6000000000000003E-2</v>
      </c>
      <c r="L14" s="12">
        <v>8.1000000000000003E-2</v>
      </c>
      <c r="M14" s="12">
        <v>0.09</v>
      </c>
      <c r="N14" s="12">
        <v>0.11600000000000001</v>
      </c>
      <c r="O14" s="12">
        <v>0.158</v>
      </c>
      <c r="P14" s="12">
        <v>0.14000000000000001</v>
      </c>
      <c r="Q14" s="12">
        <v>0.16700000000000001</v>
      </c>
      <c r="R14" s="12">
        <v>0.20100000000000001</v>
      </c>
      <c r="S14" s="12">
        <v>0.193</v>
      </c>
      <c r="T14" s="12">
        <v>0.17499999999999999</v>
      </c>
      <c r="U14" s="12">
        <v>0.17499999999999999</v>
      </c>
      <c r="V14" s="12">
        <v>0.17499999999999999</v>
      </c>
      <c r="W14" s="12">
        <v>0.17499999999999999</v>
      </c>
      <c r="X14" s="12">
        <v>0.17499999999999999</v>
      </c>
      <c r="Y14" s="12">
        <v>0.17499999999999999</v>
      </c>
      <c r="Z14" s="12">
        <v>0.17499999999999999</v>
      </c>
      <c r="AA14" s="12">
        <v>1</v>
      </c>
      <c r="AB14" s="12">
        <v>1</v>
      </c>
      <c r="AC14" s="12">
        <v>1</v>
      </c>
      <c r="AD14" s="12">
        <v>1</v>
      </c>
      <c r="AE14" s="12">
        <v>1</v>
      </c>
    </row>
    <row r="15" spans="1:31" s="20" customFormat="1" x14ac:dyDescent="0.2">
      <c r="A15" s="66">
        <v>10</v>
      </c>
      <c r="B15" s="12">
        <v>0.01</v>
      </c>
      <c r="C15" s="12">
        <v>1.6E-2</v>
      </c>
      <c r="D15" s="12">
        <v>1.9E-2</v>
      </c>
      <c r="E15" s="12">
        <v>0.02</v>
      </c>
      <c r="F15" s="12">
        <v>2.7E-2</v>
      </c>
      <c r="G15" s="12">
        <v>5.5E-2</v>
      </c>
      <c r="H15" s="12">
        <v>6.7000000000000004E-2</v>
      </c>
      <c r="I15" s="12">
        <v>6.7000000000000004E-2</v>
      </c>
      <c r="J15" s="12">
        <v>6.6000000000000003E-2</v>
      </c>
      <c r="K15" s="12">
        <v>7.0000000000000007E-2</v>
      </c>
      <c r="L15" s="12">
        <v>8.5999999999999993E-2</v>
      </c>
      <c r="M15" s="12">
        <v>9.4E-2</v>
      </c>
      <c r="N15" s="12">
        <v>0.122</v>
      </c>
      <c r="O15" s="12">
        <v>0.161</v>
      </c>
      <c r="P15" s="12">
        <v>0.14699999999999999</v>
      </c>
      <c r="Q15" s="12">
        <v>0.17399999999999999</v>
      </c>
      <c r="R15" s="12">
        <v>0.20899999999999999</v>
      </c>
      <c r="S15" s="12">
        <v>0.19900000000000001</v>
      </c>
      <c r="T15" s="12">
        <v>0.18099999999999999</v>
      </c>
      <c r="U15" s="12">
        <v>0.18099999999999999</v>
      </c>
      <c r="V15" s="12">
        <v>0.18099999999999999</v>
      </c>
      <c r="W15" s="12">
        <v>0.18099999999999999</v>
      </c>
      <c r="X15" s="12">
        <v>0.18099999999999999</v>
      </c>
      <c r="Y15" s="12">
        <v>0.18099999999999999</v>
      </c>
      <c r="Z15" s="12">
        <v>0.18099999999999999</v>
      </c>
      <c r="AA15" s="12">
        <v>1</v>
      </c>
      <c r="AB15" s="12">
        <v>1</v>
      </c>
      <c r="AC15" s="12">
        <v>1</v>
      </c>
      <c r="AD15" s="12">
        <v>1</v>
      </c>
      <c r="AE15" s="12">
        <v>1</v>
      </c>
    </row>
    <row r="16" spans="1:31" s="20" customFormat="1" x14ac:dyDescent="0.2">
      <c r="A16" s="66">
        <v>11</v>
      </c>
      <c r="B16" s="12">
        <v>1.0999999999999999E-2</v>
      </c>
      <c r="C16" s="12">
        <v>1.7000000000000001E-2</v>
      </c>
      <c r="D16" s="12">
        <v>0.02</v>
      </c>
      <c r="E16" s="12">
        <v>2.1000000000000001E-2</v>
      </c>
      <c r="F16" s="12">
        <v>2.9000000000000001E-2</v>
      </c>
      <c r="G16" s="12">
        <v>0.06</v>
      </c>
      <c r="H16" s="12">
        <v>7.2999999999999995E-2</v>
      </c>
      <c r="I16" s="12">
        <v>7.0000000000000007E-2</v>
      </c>
      <c r="J16" s="12">
        <v>7.0999999999999994E-2</v>
      </c>
      <c r="K16" s="12">
        <v>7.3999999999999996E-2</v>
      </c>
      <c r="L16" s="12">
        <v>9.0999999999999998E-2</v>
      </c>
      <c r="M16" s="12">
        <v>9.9000000000000005E-2</v>
      </c>
      <c r="N16" s="12">
        <v>0.128</v>
      </c>
      <c r="O16" s="12">
        <v>0.16500000000000001</v>
      </c>
      <c r="P16" s="12">
        <v>0.153</v>
      </c>
      <c r="Q16" s="12">
        <v>0.18099999999999999</v>
      </c>
      <c r="R16" s="12">
        <v>0.216</v>
      </c>
      <c r="S16" s="12">
        <v>0.20499999999999999</v>
      </c>
      <c r="T16" s="12">
        <v>0.187</v>
      </c>
      <c r="U16" s="12">
        <v>0.187</v>
      </c>
      <c r="V16" s="12">
        <v>0.187</v>
      </c>
      <c r="W16" s="12">
        <v>0.187</v>
      </c>
      <c r="X16" s="12">
        <v>0.187</v>
      </c>
      <c r="Y16" s="12">
        <v>0.187</v>
      </c>
      <c r="Z16" s="12">
        <v>0.187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</row>
    <row r="17" spans="1:31" s="20" customFormat="1" x14ac:dyDescent="0.2">
      <c r="A17" s="66">
        <v>12</v>
      </c>
      <c r="B17" s="12">
        <v>1.2E-2</v>
      </c>
      <c r="C17" s="12">
        <v>1.9E-2</v>
      </c>
      <c r="D17" s="12">
        <v>2.1000000000000001E-2</v>
      </c>
      <c r="E17" s="12">
        <v>2.3E-2</v>
      </c>
      <c r="F17" s="12">
        <v>0.03</v>
      </c>
      <c r="G17" s="12">
        <v>6.5000000000000002E-2</v>
      </c>
      <c r="H17" s="12">
        <v>7.8E-2</v>
      </c>
      <c r="I17" s="12">
        <v>7.3999999999999996E-2</v>
      </c>
      <c r="J17" s="12">
        <v>7.4999999999999997E-2</v>
      </c>
      <c r="K17" s="12">
        <v>7.8E-2</v>
      </c>
      <c r="L17" s="12">
        <v>9.6000000000000002E-2</v>
      </c>
      <c r="M17" s="12">
        <v>0.104</v>
      </c>
      <c r="N17" s="12">
        <v>0.13400000000000001</v>
      </c>
      <c r="O17" s="12">
        <v>0.16800000000000001</v>
      </c>
      <c r="P17" s="12">
        <v>0.159</v>
      </c>
      <c r="Q17" s="12">
        <v>0.188</v>
      </c>
      <c r="R17" s="12">
        <v>0.224</v>
      </c>
      <c r="S17" s="12">
        <v>0.21099999999999999</v>
      </c>
      <c r="T17" s="12">
        <v>0.193</v>
      </c>
      <c r="U17" s="12">
        <v>0.193</v>
      </c>
      <c r="V17" s="12">
        <v>0.193</v>
      </c>
      <c r="W17" s="12">
        <v>0.193</v>
      </c>
      <c r="X17" s="12">
        <v>0.193</v>
      </c>
      <c r="Y17" s="12">
        <v>0.193</v>
      </c>
      <c r="Z17" s="12">
        <v>0.193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</row>
    <row r="18" spans="1:31" s="20" customFormat="1" x14ac:dyDescent="0.2">
      <c r="A18" s="66">
        <v>13</v>
      </c>
      <c r="B18" s="12">
        <v>1.4E-2</v>
      </c>
      <c r="C18" s="12">
        <v>0.02</v>
      </c>
      <c r="D18" s="12">
        <v>2.1999999999999999E-2</v>
      </c>
      <c r="E18" s="12">
        <v>2.4E-2</v>
      </c>
      <c r="F18" s="12">
        <v>3.2000000000000001E-2</v>
      </c>
      <c r="G18" s="12">
        <v>6.9000000000000006E-2</v>
      </c>
      <c r="H18" s="12">
        <v>8.4000000000000005E-2</v>
      </c>
      <c r="I18" s="12">
        <v>7.6999999999999999E-2</v>
      </c>
      <c r="J18" s="12">
        <v>0.08</v>
      </c>
      <c r="K18" s="12">
        <v>8.2000000000000003E-2</v>
      </c>
      <c r="L18" s="12">
        <v>0.10199999999999999</v>
      </c>
      <c r="M18" s="12">
        <v>0.108</v>
      </c>
      <c r="N18" s="12">
        <v>0.14000000000000001</v>
      </c>
      <c r="O18" s="12">
        <v>0.17199999999999999</v>
      </c>
      <c r="P18" s="12">
        <v>0.16500000000000001</v>
      </c>
      <c r="Q18" s="12">
        <v>0.19500000000000001</v>
      </c>
      <c r="R18" s="12">
        <v>0.23200000000000001</v>
      </c>
      <c r="S18" s="12">
        <v>0.216</v>
      </c>
      <c r="T18" s="12">
        <v>0.2</v>
      </c>
      <c r="U18" s="12">
        <v>0.2</v>
      </c>
      <c r="V18" s="12">
        <v>0.2</v>
      </c>
      <c r="W18" s="12">
        <v>0.2</v>
      </c>
      <c r="X18" s="12">
        <v>0.2</v>
      </c>
      <c r="Y18" s="12">
        <v>0.2</v>
      </c>
      <c r="Z18" s="12">
        <v>0.2</v>
      </c>
      <c r="AA18" s="12">
        <v>1</v>
      </c>
      <c r="AB18" s="12">
        <v>1</v>
      </c>
      <c r="AC18" s="12">
        <v>1</v>
      </c>
      <c r="AD18" s="12">
        <v>1</v>
      </c>
      <c r="AE18" s="12">
        <v>1</v>
      </c>
    </row>
    <row r="19" spans="1:31" s="20" customFormat="1" x14ac:dyDescent="0.2">
      <c r="A19" s="66">
        <v>14</v>
      </c>
      <c r="B19" s="12">
        <v>1.4999999999999999E-2</v>
      </c>
      <c r="C19" s="12">
        <v>2.1999999999999999E-2</v>
      </c>
      <c r="D19" s="12">
        <v>2.3E-2</v>
      </c>
      <c r="E19" s="12">
        <v>2.5999999999999999E-2</v>
      </c>
      <c r="F19" s="12">
        <v>3.3000000000000002E-2</v>
      </c>
      <c r="G19" s="12">
        <v>7.3999999999999996E-2</v>
      </c>
      <c r="H19" s="12">
        <v>0.09</v>
      </c>
      <c r="I19" s="12">
        <v>8.1000000000000003E-2</v>
      </c>
      <c r="J19" s="12">
        <v>8.4000000000000005E-2</v>
      </c>
      <c r="K19" s="12">
        <v>8.5999999999999993E-2</v>
      </c>
      <c r="L19" s="12">
        <v>0.107</v>
      </c>
      <c r="M19" s="12">
        <v>0.113</v>
      </c>
      <c r="N19" s="12">
        <v>0.14599999999999999</v>
      </c>
      <c r="O19" s="12">
        <v>0.17599999999999999</v>
      </c>
      <c r="P19" s="12">
        <v>0.17199999999999999</v>
      </c>
      <c r="Q19" s="12">
        <v>0.20100000000000001</v>
      </c>
      <c r="R19" s="12">
        <v>0.24</v>
      </c>
      <c r="S19" s="12">
        <v>0.222</v>
      </c>
      <c r="T19" s="12">
        <v>0.20599999999999999</v>
      </c>
      <c r="U19" s="12">
        <v>0.20599999999999999</v>
      </c>
      <c r="V19" s="12">
        <v>0.20599999999999999</v>
      </c>
      <c r="W19" s="12">
        <v>0.20599999999999999</v>
      </c>
      <c r="X19" s="12">
        <v>0.20599999999999999</v>
      </c>
      <c r="Y19" s="12">
        <v>0.20599999999999999</v>
      </c>
      <c r="Z19" s="12">
        <v>0.20599999999999999</v>
      </c>
      <c r="AA19" s="12">
        <v>1</v>
      </c>
      <c r="AB19" s="12">
        <v>1</v>
      </c>
      <c r="AC19" s="12">
        <v>1</v>
      </c>
      <c r="AD19" s="12">
        <v>1</v>
      </c>
      <c r="AE19" s="12">
        <v>1</v>
      </c>
    </row>
    <row r="20" spans="1:31" s="20" customFormat="1" x14ac:dyDescent="0.2">
      <c r="A20" s="66">
        <v>15</v>
      </c>
      <c r="B20" s="12">
        <v>1.6E-2</v>
      </c>
      <c r="C20" s="12">
        <v>2.3E-2</v>
      </c>
      <c r="D20" s="12">
        <v>2.4E-2</v>
      </c>
      <c r="E20" s="12">
        <v>2.8000000000000001E-2</v>
      </c>
      <c r="F20" s="12">
        <v>3.5000000000000003E-2</v>
      </c>
      <c r="G20" s="12">
        <v>7.8E-2</v>
      </c>
      <c r="H20" s="12">
        <v>9.5000000000000001E-2</v>
      </c>
      <c r="I20" s="12">
        <v>8.4000000000000005E-2</v>
      </c>
      <c r="J20" s="12">
        <v>8.8999999999999996E-2</v>
      </c>
      <c r="K20" s="12">
        <v>0.09</v>
      </c>
      <c r="L20" s="12">
        <v>0.112</v>
      </c>
      <c r="M20" s="12">
        <v>0.11700000000000001</v>
      </c>
      <c r="N20" s="12">
        <v>0.152</v>
      </c>
      <c r="O20" s="12">
        <v>0.17899999999999999</v>
      </c>
      <c r="P20" s="12">
        <v>0.17799999999999999</v>
      </c>
      <c r="Q20" s="12">
        <v>0.20799999999999999</v>
      </c>
      <c r="R20" s="12">
        <v>0.247</v>
      </c>
      <c r="S20" s="12">
        <v>0.22800000000000001</v>
      </c>
      <c r="T20" s="12">
        <v>0.21199999999999999</v>
      </c>
      <c r="U20" s="12">
        <v>0.21199999999999999</v>
      </c>
      <c r="V20" s="12">
        <v>0.21199999999999999</v>
      </c>
      <c r="W20" s="12">
        <v>0.21199999999999999</v>
      </c>
      <c r="X20" s="12">
        <v>0.21199999999999999</v>
      </c>
      <c r="Y20" s="12">
        <v>0.21199999999999999</v>
      </c>
      <c r="Z20" s="12">
        <v>0.21199999999999999</v>
      </c>
      <c r="AA20" s="12">
        <v>1</v>
      </c>
      <c r="AB20" s="12">
        <v>1</v>
      </c>
      <c r="AC20" s="12">
        <v>1</v>
      </c>
      <c r="AD20" s="12">
        <v>1</v>
      </c>
      <c r="AE20" s="12">
        <v>1</v>
      </c>
    </row>
    <row r="21" spans="1:31" s="20" customFormat="1" x14ac:dyDescent="0.2">
      <c r="A21" s="66">
        <v>16</v>
      </c>
      <c r="B21" s="12">
        <v>1.7000000000000001E-2</v>
      </c>
      <c r="C21" s="12">
        <v>2.4E-2</v>
      </c>
      <c r="D21" s="12">
        <v>2.5000000000000001E-2</v>
      </c>
      <c r="E21" s="12">
        <v>2.9000000000000001E-2</v>
      </c>
      <c r="F21" s="12">
        <v>3.5999999999999997E-2</v>
      </c>
      <c r="G21" s="12">
        <v>8.3000000000000004E-2</v>
      </c>
      <c r="H21" s="12">
        <v>0.10100000000000001</v>
      </c>
      <c r="I21" s="12">
        <v>8.7999999999999995E-2</v>
      </c>
      <c r="J21" s="12">
        <v>9.2999999999999999E-2</v>
      </c>
      <c r="K21" s="12">
        <v>9.4E-2</v>
      </c>
      <c r="L21" s="12">
        <v>0.11700000000000001</v>
      </c>
      <c r="M21" s="12">
        <v>0.122</v>
      </c>
      <c r="N21" s="12">
        <v>0.158</v>
      </c>
      <c r="O21" s="12">
        <v>0.183</v>
      </c>
      <c r="P21" s="12">
        <v>0.184</v>
      </c>
      <c r="Q21" s="12">
        <v>0.215</v>
      </c>
      <c r="R21" s="12">
        <v>0.255</v>
      </c>
      <c r="S21" s="12">
        <v>0.23400000000000001</v>
      </c>
      <c r="T21" s="12">
        <v>0.218</v>
      </c>
      <c r="U21" s="12">
        <v>0.218</v>
      </c>
      <c r="V21" s="12">
        <v>0.218</v>
      </c>
      <c r="W21" s="12">
        <v>0.218</v>
      </c>
      <c r="X21" s="12">
        <v>0.218</v>
      </c>
      <c r="Y21" s="12">
        <v>0.218</v>
      </c>
      <c r="Z21" s="12">
        <v>0.218</v>
      </c>
      <c r="AA21" s="12">
        <v>1</v>
      </c>
      <c r="AB21" s="12">
        <v>1</v>
      </c>
      <c r="AC21" s="12">
        <v>1</v>
      </c>
      <c r="AD21" s="12">
        <v>1</v>
      </c>
      <c r="AE21" s="12">
        <v>1</v>
      </c>
    </row>
    <row r="22" spans="1:31" s="20" customFormat="1" x14ac:dyDescent="0.2">
      <c r="A22" s="66">
        <v>17</v>
      </c>
      <c r="B22" s="12">
        <v>1.9E-2</v>
      </c>
      <c r="C22" s="12">
        <v>2.5999999999999999E-2</v>
      </c>
      <c r="D22" s="12">
        <v>2.5999999999999999E-2</v>
      </c>
      <c r="E22" s="12">
        <v>3.1E-2</v>
      </c>
      <c r="F22" s="12">
        <v>3.7999999999999999E-2</v>
      </c>
      <c r="G22" s="12">
        <v>8.6999999999999994E-2</v>
      </c>
      <c r="H22" s="12">
        <v>0.107</v>
      </c>
      <c r="I22" s="12">
        <v>9.0999999999999998E-2</v>
      </c>
      <c r="J22" s="12">
        <v>9.8000000000000004E-2</v>
      </c>
      <c r="K22" s="12">
        <v>9.8000000000000004E-2</v>
      </c>
      <c r="L22" s="12">
        <v>0.122</v>
      </c>
      <c r="M22" s="12">
        <v>0.127</v>
      </c>
      <c r="N22" s="12">
        <v>0.16400000000000001</v>
      </c>
      <c r="O22" s="12">
        <v>0.187</v>
      </c>
      <c r="P22" s="12">
        <v>0.19</v>
      </c>
      <c r="Q22" s="12">
        <v>0.222</v>
      </c>
      <c r="R22" s="12">
        <v>0.26300000000000001</v>
      </c>
      <c r="S22" s="12">
        <v>0.24</v>
      </c>
      <c r="T22" s="12">
        <v>0.224</v>
      </c>
      <c r="U22" s="12">
        <v>0.224</v>
      </c>
      <c r="V22" s="12">
        <v>0.224</v>
      </c>
      <c r="W22" s="12">
        <v>0.224</v>
      </c>
      <c r="X22" s="12">
        <v>0.224</v>
      </c>
      <c r="Y22" s="12">
        <v>0.224</v>
      </c>
      <c r="Z22" s="12">
        <v>0.224</v>
      </c>
      <c r="AA22" s="12">
        <v>1</v>
      </c>
      <c r="AB22" s="12">
        <v>1</v>
      </c>
      <c r="AC22" s="12">
        <v>1</v>
      </c>
      <c r="AD22" s="12">
        <v>1</v>
      </c>
      <c r="AE22" s="12">
        <v>1</v>
      </c>
    </row>
    <row r="23" spans="1:31" s="20" customFormat="1" x14ac:dyDescent="0.2">
      <c r="A23" s="66">
        <v>18</v>
      </c>
      <c r="B23" s="12">
        <v>0.02</v>
      </c>
      <c r="C23" s="12">
        <v>2.7E-2</v>
      </c>
      <c r="D23" s="12">
        <v>2.5999999999999999E-2</v>
      </c>
      <c r="E23" s="12">
        <v>3.2000000000000001E-2</v>
      </c>
      <c r="F23" s="12">
        <v>3.9E-2</v>
      </c>
      <c r="G23" s="12">
        <v>9.1999999999999998E-2</v>
      </c>
      <c r="H23" s="12">
        <v>0.112</v>
      </c>
      <c r="I23" s="12">
        <v>9.4E-2</v>
      </c>
      <c r="J23" s="12">
        <v>0.10199999999999999</v>
      </c>
      <c r="K23" s="12">
        <v>0.10199999999999999</v>
      </c>
      <c r="L23" s="12">
        <v>0.128</v>
      </c>
      <c r="M23" s="12">
        <v>0.13100000000000001</v>
      </c>
      <c r="N23" s="12">
        <v>0.17</v>
      </c>
      <c r="O23" s="12">
        <v>0.19</v>
      </c>
      <c r="P23" s="12">
        <v>0.19600000000000001</v>
      </c>
      <c r="Q23" s="12">
        <v>0.22900000000000001</v>
      </c>
      <c r="R23" s="12">
        <v>0.27100000000000002</v>
      </c>
      <c r="S23" s="12">
        <v>0.245</v>
      </c>
      <c r="T23" s="12">
        <v>0.23100000000000001</v>
      </c>
      <c r="U23" s="12">
        <v>0.23100000000000001</v>
      </c>
      <c r="V23" s="12">
        <v>0.23100000000000001</v>
      </c>
      <c r="W23" s="12">
        <v>0.23100000000000001</v>
      </c>
      <c r="X23" s="12">
        <v>0.23100000000000001</v>
      </c>
      <c r="Y23" s="12">
        <v>0.23100000000000001</v>
      </c>
      <c r="Z23" s="12">
        <v>0.23100000000000001</v>
      </c>
      <c r="AA23" s="12">
        <v>1</v>
      </c>
      <c r="AB23" s="12">
        <v>1</v>
      </c>
      <c r="AC23" s="12">
        <v>1</v>
      </c>
      <c r="AD23" s="12">
        <v>1</v>
      </c>
      <c r="AE23" s="12">
        <v>1</v>
      </c>
    </row>
    <row r="24" spans="1:31" s="20" customFormat="1" x14ac:dyDescent="0.2">
      <c r="A24" s="66">
        <v>19</v>
      </c>
      <c r="B24" s="12">
        <v>2.1000000000000001E-2</v>
      </c>
      <c r="C24" s="12">
        <v>2.9000000000000001E-2</v>
      </c>
      <c r="D24" s="12">
        <v>2.7E-2</v>
      </c>
      <c r="E24" s="12">
        <v>3.4000000000000002E-2</v>
      </c>
      <c r="F24" s="12">
        <v>4.1000000000000002E-2</v>
      </c>
      <c r="G24" s="12">
        <v>9.6000000000000002E-2</v>
      </c>
      <c r="H24" s="12">
        <v>0.11799999999999999</v>
      </c>
      <c r="I24" s="12">
        <v>9.8000000000000004E-2</v>
      </c>
      <c r="J24" s="12">
        <v>0.107</v>
      </c>
      <c r="K24" s="12">
        <v>0.106</v>
      </c>
      <c r="L24" s="12">
        <v>0.13300000000000001</v>
      </c>
      <c r="M24" s="12">
        <v>0.13600000000000001</v>
      </c>
      <c r="N24" s="12">
        <v>0.17599999999999999</v>
      </c>
      <c r="O24" s="12">
        <v>0.19400000000000001</v>
      </c>
      <c r="P24" s="12">
        <v>0.20300000000000001</v>
      </c>
      <c r="Q24" s="12">
        <v>0.23499999999999999</v>
      </c>
      <c r="R24" s="12">
        <v>0.27800000000000002</v>
      </c>
      <c r="S24" s="12">
        <v>0.251</v>
      </c>
      <c r="T24" s="12">
        <v>0.23699999999999999</v>
      </c>
      <c r="U24" s="12">
        <v>0.23699999999999999</v>
      </c>
      <c r="V24" s="12">
        <v>0.23699999999999999</v>
      </c>
      <c r="W24" s="12">
        <v>0.23699999999999999</v>
      </c>
      <c r="X24" s="12">
        <v>0.23699999999999999</v>
      </c>
      <c r="Y24" s="12">
        <v>0.23699999999999999</v>
      </c>
      <c r="Z24" s="12">
        <v>0.23699999999999999</v>
      </c>
      <c r="AA24" s="12">
        <v>1</v>
      </c>
      <c r="AB24" s="12">
        <v>1</v>
      </c>
      <c r="AC24" s="12">
        <v>1</v>
      </c>
      <c r="AD24" s="12">
        <v>1</v>
      </c>
      <c r="AE24" s="12">
        <v>1</v>
      </c>
    </row>
    <row r="25" spans="1:31" s="20" customFormat="1" x14ac:dyDescent="0.2">
      <c r="A25" s="66">
        <v>20</v>
      </c>
      <c r="B25" s="12">
        <v>3.4000000000000002E-2</v>
      </c>
      <c r="C25" s="12">
        <v>4.2000000000000003E-2</v>
      </c>
      <c r="D25" s="12">
        <v>0.04</v>
      </c>
      <c r="E25" s="12">
        <v>4.7E-2</v>
      </c>
      <c r="F25" s="12">
        <v>5.3999999999999999E-2</v>
      </c>
      <c r="G25" s="12">
        <v>0.113</v>
      </c>
      <c r="H25" s="12">
        <v>0.13500000000000001</v>
      </c>
      <c r="I25" s="12">
        <v>0.113</v>
      </c>
      <c r="J25" s="12">
        <v>0.124</v>
      </c>
      <c r="K25" s="12">
        <v>0.122</v>
      </c>
      <c r="L25" s="12">
        <v>0.15</v>
      </c>
      <c r="M25" s="12">
        <v>0.153</v>
      </c>
      <c r="N25" s="12">
        <v>0.19400000000000001</v>
      </c>
      <c r="O25" s="12">
        <v>0.20899999999999999</v>
      </c>
      <c r="P25" s="12">
        <v>0.221</v>
      </c>
      <c r="Q25" s="12">
        <v>0.254</v>
      </c>
      <c r="R25" s="12">
        <v>0.29799999999999999</v>
      </c>
      <c r="S25" s="12">
        <v>0.26900000000000002</v>
      </c>
      <c r="T25" s="12">
        <v>0.255</v>
      </c>
      <c r="U25" s="12">
        <v>0.255</v>
      </c>
      <c r="V25" s="12">
        <v>0.24299999999999999</v>
      </c>
      <c r="W25" s="12">
        <v>0.24299999999999999</v>
      </c>
      <c r="X25" s="12">
        <v>0.24299999999999999</v>
      </c>
      <c r="Y25" s="12">
        <v>0.24299999999999999</v>
      </c>
      <c r="Z25" s="12">
        <v>0.24299999999999999</v>
      </c>
      <c r="AA25" s="12">
        <v>1</v>
      </c>
      <c r="AB25" s="12">
        <v>1</v>
      </c>
      <c r="AC25" s="12">
        <v>1</v>
      </c>
      <c r="AD25" s="12">
        <v>1</v>
      </c>
      <c r="AE25" s="12">
        <v>1</v>
      </c>
    </row>
    <row r="26" spans="1:31" s="20" customFormat="1" x14ac:dyDescent="0.2">
      <c r="A26" s="66">
        <v>21</v>
      </c>
      <c r="B26" s="12">
        <v>2.4E-2</v>
      </c>
      <c r="C26" s="12">
        <v>3.1E-2</v>
      </c>
      <c r="D26" s="12">
        <v>2.9000000000000001E-2</v>
      </c>
      <c r="E26" s="12">
        <v>3.6999999999999998E-2</v>
      </c>
      <c r="F26" s="12">
        <v>4.3999999999999997E-2</v>
      </c>
      <c r="G26" s="12">
        <v>0.105</v>
      </c>
      <c r="H26" s="12">
        <v>0.129</v>
      </c>
      <c r="I26" s="12">
        <v>0.105</v>
      </c>
      <c r="J26" s="12">
        <v>0.11600000000000001</v>
      </c>
      <c r="K26" s="12">
        <v>0.114</v>
      </c>
      <c r="L26" s="12">
        <v>0.14299999999999999</v>
      </c>
      <c r="M26" s="12">
        <v>0.14499999999999999</v>
      </c>
      <c r="N26" s="12">
        <v>0.188</v>
      </c>
      <c r="O26" s="12">
        <v>0.20100000000000001</v>
      </c>
      <c r="P26" s="12">
        <v>0.215</v>
      </c>
      <c r="Q26" s="12">
        <v>0.249</v>
      </c>
      <c r="R26" s="12">
        <v>0.29399999999999998</v>
      </c>
      <c r="S26" s="12">
        <v>0.26300000000000001</v>
      </c>
      <c r="T26" s="12">
        <v>0.249</v>
      </c>
      <c r="U26" s="12">
        <v>0.249</v>
      </c>
      <c r="V26" s="12">
        <v>0.249</v>
      </c>
      <c r="W26" s="12">
        <v>0.249</v>
      </c>
      <c r="X26" s="12">
        <v>0.249</v>
      </c>
      <c r="Y26" s="12">
        <v>0.249</v>
      </c>
      <c r="Z26" s="12">
        <v>0.249</v>
      </c>
      <c r="AA26" s="12">
        <v>1</v>
      </c>
      <c r="AB26" s="12">
        <v>1</v>
      </c>
      <c r="AC26" s="12">
        <v>1</v>
      </c>
      <c r="AD26" s="12">
        <v>1</v>
      </c>
      <c r="AE26" s="12">
        <v>1</v>
      </c>
    </row>
    <row r="27" spans="1:31" s="20" customFormat="1" x14ac:dyDescent="0.2">
      <c r="A27" s="66">
        <v>22</v>
      </c>
      <c r="B27" s="12">
        <v>2.5000000000000001E-2</v>
      </c>
      <c r="C27" s="12">
        <v>3.3000000000000002E-2</v>
      </c>
      <c r="D27" s="12">
        <v>0.03</v>
      </c>
      <c r="E27" s="12">
        <v>3.9E-2</v>
      </c>
      <c r="F27" s="12">
        <v>4.4999999999999998E-2</v>
      </c>
      <c r="G27" s="12">
        <v>0.11</v>
      </c>
      <c r="H27" s="12">
        <v>0.13500000000000001</v>
      </c>
      <c r="I27" s="12">
        <v>0.108</v>
      </c>
      <c r="J27" s="12">
        <v>0.121</v>
      </c>
      <c r="K27" s="12">
        <v>0.11799999999999999</v>
      </c>
      <c r="L27" s="12">
        <v>0.14799999999999999</v>
      </c>
      <c r="M27" s="12">
        <v>0.15</v>
      </c>
      <c r="N27" s="12">
        <v>0.19500000000000001</v>
      </c>
      <c r="O27" s="12">
        <v>0.20499999999999999</v>
      </c>
      <c r="P27" s="12">
        <v>0.221</v>
      </c>
      <c r="Q27" s="12">
        <v>0.25600000000000001</v>
      </c>
      <c r="R27" s="12">
        <v>0.30199999999999999</v>
      </c>
      <c r="S27" s="12">
        <v>0.26900000000000002</v>
      </c>
      <c r="T27" s="12">
        <v>0.255</v>
      </c>
      <c r="U27" s="12">
        <v>0.255</v>
      </c>
      <c r="V27" s="12">
        <v>0.255</v>
      </c>
      <c r="W27" s="12">
        <v>0.255</v>
      </c>
      <c r="X27" s="12">
        <v>0.255</v>
      </c>
      <c r="Y27" s="12">
        <v>0.255</v>
      </c>
      <c r="Z27" s="12">
        <v>0.255</v>
      </c>
      <c r="AA27" s="12">
        <v>1</v>
      </c>
      <c r="AB27" s="12">
        <v>1</v>
      </c>
      <c r="AC27" s="12">
        <v>1</v>
      </c>
      <c r="AD27" s="12">
        <v>1</v>
      </c>
      <c r="AE27" s="12">
        <v>1</v>
      </c>
    </row>
    <row r="28" spans="1:31" s="20" customFormat="1" x14ac:dyDescent="0.2">
      <c r="A28" s="66">
        <v>23</v>
      </c>
      <c r="B28" s="12">
        <v>2.8000000000000001E-2</v>
      </c>
      <c r="C28" s="12">
        <v>3.5000000000000003E-2</v>
      </c>
      <c r="D28" s="12">
        <v>3.2000000000000001E-2</v>
      </c>
      <c r="E28" s="12">
        <v>4.1000000000000002E-2</v>
      </c>
      <c r="F28" s="12">
        <v>4.9000000000000002E-2</v>
      </c>
      <c r="G28" s="12">
        <v>0.125</v>
      </c>
      <c r="H28" s="12">
        <v>0.14599999999999999</v>
      </c>
      <c r="I28" s="12">
        <v>0.11899999999999999</v>
      </c>
      <c r="J28" s="12">
        <v>0.13100000000000001</v>
      </c>
      <c r="K28" s="12">
        <v>0.13100000000000001</v>
      </c>
      <c r="L28" s="12">
        <v>0.16</v>
      </c>
      <c r="M28" s="12">
        <v>0.161</v>
      </c>
      <c r="N28" s="12">
        <v>0.20499999999999999</v>
      </c>
      <c r="O28" s="12">
        <v>0.21</v>
      </c>
      <c r="P28" s="12">
        <v>0.23200000000000001</v>
      </c>
      <c r="Q28" s="12">
        <v>0.27200000000000002</v>
      </c>
      <c r="R28" s="12">
        <v>0.30399999999999999</v>
      </c>
      <c r="S28" s="12">
        <v>0.27800000000000002</v>
      </c>
      <c r="T28" s="12">
        <v>0.26600000000000001</v>
      </c>
      <c r="U28" s="12">
        <v>0.26600000000000001</v>
      </c>
      <c r="V28" s="12">
        <v>0.26700000000000002</v>
      </c>
      <c r="W28" s="12">
        <v>0.26700000000000002</v>
      </c>
      <c r="X28" s="12">
        <v>0.26700000000000002</v>
      </c>
      <c r="Y28" s="12">
        <v>0.26700000000000002</v>
      </c>
      <c r="Z28" s="12">
        <v>0.26700000000000002</v>
      </c>
      <c r="AA28" s="12">
        <v>1</v>
      </c>
      <c r="AB28" s="12">
        <v>1</v>
      </c>
      <c r="AC28" s="12">
        <v>1</v>
      </c>
      <c r="AD28" s="12">
        <v>1</v>
      </c>
      <c r="AE28" s="12">
        <v>1</v>
      </c>
    </row>
    <row r="29" spans="1:31" s="20" customFormat="1" x14ac:dyDescent="0.2">
      <c r="A29" s="66">
        <v>24</v>
      </c>
      <c r="B29" s="12">
        <v>0.03</v>
      </c>
      <c r="C29" s="12">
        <v>3.5999999999999997E-2</v>
      </c>
      <c r="D29" s="12">
        <v>3.4000000000000002E-2</v>
      </c>
      <c r="E29" s="12">
        <v>4.3999999999999997E-2</v>
      </c>
      <c r="F29" s="12">
        <v>5.1999999999999998E-2</v>
      </c>
      <c r="G29" s="12">
        <v>0.14099999999999999</v>
      </c>
      <c r="H29" s="12">
        <v>0.158</v>
      </c>
      <c r="I29" s="12">
        <v>0.13</v>
      </c>
      <c r="J29" s="12">
        <v>0.14099999999999999</v>
      </c>
      <c r="K29" s="12">
        <v>0.14399999999999999</v>
      </c>
      <c r="L29" s="12">
        <v>0.17100000000000001</v>
      </c>
      <c r="M29" s="12">
        <v>0.17299999999999999</v>
      </c>
      <c r="N29" s="12">
        <v>0.216</v>
      </c>
      <c r="O29" s="12">
        <v>0.216</v>
      </c>
      <c r="P29" s="12">
        <v>0.24299999999999999</v>
      </c>
      <c r="Q29" s="12">
        <v>0.28899999999999998</v>
      </c>
      <c r="R29" s="12">
        <v>0.307</v>
      </c>
      <c r="S29" s="12">
        <v>0.28699999999999998</v>
      </c>
      <c r="T29" s="12">
        <v>0.27600000000000002</v>
      </c>
      <c r="U29" s="12">
        <v>0.27600000000000002</v>
      </c>
      <c r="V29" s="12">
        <v>0.27900000000000003</v>
      </c>
      <c r="W29" s="12">
        <v>0.27900000000000003</v>
      </c>
      <c r="X29" s="12">
        <v>0.27900000000000003</v>
      </c>
      <c r="Y29" s="12">
        <v>0.27900000000000003</v>
      </c>
      <c r="Z29" s="12">
        <v>0.27900000000000003</v>
      </c>
      <c r="AA29" s="12">
        <v>1</v>
      </c>
      <c r="AB29" s="12">
        <v>1</v>
      </c>
      <c r="AC29" s="12">
        <v>1</v>
      </c>
      <c r="AD29" s="12">
        <v>1</v>
      </c>
      <c r="AE29" s="12">
        <v>1</v>
      </c>
    </row>
    <row r="30" spans="1:31" s="20" customFormat="1" x14ac:dyDescent="0.2">
      <c r="A30" s="66">
        <v>25</v>
      </c>
      <c r="B30" s="12">
        <v>3.3000000000000002E-2</v>
      </c>
      <c r="C30" s="12">
        <v>3.7999999999999999E-2</v>
      </c>
      <c r="D30" s="12">
        <v>3.5999999999999997E-2</v>
      </c>
      <c r="E30" s="12">
        <v>4.5999999999999999E-2</v>
      </c>
      <c r="F30" s="12">
        <v>5.6000000000000001E-2</v>
      </c>
      <c r="G30" s="12">
        <v>0.156</v>
      </c>
      <c r="H30" s="12">
        <v>0.16900000000000001</v>
      </c>
      <c r="I30" s="12">
        <v>0.14199999999999999</v>
      </c>
      <c r="J30" s="12">
        <v>0.151</v>
      </c>
      <c r="K30" s="12">
        <v>0.158</v>
      </c>
      <c r="L30" s="12">
        <v>0.182</v>
      </c>
      <c r="M30" s="12">
        <v>0.184</v>
      </c>
      <c r="N30" s="12">
        <v>0.22600000000000001</v>
      </c>
      <c r="O30" s="12">
        <v>0.222</v>
      </c>
      <c r="P30" s="12">
        <v>0.254</v>
      </c>
      <c r="Q30" s="12">
        <v>0.30599999999999999</v>
      </c>
      <c r="R30" s="12">
        <v>0.31</v>
      </c>
      <c r="S30" s="12">
        <v>0.29599999999999999</v>
      </c>
      <c r="T30" s="12">
        <v>0.28699999999999998</v>
      </c>
      <c r="U30" s="12">
        <v>0.28699999999999998</v>
      </c>
      <c r="V30" s="12">
        <v>0.29099999999999998</v>
      </c>
      <c r="W30" s="12">
        <v>0.29099999999999998</v>
      </c>
      <c r="X30" s="12">
        <v>0.29099999999999998</v>
      </c>
      <c r="Y30" s="12">
        <v>0.29099999999999998</v>
      </c>
      <c r="Z30" s="12">
        <v>0.29099999999999998</v>
      </c>
      <c r="AA30" s="12">
        <v>1</v>
      </c>
      <c r="AB30" s="12">
        <v>1</v>
      </c>
      <c r="AC30" s="12">
        <v>1</v>
      </c>
      <c r="AD30" s="12">
        <v>1</v>
      </c>
      <c r="AE30" s="12">
        <v>1</v>
      </c>
    </row>
    <row r="31" spans="1:31" s="20" customFormat="1" x14ac:dyDescent="0.2">
      <c r="A31" s="66">
        <v>26</v>
      </c>
      <c r="B31" s="12">
        <v>3.5000000000000003E-2</v>
      </c>
      <c r="C31" s="12">
        <v>0.04</v>
      </c>
      <c r="D31" s="12">
        <v>3.7999999999999999E-2</v>
      </c>
      <c r="E31" s="12">
        <v>4.9000000000000002E-2</v>
      </c>
      <c r="F31" s="12">
        <v>5.8999999999999997E-2</v>
      </c>
      <c r="G31" s="12">
        <v>0.17199999999999999</v>
      </c>
      <c r="H31" s="12">
        <v>0.18099999999999999</v>
      </c>
      <c r="I31" s="12">
        <v>0.153</v>
      </c>
      <c r="J31" s="12">
        <v>0.161</v>
      </c>
      <c r="K31" s="12">
        <v>0.17100000000000001</v>
      </c>
      <c r="L31" s="12">
        <v>0.193</v>
      </c>
      <c r="M31" s="12">
        <v>0.19500000000000001</v>
      </c>
      <c r="N31" s="12">
        <v>0.23699999999999999</v>
      </c>
      <c r="O31" s="12">
        <v>0.22800000000000001</v>
      </c>
      <c r="P31" s="12">
        <v>0.26500000000000001</v>
      </c>
      <c r="Q31" s="12">
        <v>0.32200000000000001</v>
      </c>
      <c r="R31" s="12">
        <v>0.313</v>
      </c>
      <c r="S31" s="12">
        <v>0.30499999999999999</v>
      </c>
      <c r="T31" s="12">
        <v>0.29699999999999999</v>
      </c>
      <c r="U31" s="12">
        <v>0.29699999999999999</v>
      </c>
      <c r="V31" s="12">
        <v>0.30299999999999999</v>
      </c>
      <c r="W31" s="12">
        <v>0.30299999999999999</v>
      </c>
      <c r="X31" s="12">
        <v>0.30299999999999999</v>
      </c>
      <c r="Y31" s="12">
        <v>0.30299999999999999</v>
      </c>
      <c r="Z31" s="12">
        <v>0.30299999999999999</v>
      </c>
      <c r="AA31" s="12">
        <v>1</v>
      </c>
      <c r="AB31" s="12">
        <v>1</v>
      </c>
      <c r="AC31" s="12">
        <v>1</v>
      </c>
      <c r="AD31" s="12">
        <v>1</v>
      </c>
      <c r="AE31" s="12">
        <v>1</v>
      </c>
    </row>
    <row r="32" spans="1:31" s="20" customFormat="1" x14ac:dyDescent="0.2">
      <c r="A32" s="66">
        <v>27</v>
      </c>
      <c r="B32" s="12">
        <v>3.7999999999999999E-2</v>
      </c>
      <c r="C32" s="12">
        <v>4.1000000000000002E-2</v>
      </c>
      <c r="D32" s="12">
        <v>0.04</v>
      </c>
      <c r="E32" s="12">
        <v>5.1999999999999998E-2</v>
      </c>
      <c r="F32" s="12">
        <v>6.3E-2</v>
      </c>
      <c r="G32" s="12">
        <v>0.187</v>
      </c>
      <c r="H32" s="12">
        <v>0.192</v>
      </c>
      <c r="I32" s="12">
        <v>0.16400000000000001</v>
      </c>
      <c r="J32" s="12">
        <v>0.17100000000000001</v>
      </c>
      <c r="K32" s="12">
        <v>0.184</v>
      </c>
      <c r="L32" s="12">
        <v>0.20399999999999999</v>
      </c>
      <c r="M32" s="12">
        <v>0.20699999999999999</v>
      </c>
      <c r="N32" s="12">
        <v>0.247</v>
      </c>
      <c r="O32" s="12">
        <v>0.23300000000000001</v>
      </c>
      <c r="P32" s="12">
        <v>0.27600000000000002</v>
      </c>
      <c r="Q32" s="12">
        <v>0.33900000000000002</v>
      </c>
      <c r="R32" s="12">
        <v>0.316</v>
      </c>
      <c r="S32" s="12">
        <v>0.314</v>
      </c>
      <c r="T32" s="12">
        <v>0.308</v>
      </c>
      <c r="U32" s="12">
        <v>0.308</v>
      </c>
      <c r="V32" s="12">
        <v>0.315</v>
      </c>
      <c r="W32" s="12">
        <v>0.315</v>
      </c>
      <c r="X32" s="12">
        <v>0.315</v>
      </c>
      <c r="Y32" s="12">
        <v>0.315</v>
      </c>
      <c r="Z32" s="12">
        <v>0.315</v>
      </c>
      <c r="AA32" s="12">
        <v>1</v>
      </c>
      <c r="AB32" s="12">
        <v>1</v>
      </c>
      <c r="AC32" s="12">
        <v>1</v>
      </c>
      <c r="AD32" s="12">
        <v>1</v>
      </c>
      <c r="AE32" s="12">
        <v>1</v>
      </c>
    </row>
    <row r="33" spans="1:31" s="20" customFormat="1" x14ac:dyDescent="0.2">
      <c r="A33" s="66">
        <v>28</v>
      </c>
      <c r="B33" s="12">
        <v>0.04</v>
      </c>
      <c r="C33" s="12">
        <v>4.2999999999999997E-2</v>
      </c>
      <c r="D33" s="12">
        <v>4.2000000000000003E-2</v>
      </c>
      <c r="E33" s="12">
        <v>5.3999999999999999E-2</v>
      </c>
      <c r="F33" s="12">
        <v>6.6000000000000003E-2</v>
      </c>
      <c r="G33" s="12">
        <v>0.20300000000000001</v>
      </c>
      <c r="H33" s="12">
        <v>0.20399999999999999</v>
      </c>
      <c r="I33" s="12">
        <v>0.17499999999999999</v>
      </c>
      <c r="J33" s="12">
        <v>0.18099999999999999</v>
      </c>
      <c r="K33" s="12">
        <v>0.19700000000000001</v>
      </c>
      <c r="L33" s="12">
        <v>0.215</v>
      </c>
      <c r="M33" s="12">
        <v>0.218</v>
      </c>
      <c r="N33" s="12">
        <v>0.25800000000000001</v>
      </c>
      <c r="O33" s="12">
        <v>0.23899999999999999</v>
      </c>
      <c r="P33" s="12">
        <v>0.28699999999999998</v>
      </c>
      <c r="Q33" s="12">
        <v>0.35599999999999998</v>
      </c>
      <c r="R33" s="12">
        <v>0.31900000000000001</v>
      </c>
      <c r="S33" s="12">
        <v>0.32300000000000001</v>
      </c>
      <c r="T33" s="12">
        <v>0.318</v>
      </c>
      <c r="U33" s="12">
        <v>0.318</v>
      </c>
      <c r="V33" s="12">
        <v>0.32700000000000001</v>
      </c>
      <c r="W33" s="12">
        <v>0.32700000000000001</v>
      </c>
      <c r="X33" s="12">
        <v>0.32700000000000001</v>
      </c>
      <c r="Y33" s="12">
        <v>0.32700000000000001</v>
      </c>
      <c r="Z33" s="12">
        <v>0.32700000000000001</v>
      </c>
      <c r="AA33" s="12">
        <v>1</v>
      </c>
      <c r="AB33" s="12">
        <v>1</v>
      </c>
      <c r="AC33" s="12">
        <v>1</v>
      </c>
      <c r="AD33" s="12">
        <v>1</v>
      </c>
      <c r="AE33" s="12">
        <v>1</v>
      </c>
    </row>
    <row r="34" spans="1:31" s="20" customFormat="1" x14ac:dyDescent="0.2">
      <c r="A34" s="66">
        <v>29</v>
      </c>
      <c r="B34" s="12">
        <v>4.2999999999999997E-2</v>
      </c>
      <c r="C34" s="12">
        <v>4.4999999999999998E-2</v>
      </c>
      <c r="D34" s="12">
        <v>4.3999999999999997E-2</v>
      </c>
      <c r="E34" s="12">
        <v>5.7000000000000002E-2</v>
      </c>
      <c r="F34" s="12">
        <v>7.0000000000000007E-2</v>
      </c>
      <c r="G34" s="12">
        <v>0.218</v>
      </c>
      <c r="H34" s="12">
        <v>0.215</v>
      </c>
      <c r="I34" s="12">
        <v>0.186</v>
      </c>
      <c r="J34" s="12">
        <v>0.191</v>
      </c>
      <c r="K34" s="12">
        <v>0.21</v>
      </c>
      <c r="L34" s="12">
        <v>0.22700000000000001</v>
      </c>
      <c r="M34" s="12">
        <v>0.22900000000000001</v>
      </c>
      <c r="N34" s="12">
        <v>0.26900000000000002</v>
      </c>
      <c r="O34" s="12">
        <v>0.245</v>
      </c>
      <c r="P34" s="12">
        <v>0.29699999999999999</v>
      </c>
      <c r="Q34" s="12">
        <v>0.372</v>
      </c>
      <c r="R34" s="12">
        <v>0.32100000000000001</v>
      </c>
      <c r="S34" s="12">
        <v>0.33300000000000002</v>
      </c>
      <c r="T34" s="12">
        <v>0.32900000000000001</v>
      </c>
      <c r="U34" s="12">
        <v>0.32900000000000001</v>
      </c>
      <c r="V34" s="12">
        <v>0.33900000000000002</v>
      </c>
      <c r="W34" s="12">
        <v>0.33900000000000002</v>
      </c>
      <c r="X34" s="12">
        <v>0.33900000000000002</v>
      </c>
      <c r="Y34" s="12">
        <v>0.33900000000000002</v>
      </c>
      <c r="Z34" s="12">
        <v>0.33900000000000002</v>
      </c>
      <c r="AA34" s="12">
        <v>1</v>
      </c>
      <c r="AB34" s="12">
        <v>1</v>
      </c>
      <c r="AC34" s="12">
        <v>1</v>
      </c>
      <c r="AD34" s="12">
        <v>1</v>
      </c>
      <c r="AE34" s="12">
        <v>1</v>
      </c>
    </row>
    <row r="35" spans="1:31" s="20" customFormat="1" x14ac:dyDescent="0.2">
      <c r="A35" s="66">
        <v>30</v>
      </c>
      <c r="B35" s="12">
        <v>4.4999999999999998E-2</v>
      </c>
      <c r="C35" s="12">
        <v>4.7E-2</v>
      </c>
      <c r="D35" s="12">
        <v>4.5999999999999999E-2</v>
      </c>
      <c r="E35" s="12">
        <v>0.06</v>
      </c>
      <c r="F35" s="12">
        <v>7.2999999999999995E-2</v>
      </c>
      <c r="G35" s="12">
        <v>0.23400000000000001</v>
      </c>
      <c r="H35" s="12">
        <v>0.22700000000000001</v>
      </c>
      <c r="I35" s="12">
        <v>0.19800000000000001</v>
      </c>
      <c r="J35" s="12">
        <v>0.20100000000000001</v>
      </c>
      <c r="K35" s="12">
        <v>0.224</v>
      </c>
      <c r="L35" s="12">
        <v>0.23799999999999999</v>
      </c>
      <c r="M35" s="12">
        <v>0.24099999999999999</v>
      </c>
      <c r="N35" s="12">
        <v>0.27900000000000003</v>
      </c>
      <c r="O35" s="12">
        <v>0.25</v>
      </c>
      <c r="P35" s="12">
        <v>0.308</v>
      </c>
      <c r="Q35" s="12">
        <v>0.38900000000000001</v>
      </c>
      <c r="R35" s="12">
        <v>0.32400000000000001</v>
      </c>
      <c r="S35" s="12">
        <v>0.34200000000000003</v>
      </c>
      <c r="T35" s="12">
        <v>0.33900000000000002</v>
      </c>
      <c r="U35" s="12">
        <v>0.33900000000000002</v>
      </c>
      <c r="V35" s="12">
        <v>0.35</v>
      </c>
      <c r="W35" s="12">
        <v>0.35</v>
      </c>
      <c r="X35" s="12">
        <v>0.35</v>
      </c>
      <c r="Y35" s="12">
        <v>0.35</v>
      </c>
      <c r="Z35" s="12">
        <v>0.35</v>
      </c>
      <c r="AA35" s="12">
        <v>1</v>
      </c>
      <c r="AB35" s="12">
        <v>1</v>
      </c>
      <c r="AC35" s="12">
        <v>1</v>
      </c>
      <c r="AD35" s="12">
        <v>1</v>
      </c>
      <c r="AE35" s="12">
        <v>1</v>
      </c>
    </row>
    <row r="36" spans="1:31" s="20" customFormat="1" x14ac:dyDescent="0.2">
      <c r="A36" s="66">
        <v>31</v>
      </c>
      <c r="B36" s="12">
        <v>4.8000000000000001E-2</v>
      </c>
      <c r="C36" s="12">
        <v>4.8000000000000001E-2</v>
      </c>
      <c r="D36" s="12">
        <v>4.8000000000000001E-2</v>
      </c>
      <c r="E36" s="12">
        <v>6.2E-2</v>
      </c>
      <c r="F36" s="12">
        <v>7.6999999999999999E-2</v>
      </c>
      <c r="G36" s="12">
        <v>0.249</v>
      </c>
      <c r="H36" s="12">
        <v>0.23799999999999999</v>
      </c>
      <c r="I36" s="12">
        <v>0.20899999999999999</v>
      </c>
      <c r="J36" s="12">
        <v>0.21099999999999999</v>
      </c>
      <c r="K36" s="12">
        <v>0.23699999999999999</v>
      </c>
      <c r="L36" s="12">
        <v>0.249</v>
      </c>
      <c r="M36" s="12">
        <v>0.252</v>
      </c>
      <c r="N36" s="12">
        <v>0.28999999999999998</v>
      </c>
      <c r="O36" s="12">
        <v>0.25600000000000001</v>
      </c>
      <c r="P36" s="12">
        <v>0.31900000000000001</v>
      </c>
      <c r="Q36" s="12">
        <v>0.40600000000000003</v>
      </c>
      <c r="R36" s="12">
        <v>0.32700000000000001</v>
      </c>
      <c r="S36" s="12">
        <v>0.35099999999999998</v>
      </c>
      <c r="T36" s="12">
        <v>0.35</v>
      </c>
      <c r="U36" s="12">
        <v>0.35</v>
      </c>
      <c r="V36" s="12">
        <v>0.36199999999999999</v>
      </c>
      <c r="W36" s="12">
        <v>0.36199999999999999</v>
      </c>
      <c r="X36" s="12">
        <v>0.36199999999999999</v>
      </c>
      <c r="Y36" s="12">
        <v>0.36199999999999999</v>
      </c>
      <c r="Z36" s="12">
        <v>0.36199999999999999</v>
      </c>
      <c r="AA36" s="12">
        <v>1</v>
      </c>
      <c r="AB36" s="12">
        <v>1</v>
      </c>
      <c r="AC36" s="12">
        <v>1</v>
      </c>
      <c r="AD36" s="12">
        <v>1</v>
      </c>
      <c r="AE36" s="12">
        <v>1</v>
      </c>
    </row>
    <row r="37" spans="1:31" s="20" customFormat="1" x14ac:dyDescent="0.2">
      <c r="A37" s="66">
        <v>32</v>
      </c>
      <c r="B37" s="12">
        <v>0.05</v>
      </c>
      <c r="C37" s="12">
        <v>0.05</v>
      </c>
      <c r="D37" s="12">
        <v>0.05</v>
      </c>
      <c r="E37" s="12">
        <v>6.5000000000000002E-2</v>
      </c>
      <c r="F37" s="12">
        <v>0.08</v>
      </c>
      <c r="G37" s="12">
        <v>0.26500000000000001</v>
      </c>
      <c r="H37" s="12">
        <v>0.25</v>
      </c>
      <c r="I37" s="12">
        <v>0.22</v>
      </c>
      <c r="J37" s="12">
        <v>0.221</v>
      </c>
      <c r="K37" s="12">
        <v>0.25</v>
      </c>
      <c r="L37" s="12">
        <v>0.26</v>
      </c>
      <c r="M37" s="12">
        <v>0.26300000000000001</v>
      </c>
      <c r="N37" s="12">
        <v>0.3</v>
      </c>
      <c r="O37" s="12">
        <v>0.26200000000000001</v>
      </c>
      <c r="P37" s="12">
        <v>0.33</v>
      </c>
      <c r="Q37" s="12">
        <v>0.42199999999999999</v>
      </c>
      <c r="R37" s="12">
        <v>0.33</v>
      </c>
      <c r="S37" s="12">
        <v>0.36</v>
      </c>
      <c r="T37" s="12">
        <v>0.36</v>
      </c>
      <c r="U37" s="12">
        <v>0.36</v>
      </c>
      <c r="V37" s="12">
        <v>0.374</v>
      </c>
      <c r="W37" s="12">
        <v>0.374</v>
      </c>
      <c r="X37" s="12">
        <v>0.374</v>
      </c>
      <c r="Y37" s="12">
        <v>0.374</v>
      </c>
      <c r="Z37" s="12">
        <v>0.374</v>
      </c>
      <c r="AA37" s="12">
        <v>1</v>
      </c>
      <c r="AB37" s="12">
        <v>1</v>
      </c>
      <c r="AC37" s="12">
        <v>1</v>
      </c>
      <c r="AD37" s="12">
        <v>1</v>
      </c>
      <c r="AE37" s="12">
        <v>1</v>
      </c>
    </row>
    <row r="38" spans="1:31" s="20" customFormat="1" x14ac:dyDescent="0.2">
      <c r="A38" s="66">
        <v>33</v>
      </c>
      <c r="B38" s="12">
        <v>7.2999999999999995E-2</v>
      </c>
      <c r="C38" s="12">
        <v>6.8000000000000005E-2</v>
      </c>
      <c r="D38" s="12">
        <v>6.3E-2</v>
      </c>
      <c r="E38" s="12">
        <v>7.9000000000000001E-2</v>
      </c>
      <c r="F38" s="12">
        <v>9.0999999999999998E-2</v>
      </c>
      <c r="G38" s="12">
        <v>0.29699999999999999</v>
      </c>
      <c r="H38" s="12">
        <v>0.28000000000000003</v>
      </c>
      <c r="I38" s="12">
        <v>0.23599999999999999</v>
      </c>
      <c r="J38" s="12">
        <v>0.23599999999999999</v>
      </c>
      <c r="K38" s="12">
        <v>0.26</v>
      </c>
      <c r="L38" s="12">
        <v>0.27400000000000002</v>
      </c>
      <c r="M38" s="12">
        <v>0.26900000000000002</v>
      </c>
      <c r="N38" s="12">
        <v>0.312</v>
      </c>
      <c r="O38" s="12">
        <v>0.27800000000000002</v>
      </c>
      <c r="P38" s="12">
        <v>0.33400000000000002</v>
      </c>
      <c r="Q38" s="12">
        <v>0.42199999999999999</v>
      </c>
      <c r="R38" s="12">
        <v>0.33400000000000002</v>
      </c>
      <c r="S38" s="12">
        <v>0.377</v>
      </c>
      <c r="T38" s="12">
        <v>0.36</v>
      </c>
      <c r="U38" s="12">
        <v>0.36</v>
      </c>
      <c r="V38" s="12">
        <v>0.379</v>
      </c>
      <c r="W38" s="12">
        <v>0.379</v>
      </c>
      <c r="X38" s="12">
        <v>0.379</v>
      </c>
      <c r="Y38" s="12">
        <v>0.379</v>
      </c>
      <c r="Z38" s="12">
        <v>0.379</v>
      </c>
      <c r="AA38" s="12">
        <v>1</v>
      </c>
      <c r="AB38" s="12">
        <v>1</v>
      </c>
      <c r="AC38" s="12">
        <v>1</v>
      </c>
      <c r="AD38" s="12">
        <v>1</v>
      </c>
      <c r="AE38" s="12">
        <v>1</v>
      </c>
    </row>
    <row r="39" spans="1:31" s="20" customFormat="1" x14ac:dyDescent="0.2">
      <c r="A39" s="66">
        <v>34</v>
      </c>
      <c r="B39" s="12">
        <v>9.7000000000000003E-2</v>
      </c>
      <c r="C39" s="12">
        <v>8.5000000000000006E-2</v>
      </c>
      <c r="D39" s="12">
        <v>7.4999999999999997E-2</v>
      </c>
      <c r="E39" s="12">
        <v>9.1999999999999998E-2</v>
      </c>
      <c r="F39" s="12">
        <v>0.10199999999999999</v>
      </c>
      <c r="G39" s="12">
        <v>0.32900000000000001</v>
      </c>
      <c r="H39" s="12">
        <v>0.31</v>
      </c>
      <c r="I39" s="12">
        <v>0.252</v>
      </c>
      <c r="J39" s="12">
        <v>0.252</v>
      </c>
      <c r="K39" s="12">
        <v>0.27</v>
      </c>
      <c r="L39" s="12">
        <v>0.28799999999999998</v>
      </c>
      <c r="M39" s="12">
        <v>0.27400000000000002</v>
      </c>
      <c r="N39" s="12">
        <v>0.32300000000000001</v>
      </c>
      <c r="O39" s="12">
        <v>0.29299999999999998</v>
      </c>
      <c r="P39" s="12">
        <v>0.33800000000000002</v>
      </c>
      <c r="Q39" s="12">
        <v>0.42199999999999999</v>
      </c>
      <c r="R39" s="12">
        <v>0.33800000000000002</v>
      </c>
      <c r="S39" s="12">
        <v>0.39400000000000002</v>
      </c>
      <c r="T39" s="12">
        <v>0.36</v>
      </c>
      <c r="U39" s="12">
        <v>0.36</v>
      </c>
      <c r="V39" s="12">
        <v>0.38500000000000001</v>
      </c>
      <c r="W39" s="12">
        <v>0.38500000000000001</v>
      </c>
      <c r="X39" s="12">
        <v>0.38500000000000001</v>
      </c>
      <c r="Y39" s="12">
        <v>0.38500000000000001</v>
      </c>
      <c r="Z39" s="12">
        <v>0.38500000000000001</v>
      </c>
      <c r="AA39" s="12">
        <v>1</v>
      </c>
      <c r="AB39" s="12">
        <v>1</v>
      </c>
      <c r="AC39" s="12">
        <v>1</v>
      </c>
      <c r="AD39" s="12">
        <v>1</v>
      </c>
      <c r="AE39" s="12">
        <v>1</v>
      </c>
    </row>
    <row r="40" spans="1:31" s="20" customFormat="1" x14ac:dyDescent="0.2">
      <c r="A40" s="66">
        <v>35</v>
      </c>
      <c r="B40" s="12">
        <v>0.12</v>
      </c>
      <c r="C40" s="12">
        <v>0.10299999999999999</v>
      </c>
      <c r="D40" s="12">
        <v>8.7999999999999995E-2</v>
      </c>
      <c r="E40" s="12">
        <v>0.106</v>
      </c>
      <c r="F40" s="12">
        <v>0.113</v>
      </c>
      <c r="G40" s="12">
        <v>0.36099999999999999</v>
      </c>
      <c r="H40" s="12">
        <v>0.34</v>
      </c>
      <c r="I40" s="12">
        <v>0.26800000000000002</v>
      </c>
      <c r="J40" s="12">
        <v>0.26800000000000002</v>
      </c>
      <c r="K40" s="12">
        <v>0.28000000000000003</v>
      </c>
      <c r="L40" s="12">
        <v>0.30199999999999999</v>
      </c>
      <c r="M40" s="12">
        <v>0.28000000000000003</v>
      </c>
      <c r="N40" s="12">
        <v>0.33400000000000002</v>
      </c>
      <c r="O40" s="12">
        <v>0.309</v>
      </c>
      <c r="P40" s="12">
        <v>0.34200000000000003</v>
      </c>
      <c r="Q40" s="12">
        <v>0.42199999999999999</v>
      </c>
      <c r="R40" s="12">
        <v>0.34100000000000003</v>
      </c>
      <c r="S40" s="12">
        <v>0.41099999999999998</v>
      </c>
      <c r="T40" s="12">
        <v>0.36</v>
      </c>
      <c r="U40" s="12">
        <v>0.36</v>
      </c>
      <c r="V40" s="12">
        <v>0.39</v>
      </c>
      <c r="W40" s="12">
        <v>0.39</v>
      </c>
      <c r="X40" s="12">
        <v>0.39</v>
      </c>
      <c r="Y40" s="12">
        <v>0.39</v>
      </c>
      <c r="Z40" s="12">
        <v>0.39</v>
      </c>
      <c r="AA40" s="12">
        <v>1</v>
      </c>
      <c r="AB40" s="12">
        <v>1</v>
      </c>
      <c r="AC40" s="12">
        <v>1</v>
      </c>
      <c r="AD40" s="12">
        <v>1</v>
      </c>
      <c r="AE40" s="12">
        <v>1</v>
      </c>
    </row>
    <row r="41" spans="1:31" s="20" customFormat="1" x14ac:dyDescent="0.2">
      <c r="A41" s="66">
        <v>36</v>
      </c>
      <c r="B41" s="12">
        <v>0</v>
      </c>
      <c r="C41" s="12">
        <v>0.12</v>
      </c>
      <c r="D41" s="12">
        <v>0.10100000000000001</v>
      </c>
      <c r="E41" s="12">
        <v>0.12</v>
      </c>
      <c r="F41" s="12">
        <v>0.124</v>
      </c>
      <c r="G41" s="12">
        <v>0.39300000000000002</v>
      </c>
      <c r="H41" s="12">
        <v>0.37</v>
      </c>
      <c r="I41" s="12">
        <v>0.28399999999999997</v>
      </c>
      <c r="J41" s="12">
        <v>0.28399999999999997</v>
      </c>
      <c r="K41" s="12">
        <v>0.28999999999999998</v>
      </c>
      <c r="L41" s="12">
        <v>0.316</v>
      </c>
      <c r="M41" s="12">
        <v>0.28599999999999998</v>
      </c>
      <c r="N41" s="12">
        <v>0.34599999999999997</v>
      </c>
      <c r="O41" s="12">
        <v>0.32500000000000001</v>
      </c>
      <c r="P41" s="12">
        <v>0.34599999999999997</v>
      </c>
      <c r="Q41" s="12">
        <v>0.42199999999999999</v>
      </c>
      <c r="R41" s="12">
        <v>0.34499999999999997</v>
      </c>
      <c r="S41" s="12">
        <v>0.42799999999999999</v>
      </c>
      <c r="T41" s="12">
        <v>0.36</v>
      </c>
      <c r="U41" s="12">
        <v>0.36</v>
      </c>
      <c r="V41" s="12">
        <v>0.39500000000000002</v>
      </c>
      <c r="W41" s="12">
        <v>0.39500000000000002</v>
      </c>
      <c r="X41" s="12">
        <v>0.39500000000000002</v>
      </c>
      <c r="Y41" s="12">
        <v>0.39500000000000002</v>
      </c>
      <c r="Z41" s="12">
        <v>0.39500000000000002</v>
      </c>
      <c r="AA41" s="12">
        <v>1</v>
      </c>
      <c r="AB41" s="12">
        <v>1</v>
      </c>
      <c r="AC41" s="12">
        <v>1</v>
      </c>
      <c r="AD41" s="12">
        <v>1</v>
      </c>
      <c r="AE41" s="12">
        <v>1</v>
      </c>
    </row>
    <row r="42" spans="1:31" s="20" customFormat="1" x14ac:dyDescent="0.2">
      <c r="A42" s="66">
        <v>37</v>
      </c>
      <c r="B42" s="12">
        <v>0</v>
      </c>
      <c r="C42" s="12">
        <v>0</v>
      </c>
      <c r="D42" s="12">
        <v>0.113</v>
      </c>
      <c r="E42" s="12">
        <v>0.13400000000000001</v>
      </c>
      <c r="F42" s="12">
        <v>0.13500000000000001</v>
      </c>
      <c r="G42" s="12">
        <v>0.42499999999999999</v>
      </c>
      <c r="H42" s="12">
        <v>0.4</v>
      </c>
      <c r="I42" s="12">
        <v>0.3</v>
      </c>
      <c r="J42" s="12">
        <v>0.3</v>
      </c>
      <c r="K42" s="12">
        <v>0.3</v>
      </c>
      <c r="L42" s="12">
        <v>0.33</v>
      </c>
      <c r="M42" s="12">
        <v>0.29099999999999998</v>
      </c>
      <c r="N42" s="12">
        <v>0.35699999999999998</v>
      </c>
      <c r="O42" s="12">
        <v>0.34100000000000003</v>
      </c>
      <c r="P42" s="12">
        <v>0.35</v>
      </c>
      <c r="Q42" s="12">
        <v>0.42199999999999999</v>
      </c>
      <c r="R42" s="12">
        <v>0.34899999999999998</v>
      </c>
      <c r="S42" s="12">
        <v>0.44500000000000001</v>
      </c>
      <c r="T42" s="12">
        <v>0.36</v>
      </c>
      <c r="U42" s="12">
        <v>0.36</v>
      </c>
      <c r="V42" s="12">
        <v>0.4</v>
      </c>
      <c r="W42" s="12">
        <v>0.4</v>
      </c>
      <c r="X42" s="12">
        <v>0.4</v>
      </c>
      <c r="Y42" s="12">
        <v>0.4</v>
      </c>
      <c r="Z42" s="12">
        <v>0.4</v>
      </c>
      <c r="AA42" s="12">
        <v>1</v>
      </c>
      <c r="AB42" s="12">
        <v>1</v>
      </c>
      <c r="AC42" s="12">
        <v>1</v>
      </c>
      <c r="AD42" s="12">
        <v>1</v>
      </c>
      <c r="AE42" s="12">
        <v>1</v>
      </c>
    </row>
    <row r="43" spans="1:31" s="20" customFormat="1" x14ac:dyDescent="0.2">
      <c r="A43" s="66">
        <v>38</v>
      </c>
      <c r="B43" s="12">
        <v>0</v>
      </c>
      <c r="C43" s="12">
        <v>0</v>
      </c>
      <c r="D43" s="12">
        <v>0</v>
      </c>
      <c r="E43" s="12">
        <v>0.13400000000000001</v>
      </c>
      <c r="F43" s="12">
        <v>0.13500000000000001</v>
      </c>
      <c r="G43" s="12">
        <v>0.42499999999999999</v>
      </c>
      <c r="H43" s="12">
        <v>0.4</v>
      </c>
      <c r="I43" s="12">
        <v>0.3</v>
      </c>
      <c r="J43" s="12">
        <v>0.3</v>
      </c>
      <c r="K43" s="12">
        <v>0.3</v>
      </c>
      <c r="L43" s="12">
        <v>0.33</v>
      </c>
      <c r="M43" s="12">
        <v>0.29099999999999998</v>
      </c>
      <c r="N43" s="12">
        <v>0.35699999999999998</v>
      </c>
      <c r="O43" s="12">
        <v>0.34100000000000003</v>
      </c>
      <c r="P43" s="12">
        <v>0.35</v>
      </c>
      <c r="Q43" s="12">
        <v>0.42199999999999999</v>
      </c>
      <c r="R43" s="12">
        <v>0.34899999999999998</v>
      </c>
      <c r="S43" s="12">
        <v>0.44500000000000001</v>
      </c>
      <c r="T43" s="12">
        <v>0.36</v>
      </c>
      <c r="U43" s="12">
        <v>0.36</v>
      </c>
      <c r="V43" s="12">
        <v>0.4</v>
      </c>
      <c r="W43" s="12">
        <v>0.4</v>
      </c>
      <c r="X43" s="12">
        <v>0.4</v>
      </c>
      <c r="Y43" s="12">
        <v>0.4</v>
      </c>
      <c r="Z43" s="12">
        <v>0.4</v>
      </c>
      <c r="AA43" s="12">
        <v>1</v>
      </c>
      <c r="AB43" s="12">
        <v>1</v>
      </c>
      <c r="AC43" s="12">
        <v>1</v>
      </c>
      <c r="AD43" s="12">
        <v>1</v>
      </c>
      <c r="AE43" s="12">
        <v>1</v>
      </c>
    </row>
    <row r="44" spans="1:31" s="20" customFormat="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0.13500000000000001</v>
      </c>
      <c r="G44" s="12">
        <v>0.42499999999999999</v>
      </c>
      <c r="H44" s="12">
        <v>0.4</v>
      </c>
      <c r="I44" s="12">
        <v>0.3</v>
      </c>
      <c r="J44" s="12">
        <v>0.3</v>
      </c>
      <c r="K44" s="12">
        <v>0.3</v>
      </c>
      <c r="L44" s="12">
        <v>0.33</v>
      </c>
      <c r="M44" s="12">
        <v>0.29099999999999998</v>
      </c>
      <c r="N44" s="12">
        <v>0.35699999999999998</v>
      </c>
      <c r="O44" s="12">
        <v>0.34100000000000003</v>
      </c>
      <c r="P44" s="12">
        <v>0.35</v>
      </c>
      <c r="Q44" s="12">
        <v>0.42199999999999999</v>
      </c>
      <c r="R44" s="12">
        <v>0.34899999999999998</v>
      </c>
      <c r="S44" s="12">
        <v>0.44500000000000001</v>
      </c>
      <c r="T44" s="12">
        <v>0.36</v>
      </c>
      <c r="U44" s="12">
        <v>0.36</v>
      </c>
      <c r="V44" s="12">
        <v>0.4</v>
      </c>
      <c r="W44" s="12">
        <v>0.4</v>
      </c>
      <c r="X44" s="12">
        <v>0.4</v>
      </c>
      <c r="Y44" s="12">
        <v>0.4</v>
      </c>
      <c r="Z44" s="12">
        <v>0.4</v>
      </c>
      <c r="AA44" s="12">
        <v>1</v>
      </c>
      <c r="AB44" s="12">
        <v>1</v>
      </c>
      <c r="AC44" s="12">
        <v>1</v>
      </c>
      <c r="AD44" s="12">
        <v>1</v>
      </c>
      <c r="AE44" s="12">
        <v>1</v>
      </c>
    </row>
    <row r="45" spans="1:31" s="20" customFormat="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0.42499999999999999</v>
      </c>
      <c r="H45" s="12">
        <v>0.4</v>
      </c>
      <c r="I45" s="12">
        <v>0.3</v>
      </c>
      <c r="J45" s="12">
        <v>0.3</v>
      </c>
      <c r="K45" s="12">
        <v>0.3</v>
      </c>
      <c r="L45" s="12">
        <v>0.33</v>
      </c>
      <c r="M45" s="12">
        <v>0.29099999999999998</v>
      </c>
      <c r="N45" s="12">
        <v>0.35699999999999998</v>
      </c>
      <c r="O45" s="12">
        <v>0.34100000000000003</v>
      </c>
      <c r="P45" s="12">
        <v>0.35</v>
      </c>
      <c r="Q45" s="12">
        <v>0.42199999999999999</v>
      </c>
      <c r="R45" s="12">
        <v>0.34899999999999998</v>
      </c>
      <c r="S45" s="12">
        <v>0.44500000000000001</v>
      </c>
      <c r="T45" s="12">
        <v>0.36</v>
      </c>
      <c r="U45" s="12">
        <v>0.36</v>
      </c>
      <c r="V45" s="12">
        <v>0.4</v>
      </c>
      <c r="W45" s="12">
        <v>0.4</v>
      </c>
      <c r="X45" s="12">
        <v>0.4</v>
      </c>
      <c r="Y45" s="12">
        <v>0.4</v>
      </c>
      <c r="Z45" s="12">
        <v>0.4</v>
      </c>
      <c r="AA45" s="12">
        <v>1</v>
      </c>
      <c r="AB45" s="12">
        <v>1</v>
      </c>
      <c r="AC45" s="12">
        <v>1</v>
      </c>
      <c r="AD45" s="12">
        <v>1</v>
      </c>
      <c r="AE45" s="12">
        <v>1</v>
      </c>
    </row>
    <row r="46" spans="1:31" s="20" customFormat="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0.4</v>
      </c>
      <c r="I46" s="12">
        <v>0.3</v>
      </c>
      <c r="J46" s="12">
        <v>0.3</v>
      </c>
      <c r="K46" s="12">
        <v>0.3</v>
      </c>
      <c r="L46" s="12">
        <v>0.33</v>
      </c>
      <c r="M46" s="12">
        <v>0.29099999999999998</v>
      </c>
      <c r="N46" s="12">
        <v>0.35699999999999998</v>
      </c>
      <c r="O46" s="12">
        <v>0.34100000000000003</v>
      </c>
      <c r="P46" s="12">
        <v>0.35</v>
      </c>
      <c r="Q46" s="12">
        <v>0.42199999999999999</v>
      </c>
      <c r="R46" s="12">
        <v>0.34899999999999998</v>
      </c>
      <c r="S46" s="12">
        <v>0.44500000000000001</v>
      </c>
      <c r="T46" s="12">
        <v>0.36</v>
      </c>
      <c r="U46" s="12">
        <v>0.36</v>
      </c>
      <c r="V46" s="12">
        <v>0.4</v>
      </c>
      <c r="W46" s="12">
        <v>0.4</v>
      </c>
      <c r="X46" s="12">
        <v>0.4</v>
      </c>
      <c r="Y46" s="12">
        <v>0.4</v>
      </c>
      <c r="Z46" s="12">
        <v>0.4</v>
      </c>
      <c r="AA46" s="12">
        <v>1</v>
      </c>
      <c r="AB46" s="12">
        <v>1</v>
      </c>
      <c r="AC46" s="12">
        <v>1</v>
      </c>
      <c r="AD46" s="12">
        <v>1</v>
      </c>
      <c r="AE46" s="12">
        <v>1</v>
      </c>
    </row>
    <row r="47" spans="1:31" s="20" customFormat="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0.3</v>
      </c>
      <c r="J47" s="12">
        <v>0.3</v>
      </c>
      <c r="K47" s="12">
        <v>0.3</v>
      </c>
      <c r="L47" s="12">
        <v>0.33</v>
      </c>
      <c r="M47" s="12">
        <v>0.29099999999999998</v>
      </c>
      <c r="N47" s="12">
        <v>0.35699999999999998</v>
      </c>
      <c r="O47" s="12">
        <v>0.34100000000000003</v>
      </c>
      <c r="P47" s="12">
        <v>0.35</v>
      </c>
      <c r="Q47" s="12">
        <v>0.42199999999999999</v>
      </c>
      <c r="R47" s="12">
        <v>0.34899999999999998</v>
      </c>
      <c r="S47" s="12">
        <v>0.44500000000000001</v>
      </c>
      <c r="T47" s="12">
        <v>0.36</v>
      </c>
      <c r="U47" s="12">
        <v>0.36</v>
      </c>
      <c r="V47" s="12">
        <v>0.4</v>
      </c>
      <c r="W47" s="12">
        <v>0.4</v>
      </c>
      <c r="X47" s="12">
        <v>0.4</v>
      </c>
      <c r="Y47" s="12">
        <v>0.4</v>
      </c>
      <c r="Z47" s="12">
        <v>0.4</v>
      </c>
      <c r="AA47" s="12">
        <v>1</v>
      </c>
      <c r="AB47" s="12">
        <v>1</v>
      </c>
      <c r="AC47" s="12">
        <v>1</v>
      </c>
      <c r="AD47" s="12">
        <v>1</v>
      </c>
      <c r="AE47" s="12">
        <v>1</v>
      </c>
    </row>
    <row r="48" spans="1:31" s="20" customFormat="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0.3</v>
      </c>
      <c r="K48" s="12">
        <v>0.3</v>
      </c>
      <c r="L48" s="12">
        <v>0.33</v>
      </c>
      <c r="M48" s="12">
        <v>0.29099999999999998</v>
      </c>
      <c r="N48" s="12">
        <v>0.35699999999999998</v>
      </c>
      <c r="O48" s="12">
        <v>0.34100000000000003</v>
      </c>
      <c r="P48" s="12">
        <v>0.35</v>
      </c>
      <c r="Q48" s="12">
        <v>0.42199999999999999</v>
      </c>
      <c r="R48" s="12">
        <v>0.34899999999999998</v>
      </c>
      <c r="S48" s="12">
        <v>0.44500000000000001</v>
      </c>
      <c r="T48" s="12">
        <v>0.36</v>
      </c>
      <c r="U48" s="12">
        <v>0.36</v>
      </c>
      <c r="V48" s="12">
        <v>0.4</v>
      </c>
      <c r="W48" s="12">
        <v>0.4</v>
      </c>
      <c r="X48" s="12">
        <v>0.4</v>
      </c>
      <c r="Y48" s="12">
        <v>0.4</v>
      </c>
      <c r="Z48" s="12">
        <v>0.4</v>
      </c>
      <c r="AA48" s="12">
        <v>1</v>
      </c>
      <c r="AB48" s="12">
        <v>1</v>
      </c>
      <c r="AC48" s="12">
        <v>1</v>
      </c>
      <c r="AD48" s="12">
        <v>1</v>
      </c>
      <c r="AE48" s="12">
        <v>1</v>
      </c>
    </row>
    <row r="49" spans="1:31" s="20" customFormat="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0.3</v>
      </c>
      <c r="L49" s="12">
        <v>0.33</v>
      </c>
      <c r="M49" s="12">
        <v>0.29099999999999998</v>
      </c>
      <c r="N49" s="12">
        <v>0.35699999999999998</v>
      </c>
      <c r="O49" s="12">
        <v>0.34100000000000003</v>
      </c>
      <c r="P49" s="12">
        <v>0.35</v>
      </c>
      <c r="Q49" s="12">
        <v>0.42199999999999999</v>
      </c>
      <c r="R49" s="12">
        <v>0.34899999999999998</v>
      </c>
      <c r="S49" s="12">
        <v>0.44500000000000001</v>
      </c>
      <c r="T49" s="12">
        <v>0.36</v>
      </c>
      <c r="U49" s="12">
        <v>0.36</v>
      </c>
      <c r="V49" s="12">
        <v>0.4</v>
      </c>
      <c r="W49" s="12">
        <v>0.4</v>
      </c>
      <c r="X49" s="12">
        <v>0.4</v>
      </c>
      <c r="Y49" s="12">
        <v>0.4</v>
      </c>
      <c r="Z49" s="12">
        <v>0.4</v>
      </c>
      <c r="AA49" s="12">
        <v>1</v>
      </c>
      <c r="AB49" s="12">
        <v>1</v>
      </c>
      <c r="AC49" s="12">
        <v>1</v>
      </c>
      <c r="AD49" s="12">
        <v>1</v>
      </c>
      <c r="AE49" s="12">
        <v>1</v>
      </c>
    </row>
    <row r="50" spans="1:31" s="20" customFormat="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0.33</v>
      </c>
      <c r="M50" s="12">
        <v>0.29099999999999998</v>
      </c>
      <c r="N50" s="12">
        <v>0.35699999999999998</v>
      </c>
      <c r="O50" s="12">
        <v>0.34100000000000003</v>
      </c>
      <c r="P50" s="12">
        <v>0.35</v>
      </c>
      <c r="Q50" s="12">
        <v>0.42199999999999999</v>
      </c>
      <c r="R50" s="12">
        <v>0.34899999999999998</v>
      </c>
      <c r="S50" s="12">
        <v>0.44500000000000001</v>
      </c>
      <c r="T50" s="12">
        <v>0.36</v>
      </c>
      <c r="U50" s="12">
        <v>0.36</v>
      </c>
      <c r="V50" s="12">
        <v>0.4</v>
      </c>
      <c r="W50" s="12">
        <v>0.4</v>
      </c>
      <c r="X50" s="12">
        <v>0.4</v>
      </c>
      <c r="Y50" s="12">
        <v>0.4</v>
      </c>
      <c r="Z50" s="12">
        <v>0.4</v>
      </c>
      <c r="AA50" s="12">
        <v>1</v>
      </c>
      <c r="AB50" s="12">
        <v>1</v>
      </c>
      <c r="AC50" s="12">
        <v>1</v>
      </c>
      <c r="AD50" s="12">
        <v>1</v>
      </c>
      <c r="AE50" s="12">
        <v>1</v>
      </c>
    </row>
    <row r="51" spans="1:31" s="20" customFormat="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0.29099999999999998</v>
      </c>
      <c r="N51" s="12">
        <v>0.35699999999999998</v>
      </c>
      <c r="O51" s="12">
        <v>0.34100000000000003</v>
      </c>
      <c r="P51" s="12">
        <v>0.35</v>
      </c>
      <c r="Q51" s="12">
        <v>0.42199999999999999</v>
      </c>
      <c r="R51" s="12">
        <v>0.34899999999999998</v>
      </c>
      <c r="S51" s="12">
        <v>0.44500000000000001</v>
      </c>
      <c r="T51" s="12">
        <v>0.36</v>
      </c>
      <c r="U51" s="12">
        <v>0.36</v>
      </c>
      <c r="V51" s="12">
        <v>0.4</v>
      </c>
      <c r="W51" s="12">
        <v>0.4</v>
      </c>
      <c r="X51" s="12">
        <v>0.4</v>
      </c>
      <c r="Y51" s="12">
        <v>0.4</v>
      </c>
      <c r="Z51" s="12">
        <v>0.4</v>
      </c>
      <c r="AA51" s="12">
        <v>1</v>
      </c>
      <c r="AB51" s="12">
        <v>1</v>
      </c>
      <c r="AC51" s="12">
        <v>1</v>
      </c>
      <c r="AD51" s="12">
        <v>1</v>
      </c>
      <c r="AE51" s="12">
        <v>1</v>
      </c>
    </row>
    <row r="52" spans="1:31" s="20" customFormat="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0.35699999999999998</v>
      </c>
      <c r="O52" s="12">
        <v>0.34100000000000003</v>
      </c>
      <c r="P52" s="12">
        <v>0.35</v>
      </c>
      <c r="Q52" s="12">
        <v>0.42199999999999999</v>
      </c>
      <c r="R52" s="12">
        <v>0.34899999999999998</v>
      </c>
      <c r="S52" s="12">
        <v>0.44500000000000001</v>
      </c>
      <c r="T52" s="12">
        <v>0.36</v>
      </c>
      <c r="U52" s="12">
        <v>0.36</v>
      </c>
      <c r="V52" s="12">
        <v>0.4</v>
      </c>
      <c r="W52" s="12">
        <v>0.4</v>
      </c>
      <c r="X52" s="12">
        <v>0.4</v>
      </c>
      <c r="Y52" s="12">
        <v>0.4</v>
      </c>
      <c r="Z52" s="12">
        <v>0.4</v>
      </c>
      <c r="AA52" s="12">
        <v>1</v>
      </c>
      <c r="AB52" s="12">
        <v>1</v>
      </c>
      <c r="AC52" s="12">
        <v>1</v>
      </c>
      <c r="AD52" s="12">
        <v>1</v>
      </c>
      <c r="AE52" s="12">
        <v>1</v>
      </c>
    </row>
    <row r="53" spans="1:31" s="20" customFormat="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0.34100000000000003</v>
      </c>
      <c r="P53" s="12">
        <v>0.35</v>
      </c>
      <c r="Q53" s="12">
        <v>0.42199999999999999</v>
      </c>
      <c r="R53" s="12">
        <v>0.34899999999999998</v>
      </c>
      <c r="S53" s="12">
        <v>0.44500000000000001</v>
      </c>
      <c r="T53" s="12">
        <v>0.36</v>
      </c>
      <c r="U53" s="12">
        <v>0.36</v>
      </c>
      <c r="V53" s="12">
        <v>0.4</v>
      </c>
      <c r="W53" s="12">
        <v>0.4</v>
      </c>
      <c r="X53" s="12">
        <v>0.4</v>
      </c>
      <c r="Y53" s="12">
        <v>0.4</v>
      </c>
      <c r="Z53" s="12">
        <v>0.4</v>
      </c>
      <c r="AA53" s="12">
        <v>1</v>
      </c>
      <c r="AB53" s="12">
        <v>1</v>
      </c>
      <c r="AC53" s="12">
        <v>1</v>
      </c>
      <c r="AD53" s="12">
        <v>1</v>
      </c>
      <c r="AE53" s="12">
        <v>1</v>
      </c>
    </row>
    <row r="54" spans="1:31" s="20" customFormat="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0.35</v>
      </c>
      <c r="Q54" s="12">
        <v>0.42199999999999999</v>
      </c>
      <c r="R54" s="12">
        <v>0.34899999999999998</v>
      </c>
      <c r="S54" s="12">
        <v>0.44500000000000001</v>
      </c>
      <c r="T54" s="12">
        <v>0.36</v>
      </c>
      <c r="U54" s="12">
        <v>0.36</v>
      </c>
      <c r="V54" s="12">
        <v>0.4</v>
      </c>
      <c r="W54" s="12">
        <v>0.4</v>
      </c>
      <c r="X54" s="12">
        <v>0.4</v>
      </c>
      <c r="Y54" s="12">
        <v>0.4</v>
      </c>
      <c r="Z54" s="12">
        <v>0.4</v>
      </c>
      <c r="AA54" s="12">
        <v>1</v>
      </c>
      <c r="AB54" s="12">
        <v>1</v>
      </c>
      <c r="AC54" s="12">
        <v>1</v>
      </c>
      <c r="AD54" s="12">
        <v>1</v>
      </c>
      <c r="AE54" s="12">
        <v>1</v>
      </c>
    </row>
    <row r="55" spans="1:31" s="20" customFormat="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0.42199999999999999</v>
      </c>
      <c r="R55" s="13">
        <v>0.34899999999999998</v>
      </c>
      <c r="S55" s="13">
        <v>0.44500000000000001</v>
      </c>
      <c r="T55" s="13">
        <v>0.36</v>
      </c>
      <c r="U55" s="13">
        <v>0.36</v>
      </c>
      <c r="V55" s="13">
        <v>0.4</v>
      </c>
      <c r="W55" s="13">
        <v>0.4</v>
      </c>
      <c r="X55" s="13">
        <v>0.4</v>
      </c>
      <c r="Y55" s="13">
        <v>0.4</v>
      </c>
      <c r="Z55" s="13">
        <v>0.4</v>
      </c>
      <c r="AA55" s="13">
        <v>1</v>
      </c>
      <c r="AB55" s="13">
        <v>1</v>
      </c>
      <c r="AC55" s="13">
        <v>1</v>
      </c>
      <c r="AD55" s="13">
        <v>1</v>
      </c>
      <c r="AE55" s="13">
        <v>1</v>
      </c>
    </row>
  </sheetData>
  <phoneticPr fontId="5" type="noConversion"/>
  <pageMargins left="0.75" right="0.75" top="0.5" bottom="0.5" header="0.5" footer="0.5"/>
  <pageSetup scale="70" orientation="landscape" r:id="rId1"/>
  <headerFooter alignWithMargins="0">
    <oddFooter>&amp;L&amp;A
Effective 12/20/2017&amp;C&amp;P of &amp;N</oddFooter>
  </headerFooter>
  <colBreaks count="1" manualBreakCount="1">
    <brk id="16" max="1048575" man="1"/>
  </colBreaks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4"/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9" sqref="B9"/>
    </sheetView>
  </sheetViews>
  <sheetFormatPr defaultRowHeight="12.75" x14ac:dyDescent="0.2"/>
  <cols>
    <col min="1" max="1" width="7.140625" customWidth="1"/>
    <col min="2" max="31" width="11.140625" customWidth="1"/>
  </cols>
  <sheetData>
    <row r="1" spans="1:31" ht="18" x14ac:dyDescent="0.25">
      <c r="A1" s="22"/>
      <c r="B1" s="19" t="s">
        <v>73</v>
      </c>
      <c r="C1" s="16"/>
      <c r="D1" s="16"/>
      <c r="E1" s="16"/>
      <c r="F1" s="16"/>
      <c r="G1" s="16"/>
      <c r="H1" s="16"/>
      <c r="I1" s="16"/>
      <c r="J1" s="16"/>
      <c r="K1" s="16"/>
      <c r="L1" s="17"/>
      <c r="M1" s="17"/>
      <c r="N1" s="17"/>
      <c r="O1" s="17"/>
      <c r="P1" s="17"/>
      <c r="Q1" s="19" t="s">
        <v>73</v>
      </c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</row>
    <row r="2" spans="1:31" x14ac:dyDescent="0.2">
      <c r="B2" s="18" t="s">
        <v>87</v>
      </c>
      <c r="C2" s="18"/>
      <c r="D2" s="18"/>
      <c r="E2" s="18"/>
      <c r="F2" s="18"/>
      <c r="G2" s="18"/>
      <c r="H2" s="18"/>
      <c r="I2" s="18"/>
      <c r="J2" s="18"/>
      <c r="K2" s="18"/>
      <c r="L2" s="17"/>
      <c r="M2" s="17"/>
      <c r="N2" s="17"/>
      <c r="O2" s="17"/>
      <c r="P2" s="17"/>
      <c r="Q2" s="18" t="s">
        <v>87</v>
      </c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</row>
    <row r="3" spans="1:31" ht="13.5" thickBot="1" x14ac:dyDescent="0.25">
      <c r="A3" s="2"/>
      <c r="B3" s="2" t="s">
        <v>33</v>
      </c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  <c r="O3" s="2"/>
      <c r="P3" s="2"/>
      <c r="Q3" s="2" t="s">
        <v>33</v>
      </c>
      <c r="R3" s="2"/>
      <c r="S3" s="2"/>
      <c r="T3" s="2"/>
      <c r="U3" s="2"/>
      <c r="X3" s="2"/>
      <c r="Y3" s="2"/>
      <c r="Z3" s="2"/>
      <c r="AA3" s="2"/>
      <c r="AB3" s="2"/>
      <c r="AC3" s="2"/>
      <c r="AD3" s="2"/>
      <c r="AE3" s="2"/>
    </row>
    <row r="4" spans="1:31" s="20" customFormat="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s="20" customFormat="1" x14ac:dyDescent="0.2">
      <c r="A5" s="66">
        <v>0</v>
      </c>
      <c r="B5" s="107">
        <v>0</v>
      </c>
      <c r="C5" s="107">
        <v>0</v>
      </c>
      <c r="D5" s="107">
        <v>0</v>
      </c>
      <c r="E5" s="107">
        <v>0</v>
      </c>
      <c r="F5" s="107">
        <v>0</v>
      </c>
      <c r="G5" s="107">
        <v>0</v>
      </c>
      <c r="H5" s="107">
        <v>0</v>
      </c>
      <c r="I5" s="107">
        <v>0</v>
      </c>
      <c r="J5" s="107">
        <v>0</v>
      </c>
      <c r="K5" s="107">
        <v>0</v>
      </c>
      <c r="L5" s="107">
        <v>0</v>
      </c>
      <c r="M5" s="107">
        <v>0</v>
      </c>
      <c r="N5" s="107">
        <v>0</v>
      </c>
      <c r="O5" s="107">
        <v>0</v>
      </c>
      <c r="P5" s="107">
        <v>0</v>
      </c>
      <c r="Q5" s="107">
        <v>0</v>
      </c>
      <c r="R5" s="107">
        <v>0</v>
      </c>
      <c r="S5" s="107">
        <v>0</v>
      </c>
      <c r="T5" s="107">
        <v>0</v>
      </c>
      <c r="U5" s="107">
        <v>0</v>
      </c>
      <c r="V5" s="107">
        <v>0</v>
      </c>
      <c r="W5" s="107">
        <v>0</v>
      </c>
      <c r="X5" s="107">
        <v>0</v>
      </c>
      <c r="Y5" s="107">
        <v>0</v>
      </c>
      <c r="Z5" s="107">
        <v>0</v>
      </c>
      <c r="AA5" s="107">
        <v>0</v>
      </c>
      <c r="AB5" s="107">
        <v>0</v>
      </c>
      <c r="AC5" s="107">
        <v>0</v>
      </c>
      <c r="AD5" s="107">
        <v>0</v>
      </c>
      <c r="AE5" s="107">
        <v>0</v>
      </c>
    </row>
    <row r="6" spans="1:31" s="20" customFormat="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</row>
    <row r="7" spans="1:31" s="20" customFormat="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</row>
    <row r="8" spans="1:31" s="20" customFormat="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</row>
    <row r="9" spans="1:31" s="20" customFormat="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</row>
    <row r="10" spans="1:31" s="20" customFormat="1" x14ac:dyDescent="0.2">
      <c r="A10" s="66">
        <v>5</v>
      </c>
      <c r="B10" s="12">
        <v>1.2999999999999999E-2</v>
      </c>
      <c r="C10" s="12">
        <v>3.5000000000000003E-2</v>
      </c>
      <c r="D10" s="12">
        <v>2.3E-2</v>
      </c>
      <c r="E10" s="12">
        <v>2.5000000000000001E-2</v>
      </c>
      <c r="F10" s="12">
        <v>3.5000000000000003E-2</v>
      </c>
      <c r="G10" s="12">
        <v>0.04</v>
      </c>
      <c r="H10" s="12">
        <v>4.2999999999999997E-2</v>
      </c>
      <c r="I10" s="12">
        <v>4.4999999999999998E-2</v>
      </c>
      <c r="J10" s="12">
        <v>5.2999999999999999E-2</v>
      </c>
      <c r="K10" s="12">
        <v>0.05</v>
      </c>
      <c r="L10" s="12">
        <v>8.8999999999999996E-2</v>
      </c>
      <c r="M10" s="12">
        <v>0.1</v>
      </c>
      <c r="N10" s="12">
        <v>0.13</v>
      </c>
      <c r="O10" s="12">
        <v>0.12</v>
      </c>
      <c r="P10" s="12">
        <v>0.15</v>
      </c>
      <c r="Q10" s="12">
        <v>0.2</v>
      </c>
      <c r="R10" s="12">
        <v>0.22</v>
      </c>
      <c r="S10" s="12">
        <v>0.25</v>
      </c>
      <c r="T10" s="12">
        <v>0.17</v>
      </c>
      <c r="U10" s="12">
        <v>0.22</v>
      </c>
      <c r="V10" s="12">
        <v>0.22</v>
      </c>
      <c r="W10" s="12">
        <v>0.22</v>
      </c>
      <c r="X10" s="12">
        <v>0.22</v>
      </c>
      <c r="Y10" s="12">
        <v>0.22</v>
      </c>
      <c r="Z10" s="12">
        <v>0.22</v>
      </c>
      <c r="AA10" s="12">
        <v>1</v>
      </c>
      <c r="AB10" s="12">
        <v>1</v>
      </c>
      <c r="AC10" s="12">
        <v>1</v>
      </c>
      <c r="AD10" s="12">
        <v>1</v>
      </c>
      <c r="AE10" s="12">
        <v>1</v>
      </c>
    </row>
    <row r="11" spans="1:31" s="20" customFormat="1" x14ac:dyDescent="0.2">
      <c r="A11" s="66">
        <v>6</v>
      </c>
      <c r="B11" s="12">
        <v>1.4E-2</v>
      </c>
      <c r="C11" s="12">
        <v>3.5000000000000003E-2</v>
      </c>
      <c r="D11" s="12">
        <v>2.4E-2</v>
      </c>
      <c r="E11" s="12">
        <v>2.5999999999999999E-2</v>
      </c>
      <c r="F11" s="12">
        <v>3.5999999999999997E-2</v>
      </c>
      <c r="G11" s="12">
        <v>4.2000000000000003E-2</v>
      </c>
      <c r="H11" s="12">
        <v>4.4999999999999998E-2</v>
      </c>
      <c r="I11" s="12">
        <v>4.8000000000000001E-2</v>
      </c>
      <c r="J11" s="12">
        <v>5.3999999999999999E-2</v>
      </c>
      <c r="K11" s="12">
        <v>5.3999999999999999E-2</v>
      </c>
      <c r="L11" s="12">
        <v>9.1999999999999998E-2</v>
      </c>
      <c r="M11" s="12">
        <v>0.10299999999999999</v>
      </c>
      <c r="N11" s="12">
        <v>0.13500000000000001</v>
      </c>
      <c r="O11" s="12">
        <v>0.129</v>
      </c>
      <c r="P11" s="12">
        <v>0.15</v>
      </c>
      <c r="Q11" s="12">
        <v>0.20799999999999999</v>
      </c>
      <c r="R11" s="12">
        <v>0.22900000000000001</v>
      </c>
      <c r="S11" s="12">
        <v>0.25600000000000001</v>
      </c>
      <c r="T11" s="12">
        <v>0.17499999999999999</v>
      </c>
      <c r="U11" s="12">
        <v>0.22800000000000001</v>
      </c>
      <c r="V11" s="12">
        <v>0.22700000000000001</v>
      </c>
      <c r="W11" s="12">
        <v>0.22700000000000001</v>
      </c>
      <c r="X11" s="12">
        <v>0.22700000000000001</v>
      </c>
      <c r="Y11" s="12">
        <v>0.22700000000000001</v>
      </c>
      <c r="Z11" s="12">
        <v>0.22700000000000001</v>
      </c>
      <c r="AA11" s="12">
        <v>1</v>
      </c>
      <c r="AB11" s="12">
        <v>1</v>
      </c>
      <c r="AC11" s="12">
        <v>1</v>
      </c>
      <c r="AD11" s="12">
        <v>1</v>
      </c>
      <c r="AE11" s="12">
        <v>1</v>
      </c>
    </row>
    <row r="12" spans="1:31" s="20" customFormat="1" x14ac:dyDescent="0.2">
      <c r="A12" s="66">
        <v>7</v>
      </c>
      <c r="B12" s="12">
        <v>1.6E-2</v>
      </c>
      <c r="C12" s="12">
        <v>3.5999999999999997E-2</v>
      </c>
      <c r="D12" s="12">
        <v>2.5999999999999999E-2</v>
      </c>
      <c r="E12" s="12">
        <v>2.8000000000000001E-2</v>
      </c>
      <c r="F12" s="12">
        <v>3.7999999999999999E-2</v>
      </c>
      <c r="G12" s="12">
        <v>4.4999999999999998E-2</v>
      </c>
      <c r="H12" s="12">
        <v>4.8000000000000001E-2</v>
      </c>
      <c r="I12" s="12">
        <v>5.0999999999999997E-2</v>
      </c>
      <c r="J12" s="12">
        <v>5.5E-2</v>
      </c>
      <c r="K12" s="12">
        <v>5.7000000000000002E-2</v>
      </c>
      <c r="L12" s="12">
        <v>9.5000000000000001E-2</v>
      </c>
      <c r="M12" s="12">
        <v>0.107</v>
      </c>
      <c r="N12" s="12">
        <v>0.14000000000000001</v>
      </c>
      <c r="O12" s="12">
        <v>0.13700000000000001</v>
      </c>
      <c r="P12" s="12">
        <v>0.15</v>
      </c>
      <c r="Q12" s="12">
        <v>0.217</v>
      </c>
      <c r="R12" s="12">
        <v>0.23799999999999999</v>
      </c>
      <c r="S12" s="12">
        <v>0.26200000000000001</v>
      </c>
      <c r="T12" s="12">
        <v>0.18099999999999999</v>
      </c>
      <c r="U12" s="12">
        <v>0.23599999999999999</v>
      </c>
      <c r="V12" s="12">
        <v>0.23400000000000001</v>
      </c>
      <c r="W12" s="12">
        <v>0.23400000000000001</v>
      </c>
      <c r="X12" s="12">
        <v>0.23400000000000001</v>
      </c>
      <c r="Y12" s="12">
        <v>0.23400000000000001</v>
      </c>
      <c r="Z12" s="12">
        <v>0.23400000000000001</v>
      </c>
      <c r="AA12" s="12">
        <v>1</v>
      </c>
      <c r="AB12" s="12">
        <v>1</v>
      </c>
      <c r="AC12" s="12">
        <v>1</v>
      </c>
      <c r="AD12" s="12">
        <v>1</v>
      </c>
      <c r="AE12" s="12">
        <v>1</v>
      </c>
    </row>
    <row r="13" spans="1:31" s="20" customFormat="1" x14ac:dyDescent="0.2">
      <c r="A13" s="66">
        <v>8</v>
      </c>
      <c r="B13" s="12">
        <v>1.7000000000000001E-2</v>
      </c>
      <c r="C13" s="12">
        <v>3.5999999999999997E-2</v>
      </c>
      <c r="D13" s="12">
        <v>2.7E-2</v>
      </c>
      <c r="E13" s="12">
        <v>2.9000000000000001E-2</v>
      </c>
      <c r="F13" s="12">
        <v>3.9E-2</v>
      </c>
      <c r="G13" s="12">
        <v>4.7E-2</v>
      </c>
      <c r="H13" s="12">
        <v>5.0999999999999997E-2</v>
      </c>
      <c r="I13" s="12">
        <v>5.3999999999999999E-2</v>
      </c>
      <c r="J13" s="12">
        <v>5.5E-2</v>
      </c>
      <c r="K13" s="12">
        <v>6.0999999999999999E-2</v>
      </c>
      <c r="L13" s="12">
        <v>9.9000000000000005E-2</v>
      </c>
      <c r="M13" s="12">
        <v>0.11</v>
      </c>
      <c r="N13" s="12">
        <v>0.14499999999999999</v>
      </c>
      <c r="O13" s="12">
        <v>0.14599999999999999</v>
      </c>
      <c r="P13" s="12">
        <v>0.15</v>
      </c>
      <c r="Q13" s="12">
        <v>0.22500000000000001</v>
      </c>
      <c r="R13" s="12">
        <v>0.246</v>
      </c>
      <c r="S13" s="12">
        <v>0.26800000000000002</v>
      </c>
      <c r="T13" s="12">
        <v>0.186</v>
      </c>
      <c r="U13" s="12">
        <v>0.245</v>
      </c>
      <c r="V13" s="12">
        <v>0.24099999999999999</v>
      </c>
      <c r="W13" s="12">
        <v>0.24099999999999999</v>
      </c>
      <c r="X13" s="12">
        <v>0.24099999999999999</v>
      </c>
      <c r="Y13" s="12">
        <v>0.24099999999999999</v>
      </c>
      <c r="Z13" s="12">
        <v>0.24099999999999999</v>
      </c>
      <c r="AA13" s="12">
        <v>1</v>
      </c>
      <c r="AB13" s="12">
        <v>1</v>
      </c>
      <c r="AC13" s="12">
        <v>1</v>
      </c>
      <c r="AD13" s="12">
        <v>1</v>
      </c>
      <c r="AE13" s="12">
        <v>1</v>
      </c>
    </row>
    <row r="14" spans="1:31" s="20" customFormat="1" x14ac:dyDescent="0.2">
      <c r="A14" s="66">
        <v>9</v>
      </c>
      <c r="B14" s="12">
        <v>1.7999999999999999E-2</v>
      </c>
      <c r="C14" s="12">
        <v>3.6999999999999998E-2</v>
      </c>
      <c r="D14" s="12">
        <v>2.9000000000000001E-2</v>
      </c>
      <c r="E14" s="12">
        <v>3.1E-2</v>
      </c>
      <c r="F14" s="12">
        <v>4.1000000000000002E-2</v>
      </c>
      <c r="G14" s="12">
        <v>4.9000000000000002E-2</v>
      </c>
      <c r="H14" s="12">
        <v>5.3999999999999999E-2</v>
      </c>
      <c r="I14" s="12">
        <v>5.7000000000000002E-2</v>
      </c>
      <c r="J14" s="12">
        <v>5.6000000000000001E-2</v>
      </c>
      <c r="K14" s="12">
        <v>6.4000000000000001E-2</v>
      </c>
      <c r="L14" s="12">
        <v>0.10199999999999999</v>
      </c>
      <c r="M14" s="12">
        <v>0.113</v>
      </c>
      <c r="N14" s="12">
        <v>0.15</v>
      </c>
      <c r="O14" s="12">
        <v>0.154</v>
      </c>
      <c r="P14" s="12">
        <v>0.15</v>
      </c>
      <c r="Q14" s="12">
        <v>0.23300000000000001</v>
      </c>
      <c r="R14" s="12">
        <v>0.255</v>
      </c>
      <c r="S14" s="12">
        <v>0.27400000000000002</v>
      </c>
      <c r="T14" s="12">
        <v>0.191</v>
      </c>
      <c r="U14" s="12">
        <v>0.253</v>
      </c>
      <c r="V14" s="12">
        <v>0.248</v>
      </c>
      <c r="W14" s="12">
        <v>0.248</v>
      </c>
      <c r="X14" s="12">
        <v>0.248</v>
      </c>
      <c r="Y14" s="12">
        <v>0.248</v>
      </c>
      <c r="Z14" s="12">
        <v>0.248</v>
      </c>
      <c r="AA14" s="12">
        <v>1</v>
      </c>
      <c r="AB14" s="12">
        <v>1</v>
      </c>
      <c r="AC14" s="12">
        <v>1</v>
      </c>
      <c r="AD14" s="12">
        <v>1</v>
      </c>
      <c r="AE14" s="12">
        <v>1</v>
      </c>
    </row>
    <row r="15" spans="1:31" s="20" customFormat="1" x14ac:dyDescent="0.2">
      <c r="A15" s="66">
        <v>10</v>
      </c>
      <c r="B15" s="12">
        <v>1.9E-2</v>
      </c>
      <c r="C15" s="12">
        <v>3.6999999999999998E-2</v>
      </c>
      <c r="D15" s="12">
        <v>0.03</v>
      </c>
      <c r="E15" s="12">
        <v>3.2000000000000001E-2</v>
      </c>
      <c r="F15" s="12">
        <v>4.2000000000000003E-2</v>
      </c>
      <c r="G15" s="12">
        <v>5.1999999999999998E-2</v>
      </c>
      <c r="H15" s="12">
        <v>5.6000000000000001E-2</v>
      </c>
      <c r="I15" s="12">
        <v>0.06</v>
      </c>
      <c r="J15" s="12">
        <v>5.6000000000000001E-2</v>
      </c>
      <c r="K15" s="12">
        <v>6.8000000000000005E-2</v>
      </c>
      <c r="L15" s="12">
        <v>0.106</v>
      </c>
      <c r="M15" s="12">
        <v>0.11700000000000001</v>
      </c>
      <c r="N15" s="12">
        <v>0.155</v>
      </c>
      <c r="O15" s="12">
        <v>0.16300000000000001</v>
      </c>
      <c r="P15" s="12">
        <v>0.15</v>
      </c>
      <c r="Q15" s="12">
        <v>0.24199999999999999</v>
      </c>
      <c r="R15" s="12">
        <v>0.26400000000000001</v>
      </c>
      <c r="S15" s="12">
        <v>0.27900000000000003</v>
      </c>
      <c r="T15" s="12">
        <v>0.19600000000000001</v>
      </c>
      <c r="U15" s="12">
        <v>0.26100000000000001</v>
      </c>
      <c r="V15" s="12">
        <v>0.255</v>
      </c>
      <c r="W15" s="12">
        <v>0.255</v>
      </c>
      <c r="X15" s="12">
        <v>0.255</v>
      </c>
      <c r="Y15" s="12">
        <v>0.255</v>
      </c>
      <c r="Z15" s="12">
        <v>0.255</v>
      </c>
      <c r="AA15" s="12">
        <v>1</v>
      </c>
      <c r="AB15" s="12">
        <v>1</v>
      </c>
      <c r="AC15" s="12">
        <v>1</v>
      </c>
      <c r="AD15" s="12">
        <v>1</v>
      </c>
      <c r="AE15" s="12">
        <v>1</v>
      </c>
    </row>
    <row r="16" spans="1:31" s="20" customFormat="1" x14ac:dyDescent="0.2">
      <c r="A16" s="66">
        <v>11</v>
      </c>
      <c r="B16" s="12">
        <v>2.1000000000000001E-2</v>
      </c>
      <c r="C16" s="12">
        <v>3.7999999999999999E-2</v>
      </c>
      <c r="D16" s="12">
        <v>3.2000000000000001E-2</v>
      </c>
      <c r="E16" s="12">
        <v>3.4000000000000002E-2</v>
      </c>
      <c r="F16" s="12">
        <v>4.3999999999999997E-2</v>
      </c>
      <c r="G16" s="12">
        <v>5.3999999999999999E-2</v>
      </c>
      <c r="H16" s="12">
        <v>5.8999999999999997E-2</v>
      </c>
      <c r="I16" s="12">
        <v>6.3E-2</v>
      </c>
      <c r="J16" s="12">
        <v>5.7000000000000002E-2</v>
      </c>
      <c r="K16" s="12">
        <v>7.0999999999999994E-2</v>
      </c>
      <c r="L16" s="12">
        <v>0.109</v>
      </c>
      <c r="M16" s="12">
        <v>0.12</v>
      </c>
      <c r="N16" s="12">
        <v>0.16</v>
      </c>
      <c r="O16" s="12">
        <v>0.17199999999999999</v>
      </c>
      <c r="P16" s="12">
        <v>0.15</v>
      </c>
      <c r="Q16" s="12">
        <v>0.25</v>
      </c>
      <c r="R16" s="12">
        <v>0.27300000000000002</v>
      </c>
      <c r="S16" s="12">
        <v>0.28499999999999998</v>
      </c>
      <c r="T16" s="12">
        <v>0.20200000000000001</v>
      </c>
      <c r="U16" s="12">
        <v>0.26900000000000002</v>
      </c>
      <c r="V16" s="12">
        <v>0.26200000000000001</v>
      </c>
      <c r="W16" s="12">
        <v>0.26200000000000001</v>
      </c>
      <c r="X16" s="12">
        <v>0.26200000000000001</v>
      </c>
      <c r="Y16" s="12">
        <v>0.26200000000000001</v>
      </c>
      <c r="Z16" s="12">
        <v>0.26200000000000001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</row>
    <row r="17" spans="1:31" s="20" customFormat="1" x14ac:dyDescent="0.2">
      <c r="A17" s="66">
        <v>12</v>
      </c>
      <c r="B17" s="12">
        <v>2.1999999999999999E-2</v>
      </c>
      <c r="C17" s="12">
        <v>3.7999999999999999E-2</v>
      </c>
      <c r="D17" s="12">
        <v>3.3000000000000002E-2</v>
      </c>
      <c r="E17" s="12">
        <v>3.5000000000000003E-2</v>
      </c>
      <c r="F17" s="12">
        <v>4.4999999999999998E-2</v>
      </c>
      <c r="G17" s="12">
        <v>5.6000000000000001E-2</v>
      </c>
      <c r="H17" s="12">
        <v>6.2E-2</v>
      </c>
      <c r="I17" s="12">
        <v>6.6000000000000003E-2</v>
      </c>
      <c r="J17" s="12">
        <v>5.7000000000000002E-2</v>
      </c>
      <c r="K17" s="12">
        <v>7.4999999999999997E-2</v>
      </c>
      <c r="L17" s="12">
        <v>0.113</v>
      </c>
      <c r="M17" s="12">
        <v>0.123</v>
      </c>
      <c r="N17" s="12">
        <v>0.16500000000000001</v>
      </c>
      <c r="O17" s="12">
        <v>0.18</v>
      </c>
      <c r="P17" s="12">
        <v>0.15</v>
      </c>
      <c r="Q17" s="12">
        <v>0.25800000000000001</v>
      </c>
      <c r="R17" s="12">
        <v>0.28199999999999997</v>
      </c>
      <c r="S17" s="12">
        <v>0.29099999999999998</v>
      </c>
      <c r="T17" s="12">
        <v>0.20699999999999999</v>
      </c>
      <c r="U17" s="12">
        <v>0.27800000000000002</v>
      </c>
      <c r="V17" s="12">
        <v>0.26900000000000002</v>
      </c>
      <c r="W17" s="12">
        <v>0.26900000000000002</v>
      </c>
      <c r="X17" s="12">
        <v>0.26900000000000002</v>
      </c>
      <c r="Y17" s="12">
        <v>0.26900000000000002</v>
      </c>
      <c r="Z17" s="12">
        <v>0.26900000000000002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</row>
    <row r="18" spans="1:31" s="20" customFormat="1" x14ac:dyDescent="0.2">
      <c r="A18" s="66">
        <v>13</v>
      </c>
      <c r="B18" s="12">
        <v>2.3E-2</v>
      </c>
      <c r="C18" s="12">
        <v>3.9E-2</v>
      </c>
      <c r="D18" s="12">
        <v>3.5000000000000003E-2</v>
      </c>
      <c r="E18" s="12">
        <v>3.6999999999999998E-2</v>
      </c>
      <c r="F18" s="12">
        <v>4.7E-2</v>
      </c>
      <c r="G18" s="12">
        <v>5.8999999999999997E-2</v>
      </c>
      <c r="H18" s="12">
        <v>6.5000000000000002E-2</v>
      </c>
      <c r="I18" s="12">
        <v>6.9000000000000006E-2</v>
      </c>
      <c r="J18" s="12">
        <v>5.8000000000000003E-2</v>
      </c>
      <c r="K18" s="12">
        <v>7.8E-2</v>
      </c>
      <c r="L18" s="12">
        <v>0.11600000000000001</v>
      </c>
      <c r="M18" s="12">
        <v>0.127</v>
      </c>
      <c r="N18" s="12">
        <v>0.17</v>
      </c>
      <c r="O18" s="12">
        <v>0.189</v>
      </c>
      <c r="P18" s="12">
        <v>0.15</v>
      </c>
      <c r="Q18" s="12">
        <v>0.26700000000000002</v>
      </c>
      <c r="R18" s="12">
        <v>0.29099999999999998</v>
      </c>
      <c r="S18" s="12">
        <v>0.29699999999999999</v>
      </c>
      <c r="T18" s="12">
        <v>0.21199999999999999</v>
      </c>
      <c r="U18" s="12">
        <v>0.28599999999999998</v>
      </c>
      <c r="V18" s="12">
        <v>0.27600000000000002</v>
      </c>
      <c r="W18" s="12">
        <v>0.27600000000000002</v>
      </c>
      <c r="X18" s="12">
        <v>0.27600000000000002</v>
      </c>
      <c r="Y18" s="12">
        <v>0.27600000000000002</v>
      </c>
      <c r="Z18" s="12">
        <v>0.27600000000000002</v>
      </c>
      <c r="AA18" s="12">
        <v>1</v>
      </c>
      <c r="AB18" s="12">
        <v>1</v>
      </c>
      <c r="AC18" s="12">
        <v>1</v>
      </c>
      <c r="AD18" s="12">
        <v>1</v>
      </c>
      <c r="AE18" s="12">
        <v>1</v>
      </c>
    </row>
    <row r="19" spans="1:31" s="20" customFormat="1" x14ac:dyDescent="0.2">
      <c r="A19" s="66">
        <v>14</v>
      </c>
      <c r="B19" s="12">
        <v>2.5000000000000001E-2</v>
      </c>
      <c r="C19" s="12">
        <v>3.9E-2</v>
      </c>
      <c r="D19" s="12">
        <v>3.5999999999999997E-2</v>
      </c>
      <c r="E19" s="12">
        <v>3.7999999999999999E-2</v>
      </c>
      <c r="F19" s="12">
        <v>4.8000000000000001E-2</v>
      </c>
      <c r="G19" s="12">
        <v>6.0999999999999999E-2</v>
      </c>
      <c r="H19" s="12">
        <v>6.8000000000000005E-2</v>
      </c>
      <c r="I19" s="12">
        <v>7.0999999999999994E-2</v>
      </c>
      <c r="J19" s="12">
        <v>5.8000000000000003E-2</v>
      </c>
      <c r="K19" s="12">
        <v>8.2000000000000003E-2</v>
      </c>
      <c r="L19" s="12">
        <v>0.12</v>
      </c>
      <c r="M19" s="12">
        <v>0.13</v>
      </c>
      <c r="N19" s="12">
        <v>0.17499999999999999</v>
      </c>
      <c r="O19" s="12">
        <v>0.19700000000000001</v>
      </c>
      <c r="P19" s="12">
        <v>0.15</v>
      </c>
      <c r="Q19" s="12">
        <v>0.27500000000000002</v>
      </c>
      <c r="R19" s="12">
        <v>0.29899999999999999</v>
      </c>
      <c r="S19" s="12">
        <v>0.30299999999999999</v>
      </c>
      <c r="T19" s="12">
        <v>0.218</v>
      </c>
      <c r="U19" s="12">
        <v>0.29399999999999998</v>
      </c>
      <c r="V19" s="12">
        <v>0.28399999999999997</v>
      </c>
      <c r="W19" s="12">
        <v>0.28399999999999997</v>
      </c>
      <c r="X19" s="12">
        <v>0.28399999999999997</v>
      </c>
      <c r="Y19" s="12">
        <v>0.28399999999999997</v>
      </c>
      <c r="Z19" s="12">
        <v>0.28399999999999997</v>
      </c>
      <c r="AA19" s="12">
        <v>1</v>
      </c>
      <c r="AB19" s="12">
        <v>1</v>
      </c>
      <c r="AC19" s="12">
        <v>1</v>
      </c>
      <c r="AD19" s="12">
        <v>1</v>
      </c>
      <c r="AE19" s="12">
        <v>1</v>
      </c>
    </row>
    <row r="20" spans="1:31" s="20" customFormat="1" x14ac:dyDescent="0.2">
      <c r="A20" s="66">
        <v>15</v>
      </c>
      <c r="B20" s="12">
        <v>2.5999999999999999E-2</v>
      </c>
      <c r="C20" s="12">
        <v>3.9E-2</v>
      </c>
      <c r="D20" s="12">
        <v>3.7999999999999999E-2</v>
      </c>
      <c r="E20" s="12">
        <v>0.04</v>
      </c>
      <c r="F20" s="12">
        <v>0.05</v>
      </c>
      <c r="G20" s="12">
        <v>6.4000000000000001E-2</v>
      </c>
      <c r="H20" s="12">
        <v>7.0000000000000007E-2</v>
      </c>
      <c r="I20" s="12">
        <v>7.3999999999999996E-2</v>
      </c>
      <c r="J20" s="12">
        <v>5.8999999999999997E-2</v>
      </c>
      <c r="K20" s="12">
        <v>8.5000000000000006E-2</v>
      </c>
      <c r="L20" s="12">
        <v>0.123</v>
      </c>
      <c r="M20" s="12">
        <v>0.13300000000000001</v>
      </c>
      <c r="N20" s="12">
        <v>0.18</v>
      </c>
      <c r="O20" s="12">
        <v>0.20599999999999999</v>
      </c>
      <c r="P20" s="12">
        <v>0.15</v>
      </c>
      <c r="Q20" s="12">
        <v>0.28299999999999997</v>
      </c>
      <c r="R20" s="12">
        <v>0.308</v>
      </c>
      <c r="S20" s="12">
        <v>0.309</v>
      </c>
      <c r="T20" s="12">
        <v>0.223</v>
      </c>
      <c r="U20" s="12">
        <v>0.30199999999999999</v>
      </c>
      <c r="V20" s="12">
        <v>0.29099999999999998</v>
      </c>
      <c r="W20" s="12">
        <v>0.29099999999999998</v>
      </c>
      <c r="X20" s="12">
        <v>0.29099999999999998</v>
      </c>
      <c r="Y20" s="12">
        <v>0.29099999999999998</v>
      </c>
      <c r="Z20" s="12">
        <v>0.29099999999999998</v>
      </c>
      <c r="AA20" s="12">
        <v>1</v>
      </c>
      <c r="AB20" s="12">
        <v>1</v>
      </c>
      <c r="AC20" s="12">
        <v>1</v>
      </c>
      <c r="AD20" s="12">
        <v>1</v>
      </c>
      <c r="AE20" s="12">
        <v>1</v>
      </c>
    </row>
    <row r="21" spans="1:31" s="20" customFormat="1" x14ac:dyDescent="0.2">
      <c r="A21" s="66">
        <v>16</v>
      </c>
      <c r="B21" s="12">
        <v>2.7E-2</v>
      </c>
      <c r="C21" s="12">
        <v>0.04</v>
      </c>
      <c r="D21" s="12">
        <v>3.9E-2</v>
      </c>
      <c r="E21" s="12">
        <v>4.1000000000000002E-2</v>
      </c>
      <c r="F21" s="12">
        <v>5.0999999999999997E-2</v>
      </c>
      <c r="G21" s="12">
        <v>6.6000000000000003E-2</v>
      </c>
      <c r="H21" s="12">
        <v>7.2999999999999995E-2</v>
      </c>
      <c r="I21" s="12">
        <v>7.6999999999999999E-2</v>
      </c>
      <c r="J21" s="12">
        <v>5.8999999999999997E-2</v>
      </c>
      <c r="K21" s="12">
        <v>8.8999999999999996E-2</v>
      </c>
      <c r="L21" s="12">
        <v>0.127</v>
      </c>
      <c r="M21" s="12">
        <v>0.13700000000000001</v>
      </c>
      <c r="N21" s="12">
        <v>0.185</v>
      </c>
      <c r="O21" s="12">
        <v>0.215</v>
      </c>
      <c r="P21" s="12">
        <v>0.15</v>
      </c>
      <c r="Q21" s="12">
        <v>0.29199999999999998</v>
      </c>
      <c r="R21" s="12">
        <v>0.317</v>
      </c>
      <c r="S21" s="12">
        <v>0.315</v>
      </c>
      <c r="T21" s="12">
        <v>0.22800000000000001</v>
      </c>
      <c r="U21" s="12">
        <v>0.311</v>
      </c>
      <c r="V21" s="12">
        <v>0.29799999999999999</v>
      </c>
      <c r="W21" s="12">
        <v>0.29799999999999999</v>
      </c>
      <c r="X21" s="12">
        <v>0.29799999999999999</v>
      </c>
      <c r="Y21" s="12">
        <v>0.29799999999999999</v>
      </c>
      <c r="Z21" s="12">
        <v>0.29799999999999999</v>
      </c>
      <c r="AA21" s="12">
        <v>1</v>
      </c>
      <c r="AB21" s="12">
        <v>1</v>
      </c>
      <c r="AC21" s="12">
        <v>1</v>
      </c>
      <c r="AD21" s="12">
        <v>1</v>
      </c>
      <c r="AE21" s="12">
        <v>1</v>
      </c>
    </row>
    <row r="22" spans="1:31" s="20" customFormat="1" x14ac:dyDescent="0.2">
      <c r="A22" s="66">
        <v>17</v>
      </c>
      <c r="B22" s="12">
        <v>2.9000000000000001E-2</v>
      </c>
      <c r="C22" s="12">
        <v>0.04</v>
      </c>
      <c r="D22" s="12">
        <v>4.1000000000000002E-2</v>
      </c>
      <c r="E22" s="12">
        <v>4.2999999999999997E-2</v>
      </c>
      <c r="F22" s="12">
        <v>5.2999999999999999E-2</v>
      </c>
      <c r="G22" s="12">
        <v>6.8000000000000005E-2</v>
      </c>
      <c r="H22" s="12">
        <v>7.5999999999999998E-2</v>
      </c>
      <c r="I22" s="12">
        <v>0.08</v>
      </c>
      <c r="J22" s="12">
        <v>0.06</v>
      </c>
      <c r="K22" s="12">
        <v>9.1999999999999998E-2</v>
      </c>
      <c r="L22" s="12">
        <v>0.13</v>
      </c>
      <c r="M22" s="12">
        <v>0.14000000000000001</v>
      </c>
      <c r="N22" s="12">
        <v>0.19</v>
      </c>
      <c r="O22" s="12">
        <v>0.223</v>
      </c>
      <c r="P22" s="12">
        <v>0.15</v>
      </c>
      <c r="Q22" s="12">
        <v>0.3</v>
      </c>
      <c r="R22" s="12">
        <v>0.32600000000000001</v>
      </c>
      <c r="S22" s="12">
        <v>0.32100000000000001</v>
      </c>
      <c r="T22" s="12">
        <v>0.23400000000000001</v>
      </c>
      <c r="U22" s="12">
        <v>0.31900000000000001</v>
      </c>
      <c r="V22" s="12">
        <v>0.30499999999999999</v>
      </c>
      <c r="W22" s="12">
        <v>0.30499999999999999</v>
      </c>
      <c r="X22" s="12">
        <v>0.30499999999999999</v>
      </c>
      <c r="Y22" s="12">
        <v>0.30499999999999999</v>
      </c>
      <c r="Z22" s="12">
        <v>0.30499999999999999</v>
      </c>
      <c r="AA22" s="12">
        <v>1</v>
      </c>
      <c r="AB22" s="12">
        <v>1</v>
      </c>
      <c r="AC22" s="12">
        <v>1</v>
      </c>
      <c r="AD22" s="12">
        <v>1</v>
      </c>
      <c r="AE22" s="12">
        <v>1</v>
      </c>
    </row>
    <row r="23" spans="1:31" s="20" customFormat="1" x14ac:dyDescent="0.2">
      <c r="A23" s="66">
        <v>18</v>
      </c>
      <c r="B23" s="12">
        <v>0.03</v>
      </c>
      <c r="C23" s="12">
        <v>4.1000000000000002E-2</v>
      </c>
      <c r="D23" s="12">
        <v>4.2000000000000003E-2</v>
      </c>
      <c r="E23" s="12">
        <v>4.3999999999999997E-2</v>
      </c>
      <c r="F23" s="12">
        <v>5.3999999999999999E-2</v>
      </c>
      <c r="G23" s="12">
        <v>7.0999999999999994E-2</v>
      </c>
      <c r="H23" s="12">
        <v>7.9000000000000001E-2</v>
      </c>
      <c r="I23" s="12">
        <v>8.3000000000000004E-2</v>
      </c>
      <c r="J23" s="12">
        <v>6.9000000000000006E-2</v>
      </c>
      <c r="K23" s="12">
        <v>9.6000000000000002E-2</v>
      </c>
      <c r="L23" s="12">
        <v>0.14099999999999999</v>
      </c>
      <c r="M23" s="12">
        <v>0.158</v>
      </c>
      <c r="N23" s="12">
        <v>0.20200000000000001</v>
      </c>
      <c r="O23" s="12">
        <v>0.22900000000000001</v>
      </c>
      <c r="P23" s="12">
        <v>0.16800000000000001</v>
      </c>
      <c r="Q23" s="12">
        <v>0.3</v>
      </c>
      <c r="R23" s="12">
        <v>0.33500000000000002</v>
      </c>
      <c r="S23" s="12">
        <v>0.32600000000000001</v>
      </c>
      <c r="T23" s="12">
        <v>0.23899999999999999</v>
      </c>
      <c r="U23" s="12">
        <v>0.32700000000000001</v>
      </c>
      <c r="V23" s="12">
        <v>0.312</v>
      </c>
      <c r="W23" s="12">
        <v>0.312</v>
      </c>
      <c r="X23" s="12">
        <v>0.312</v>
      </c>
      <c r="Y23" s="12">
        <v>0.312</v>
      </c>
      <c r="Z23" s="12">
        <v>0.312</v>
      </c>
      <c r="AA23" s="12">
        <v>1</v>
      </c>
      <c r="AB23" s="12">
        <v>1</v>
      </c>
      <c r="AC23" s="12">
        <v>1</v>
      </c>
      <c r="AD23" s="12">
        <v>1</v>
      </c>
      <c r="AE23" s="12">
        <v>1</v>
      </c>
    </row>
    <row r="24" spans="1:31" s="20" customFormat="1" x14ac:dyDescent="0.2">
      <c r="A24" s="66">
        <v>19</v>
      </c>
      <c r="B24" s="12">
        <v>3.1E-2</v>
      </c>
      <c r="C24" s="12">
        <v>4.1000000000000002E-2</v>
      </c>
      <c r="D24" s="12">
        <v>4.3999999999999997E-2</v>
      </c>
      <c r="E24" s="12">
        <v>4.5999999999999999E-2</v>
      </c>
      <c r="F24" s="12">
        <v>5.6000000000000001E-2</v>
      </c>
      <c r="G24" s="12">
        <v>7.2999999999999995E-2</v>
      </c>
      <c r="H24" s="12">
        <v>8.2000000000000003E-2</v>
      </c>
      <c r="I24" s="12">
        <v>8.5999999999999993E-2</v>
      </c>
      <c r="J24" s="12">
        <v>7.8E-2</v>
      </c>
      <c r="K24" s="12">
        <v>9.9000000000000005E-2</v>
      </c>
      <c r="L24" s="12">
        <v>0.151</v>
      </c>
      <c r="M24" s="12">
        <v>0.17599999999999999</v>
      </c>
      <c r="N24" s="12">
        <v>0.214</v>
      </c>
      <c r="O24" s="12">
        <v>0.23400000000000001</v>
      </c>
      <c r="P24" s="12">
        <v>0.187</v>
      </c>
      <c r="Q24" s="12">
        <v>0.3</v>
      </c>
      <c r="R24" s="12">
        <v>0.34399999999999997</v>
      </c>
      <c r="S24" s="12">
        <v>0.33200000000000002</v>
      </c>
      <c r="T24" s="12">
        <v>0.24399999999999999</v>
      </c>
      <c r="U24" s="12">
        <v>0.33500000000000002</v>
      </c>
      <c r="V24" s="12">
        <v>0.31900000000000001</v>
      </c>
      <c r="W24" s="12">
        <v>0.31900000000000001</v>
      </c>
      <c r="X24" s="12">
        <v>0.31900000000000001</v>
      </c>
      <c r="Y24" s="12">
        <v>0.31900000000000001</v>
      </c>
      <c r="Z24" s="12">
        <v>0.31900000000000001</v>
      </c>
      <c r="AA24" s="12">
        <v>1</v>
      </c>
      <c r="AB24" s="12">
        <v>1</v>
      </c>
      <c r="AC24" s="12">
        <v>1</v>
      </c>
      <c r="AD24" s="12">
        <v>1</v>
      </c>
      <c r="AE24" s="12">
        <v>1</v>
      </c>
    </row>
    <row r="25" spans="1:31" s="20" customFormat="1" x14ac:dyDescent="0.2">
      <c r="A25" s="66">
        <v>20</v>
      </c>
      <c r="B25" s="12">
        <v>4.2000000000000003E-2</v>
      </c>
      <c r="C25" s="12">
        <v>5.1999999999999998E-2</v>
      </c>
      <c r="D25" s="12">
        <v>5.5E-2</v>
      </c>
      <c r="E25" s="12">
        <v>5.7000000000000002E-2</v>
      </c>
      <c r="F25" s="12">
        <v>6.7000000000000004E-2</v>
      </c>
      <c r="G25" s="12">
        <v>8.5000000000000006E-2</v>
      </c>
      <c r="H25" s="12">
        <v>9.4E-2</v>
      </c>
      <c r="I25" s="12">
        <v>9.9000000000000005E-2</v>
      </c>
      <c r="J25" s="12">
        <v>9.9000000000000005E-2</v>
      </c>
      <c r="K25" s="12">
        <v>0.113</v>
      </c>
      <c r="L25" s="12">
        <v>0.18</v>
      </c>
      <c r="M25" s="12">
        <v>0.21199999999999999</v>
      </c>
      <c r="N25" s="12">
        <v>0.248</v>
      </c>
      <c r="O25" s="12">
        <v>0.27</v>
      </c>
      <c r="P25" s="12">
        <v>0.215</v>
      </c>
      <c r="Q25" s="12">
        <v>0.33</v>
      </c>
      <c r="R25" s="12">
        <v>0.35199999999999998</v>
      </c>
      <c r="S25" s="12">
        <v>0.33800000000000002</v>
      </c>
      <c r="T25" s="12">
        <v>0.249</v>
      </c>
      <c r="U25" s="12">
        <v>0.34399999999999997</v>
      </c>
      <c r="V25" s="12">
        <v>0.32600000000000001</v>
      </c>
      <c r="W25" s="12">
        <v>0.32600000000000001</v>
      </c>
      <c r="X25" s="12">
        <v>0.32600000000000001</v>
      </c>
      <c r="Y25" s="12">
        <v>0.32600000000000001</v>
      </c>
      <c r="Z25" s="12">
        <v>0.32600000000000001</v>
      </c>
      <c r="AA25" s="12">
        <v>1</v>
      </c>
      <c r="AB25" s="12">
        <v>1</v>
      </c>
      <c r="AC25" s="12">
        <v>1</v>
      </c>
      <c r="AD25" s="12">
        <v>1</v>
      </c>
      <c r="AE25" s="12">
        <v>1</v>
      </c>
    </row>
    <row r="26" spans="1:31" s="20" customFormat="1" x14ac:dyDescent="0.2">
      <c r="A26" s="66">
        <v>21</v>
      </c>
      <c r="B26" s="12">
        <v>3.4000000000000002E-2</v>
      </c>
      <c r="C26" s="12">
        <v>4.2000000000000003E-2</v>
      </c>
      <c r="D26" s="12">
        <v>4.7E-2</v>
      </c>
      <c r="E26" s="12">
        <v>4.9000000000000002E-2</v>
      </c>
      <c r="F26" s="12">
        <v>5.8999999999999997E-2</v>
      </c>
      <c r="G26" s="12">
        <v>7.8E-2</v>
      </c>
      <c r="H26" s="12">
        <v>8.6999999999999994E-2</v>
      </c>
      <c r="I26" s="12">
        <v>9.1999999999999998E-2</v>
      </c>
      <c r="J26" s="12">
        <v>0.1</v>
      </c>
      <c r="K26" s="12">
        <v>0.106</v>
      </c>
      <c r="L26" s="12">
        <v>0.189</v>
      </c>
      <c r="M26" s="12">
        <v>0.22800000000000001</v>
      </c>
      <c r="N26" s="12">
        <v>0.26200000000000001</v>
      </c>
      <c r="O26" s="12">
        <v>0.28599999999999998</v>
      </c>
      <c r="P26" s="12">
        <v>0.223</v>
      </c>
      <c r="Q26" s="12">
        <v>0.34</v>
      </c>
      <c r="R26" s="12">
        <v>0.36099999999999999</v>
      </c>
      <c r="S26" s="12">
        <v>0.34399999999999997</v>
      </c>
      <c r="T26" s="12">
        <v>0.255</v>
      </c>
      <c r="U26" s="12">
        <v>0.35199999999999998</v>
      </c>
      <c r="V26" s="12">
        <v>0.33300000000000002</v>
      </c>
      <c r="W26" s="12">
        <v>0.33300000000000002</v>
      </c>
      <c r="X26" s="12">
        <v>0.33300000000000002</v>
      </c>
      <c r="Y26" s="12">
        <v>0.33300000000000002</v>
      </c>
      <c r="Z26" s="12">
        <v>0.33300000000000002</v>
      </c>
      <c r="AA26" s="12">
        <v>1</v>
      </c>
      <c r="AB26" s="12">
        <v>1</v>
      </c>
      <c r="AC26" s="12">
        <v>1</v>
      </c>
      <c r="AD26" s="12">
        <v>1</v>
      </c>
      <c r="AE26" s="12">
        <v>1</v>
      </c>
    </row>
    <row r="27" spans="1:31" s="20" customFormat="1" x14ac:dyDescent="0.2">
      <c r="A27" s="66">
        <v>22</v>
      </c>
      <c r="B27" s="12">
        <v>3.5000000000000003E-2</v>
      </c>
      <c r="C27" s="12">
        <v>4.2999999999999997E-2</v>
      </c>
      <c r="D27" s="12">
        <v>4.8000000000000001E-2</v>
      </c>
      <c r="E27" s="12">
        <v>0.05</v>
      </c>
      <c r="F27" s="12">
        <v>0.06</v>
      </c>
      <c r="G27" s="12">
        <v>0.08</v>
      </c>
      <c r="H27" s="12">
        <v>0.09</v>
      </c>
      <c r="I27" s="12">
        <v>9.5000000000000001E-2</v>
      </c>
      <c r="J27" s="12">
        <v>0.106</v>
      </c>
      <c r="K27" s="12">
        <v>0.11</v>
      </c>
      <c r="L27" s="12">
        <v>0.183</v>
      </c>
      <c r="M27" s="12">
        <v>0.23</v>
      </c>
      <c r="N27" s="12">
        <v>0.25</v>
      </c>
      <c r="O27" s="12">
        <v>0.25</v>
      </c>
      <c r="P27" s="12">
        <v>0.24099999999999999</v>
      </c>
      <c r="Q27" s="12">
        <v>0.3</v>
      </c>
      <c r="R27" s="12">
        <v>0.37</v>
      </c>
      <c r="S27" s="12">
        <v>0.35</v>
      </c>
      <c r="T27" s="12">
        <v>0.26</v>
      </c>
      <c r="U27" s="12">
        <v>0.36</v>
      </c>
      <c r="V27" s="12">
        <v>0.34</v>
      </c>
      <c r="W27" s="12">
        <v>0.34</v>
      </c>
      <c r="X27" s="12">
        <v>0.34</v>
      </c>
      <c r="Y27" s="12">
        <v>0.34</v>
      </c>
      <c r="Z27" s="12">
        <v>0.34</v>
      </c>
      <c r="AA27" s="12">
        <v>1</v>
      </c>
      <c r="AB27" s="12">
        <v>1</v>
      </c>
      <c r="AC27" s="12">
        <v>1</v>
      </c>
      <c r="AD27" s="12">
        <v>1</v>
      </c>
      <c r="AE27" s="12">
        <v>1</v>
      </c>
    </row>
    <row r="28" spans="1:31" s="20" customFormat="1" x14ac:dyDescent="0.2">
      <c r="A28" s="66">
        <v>23</v>
      </c>
      <c r="B28" s="12">
        <v>3.5999999999999997E-2</v>
      </c>
      <c r="C28" s="12">
        <v>4.3999999999999997E-2</v>
      </c>
      <c r="D28" s="12">
        <v>4.9000000000000002E-2</v>
      </c>
      <c r="E28" s="12">
        <v>5.1999999999999998E-2</v>
      </c>
      <c r="F28" s="12">
        <v>6.2E-2</v>
      </c>
      <c r="G28" s="12">
        <v>8.5000000000000006E-2</v>
      </c>
      <c r="H28" s="12">
        <v>9.4E-2</v>
      </c>
      <c r="I28" s="12">
        <v>0.1</v>
      </c>
      <c r="J28" s="12">
        <v>0.113</v>
      </c>
      <c r="K28" s="12">
        <v>0.121</v>
      </c>
      <c r="L28" s="12">
        <v>0.19700000000000001</v>
      </c>
      <c r="M28" s="12">
        <v>0.23</v>
      </c>
      <c r="N28" s="12">
        <v>0.26100000000000001</v>
      </c>
      <c r="O28" s="12">
        <v>0.25600000000000001</v>
      </c>
      <c r="P28" s="12">
        <v>0.253</v>
      </c>
      <c r="Q28" s="12">
        <v>0.3</v>
      </c>
      <c r="R28" s="12">
        <v>0.373</v>
      </c>
      <c r="S28" s="12">
        <v>0.35699999999999998</v>
      </c>
      <c r="T28" s="12">
        <v>0.27</v>
      </c>
      <c r="U28" s="12">
        <v>0.36599999999999999</v>
      </c>
      <c r="V28" s="12">
        <v>0.34599999999999997</v>
      </c>
      <c r="W28" s="12">
        <v>0.34599999999999997</v>
      </c>
      <c r="X28" s="12">
        <v>0.34599999999999997</v>
      </c>
      <c r="Y28" s="12">
        <v>0.34599999999999997</v>
      </c>
      <c r="Z28" s="12">
        <v>0.34599999999999997</v>
      </c>
      <c r="AA28" s="12">
        <v>1</v>
      </c>
      <c r="AB28" s="12">
        <v>1</v>
      </c>
      <c r="AC28" s="12">
        <v>1</v>
      </c>
      <c r="AD28" s="12">
        <v>1</v>
      </c>
      <c r="AE28" s="12">
        <v>1</v>
      </c>
    </row>
    <row r="29" spans="1:31" s="20" customFormat="1" x14ac:dyDescent="0.2">
      <c r="A29" s="66">
        <v>24</v>
      </c>
      <c r="B29" s="12">
        <v>3.6999999999999998E-2</v>
      </c>
      <c r="C29" s="12">
        <v>4.4999999999999998E-2</v>
      </c>
      <c r="D29" s="12">
        <v>0.05</v>
      </c>
      <c r="E29" s="12">
        <v>5.3999999999999999E-2</v>
      </c>
      <c r="F29" s="12">
        <v>6.4000000000000001E-2</v>
      </c>
      <c r="G29" s="12">
        <v>0.09</v>
      </c>
      <c r="H29" s="12">
        <v>9.8000000000000004E-2</v>
      </c>
      <c r="I29" s="12">
        <v>0.104</v>
      </c>
      <c r="J29" s="12">
        <v>0.12</v>
      </c>
      <c r="K29" s="12">
        <v>0.13300000000000001</v>
      </c>
      <c r="L29" s="12">
        <v>0.21199999999999999</v>
      </c>
      <c r="M29" s="12">
        <v>0.23</v>
      </c>
      <c r="N29" s="12">
        <v>0.27100000000000002</v>
      </c>
      <c r="O29" s="12">
        <v>0.26200000000000001</v>
      </c>
      <c r="P29" s="12">
        <v>0.26500000000000001</v>
      </c>
      <c r="Q29" s="12">
        <v>0.3</v>
      </c>
      <c r="R29" s="12">
        <v>0.376</v>
      </c>
      <c r="S29" s="12">
        <v>0.36399999999999999</v>
      </c>
      <c r="T29" s="12">
        <v>0.28000000000000003</v>
      </c>
      <c r="U29" s="12">
        <v>0.372</v>
      </c>
      <c r="V29" s="12">
        <v>0.35199999999999998</v>
      </c>
      <c r="W29" s="12">
        <v>0.35199999999999998</v>
      </c>
      <c r="X29" s="12">
        <v>0.35199999999999998</v>
      </c>
      <c r="Y29" s="12">
        <v>0.35199999999999998</v>
      </c>
      <c r="Z29" s="12">
        <v>0.35199999999999998</v>
      </c>
      <c r="AA29" s="12">
        <v>1</v>
      </c>
      <c r="AB29" s="12">
        <v>1</v>
      </c>
      <c r="AC29" s="12">
        <v>1</v>
      </c>
      <c r="AD29" s="12">
        <v>1</v>
      </c>
      <c r="AE29" s="12">
        <v>1</v>
      </c>
    </row>
    <row r="30" spans="1:31" s="20" customFormat="1" x14ac:dyDescent="0.2">
      <c r="A30" s="66">
        <v>25</v>
      </c>
      <c r="B30" s="12">
        <v>3.7999999999999999E-2</v>
      </c>
      <c r="C30" s="12">
        <v>4.7E-2</v>
      </c>
      <c r="D30" s="12">
        <v>5.0999999999999997E-2</v>
      </c>
      <c r="E30" s="12">
        <v>5.6000000000000001E-2</v>
      </c>
      <c r="F30" s="12">
        <v>6.6000000000000003E-2</v>
      </c>
      <c r="G30" s="12">
        <v>9.5000000000000001E-2</v>
      </c>
      <c r="H30" s="12">
        <v>0.10199999999999999</v>
      </c>
      <c r="I30" s="12">
        <v>0.109</v>
      </c>
      <c r="J30" s="12">
        <v>0.126</v>
      </c>
      <c r="K30" s="12">
        <v>0.14399999999999999</v>
      </c>
      <c r="L30" s="12">
        <v>0.22600000000000001</v>
      </c>
      <c r="M30" s="12">
        <v>0.23</v>
      </c>
      <c r="N30" s="12">
        <v>0.28199999999999997</v>
      </c>
      <c r="O30" s="12">
        <v>0.26800000000000002</v>
      </c>
      <c r="P30" s="12">
        <v>0.27700000000000002</v>
      </c>
      <c r="Q30" s="12">
        <v>0.3</v>
      </c>
      <c r="R30" s="12">
        <v>0.379</v>
      </c>
      <c r="S30" s="12">
        <v>0.371</v>
      </c>
      <c r="T30" s="12">
        <v>0.28999999999999998</v>
      </c>
      <c r="U30" s="12">
        <v>0.378</v>
      </c>
      <c r="V30" s="12">
        <v>0.35799999999999998</v>
      </c>
      <c r="W30" s="12">
        <v>0.35799999999999998</v>
      </c>
      <c r="X30" s="12">
        <v>0.35799999999999998</v>
      </c>
      <c r="Y30" s="12">
        <v>0.35799999999999998</v>
      </c>
      <c r="Z30" s="12">
        <v>0.35799999999999998</v>
      </c>
      <c r="AA30" s="12">
        <v>1</v>
      </c>
      <c r="AB30" s="12">
        <v>1</v>
      </c>
      <c r="AC30" s="12">
        <v>1</v>
      </c>
      <c r="AD30" s="12">
        <v>1</v>
      </c>
      <c r="AE30" s="12">
        <v>1</v>
      </c>
    </row>
    <row r="31" spans="1:31" s="20" customFormat="1" x14ac:dyDescent="0.2">
      <c r="A31" s="66">
        <v>26</v>
      </c>
      <c r="B31" s="12">
        <v>3.9E-2</v>
      </c>
      <c r="C31" s="12">
        <v>4.8000000000000001E-2</v>
      </c>
      <c r="D31" s="12">
        <v>5.1999999999999998E-2</v>
      </c>
      <c r="E31" s="12">
        <v>5.8000000000000003E-2</v>
      </c>
      <c r="F31" s="12">
        <v>6.8000000000000005E-2</v>
      </c>
      <c r="G31" s="12">
        <v>0.1</v>
      </c>
      <c r="H31" s="12">
        <v>0.106</v>
      </c>
      <c r="I31" s="12">
        <v>0.113</v>
      </c>
      <c r="J31" s="12">
        <v>0.13300000000000001</v>
      </c>
      <c r="K31" s="12">
        <v>0.156</v>
      </c>
      <c r="L31" s="12">
        <v>0.24099999999999999</v>
      </c>
      <c r="M31" s="12">
        <v>0.23</v>
      </c>
      <c r="N31" s="12">
        <v>0.29299999999999998</v>
      </c>
      <c r="O31" s="12">
        <v>0.27400000000000002</v>
      </c>
      <c r="P31" s="12">
        <v>0.28799999999999998</v>
      </c>
      <c r="Q31" s="12">
        <v>0.3</v>
      </c>
      <c r="R31" s="12">
        <v>0.38200000000000001</v>
      </c>
      <c r="S31" s="12">
        <v>0.378</v>
      </c>
      <c r="T31" s="12">
        <v>0.3</v>
      </c>
      <c r="U31" s="12">
        <v>0.38400000000000001</v>
      </c>
      <c r="V31" s="12">
        <v>0.36399999999999999</v>
      </c>
      <c r="W31" s="12">
        <v>0.36399999999999999</v>
      </c>
      <c r="X31" s="12">
        <v>0.36399999999999999</v>
      </c>
      <c r="Y31" s="12">
        <v>0.36399999999999999</v>
      </c>
      <c r="Z31" s="12">
        <v>0.36399999999999999</v>
      </c>
      <c r="AA31" s="12">
        <v>1</v>
      </c>
      <c r="AB31" s="12">
        <v>1</v>
      </c>
      <c r="AC31" s="12">
        <v>1</v>
      </c>
      <c r="AD31" s="12">
        <v>1</v>
      </c>
      <c r="AE31" s="12">
        <v>1</v>
      </c>
    </row>
    <row r="32" spans="1:31" s="20" customFormat="1" x14ac:dyDescent="0.2">
      <c r="A32" s="66">
        <v>27</v>
      </c>
      <c r="B32" s="12">
        <v>0.04</v>
      </c>
      <c r="C32" s="12">
        <v>4.9000000000000002E-2</v>
      </c>
      <c r="D32" s="12">
        <v>5.2999999999999999E-2</v>
      </c>
      <c r="E32" s="12">
        <v>0.06</v>
      </c>
      <c r="F32" s="12">
        <v>7.0000000000000007E-2</v>
      </c>
      <c r="G32" s="12">
        <v>0.105</v>
      </c>
      <c r="H32" s="12">
        <v>0.11</v>
      </c>
      <c r="I32" s="12">
        <v>0.11799999999999999</v>
      </c>
      <c r="J32" s="12">
        <v>0.14000000000000001</v>
      </c>
      <c r="K32" s="12">
        <v>0.16700000000000001</v>
      </c>
      <c r="L32" s="12">
        <v>0.25600000000000001</v>
      </c>
      <c r="M32" s="12">
        <v>0.23</v>
      </c>
      <c r="N32" s="12">
        <v>0.30399999999999999</v>
      </c>
      <c r="O32" s="12">
        <v>0.28000000000000003</v>
      </c>
      <c r="P32" s="12">
        <v>0.3</v>
      </c>
      <c r="Q32" s="12">
        <v>0.3</v>
      </c>
      <c r="R32" s="12">
        <v>0.38500000000000001</v>
      </c>
      <c r="S32" s="12">
        <v>0.38500000000000001</v>
      </c>
      <c r="T32" s="12">
        <v>0.31</v>
      </c>
      <c r="U32" s="12">
        <v>0.39</v>
      </c>
      <c r="V32" s="12">
        <v>0.37</v>
      </c>
      <c r="W32" s="12">
        <v>0.37</v>
      </c>
      <c r="X32" s="12">
        <v>0.37</v>
      </c>
      <c r="Y32" s="12">
        <v>0.37</v>
      </c>
      <c r="Z32" s="12">
        <v>0.37</v>
      </c>
      <c r="AA32" s="12">
        <v>1</v>
      </c>
      <c r="AB32" s="12">
        <v>1</v>
      </c>
      <c r="AC32" s="12">
        <v>1</v>
      </c>
      <c r="AD32" s="12">
        <v>1</v>
      </c>
      <c r="AE32" s="12">
        <v>1</v>
      </c>
    </row>
    <row r="33" spans="1:31" s="20" customFormat="1" x14ac:dyDescent="0.2">
      <c r="A33" s="66">
        <v>28</v>
      </c>
      <c r="B33" s="12">
        <v>4.8000000000000001E-2</v>
      </c>
      <c r="C33" s="12">
        <v>5.3999999999999999E-2</v>
      </c>
      <c r="D33" s="12">
        <v>5.3999999999999999E-2</v>
      </c>
      <c r="E33" s="12">
        <v>6.2E-2</v>
      </c>
      <c r="F33" s="12">
        <v>7.1999999999999995E-2</v>
      </c>
      <c r="G33" s="12">
        <v>0.11</v>
      </c>
      <c r="H33" s="12">
        <v>0.123</v>
      </c>
      <c r="I33" s="12">
        <v>0.122</v>
      </c>
      <c r="J33" s="12">
        <v>0.155</v>
      </c>
      <c r="K33" s="12">
        <v>0.17899999999999999</v>
      </c>
      <c r="L33" s="12">
        <v>0.27600000000000002</v>
      </c>
      <c r="M33" s="12">
        <v>0.253</v>
      </c>
      <c r="N33" s="12">
        <v>0.314</v>
      </c>
      <c r="O33" s="12">
        <v>0.30399999999999999</v>
      </c>
      <c r="P33" s="12">
        <v>0.3</v>
      </c>
      <c r="Q33" s="12">
        <v>0.314</v>
      </c>
      <c r="R33" s="12">
        <v>0.38800000000000001</v>
      </c>
      <c r="S33" s="12">
        <v>0.39200000000000002</v>
      </c>
      <c r="T33" s="12">
        <v>0.32</v>
      </c>
      <c r="U33" s="12">
        <v>0.39600000000000002</v>
      </c>
      <c r="V33" s="12">
        <v>0.376</v>
      </c>
      <c r="W33" s="12">
        <v>0.376</v>
      </c>
      <c r="X33" s="12">
        <v>0.376</v>
      </c>
      <c r="Y33" s="12">
        <v>0.376</v>
      </c>
      <c r="Z33" s="12">
        <v>0.376</v>
      </c>
      <c r="AA33" s="12">
        <v>1</v>
      </c>
      <c r="AB33" s="12">
        <v>1</v>
      </c>
      <c r="AC33" s="12">
        <v>1</v>
      </c>
      <c r="AD33" s="12">
        <v>1</v>
      </c>
      <c r="AE33" s="12">
        <v>1</v>
      </c>
    </row>
    <row r="34" spans="1:31" s="20" customFormat="1" x14ac:dyDescent="0.2">
      <c r="A34" s="66">
        <v>29</v>
      </c>
      <c r="B34" s="12">
        <v>5.6000000000000001E-2</v>
      </c>
      <c r="C34" s="12">
        <v>5.8000000000000003E-2</v>
      </c>
      <c r="D34" s="12">
        <v>5.5E-2</v>
      </c>
      <c r="E34" s="12">
        <v>6.4000000000000001E-2</v>
      </c>
      <c r="F34" s="12">
        <v>7.3999999999999996E-2</v>
      </c>
      <c r="G34" s="12">
        <v>0.115</v>
      </c>
      <c r="H34" s="12">
        <v>0.13700000000000001</v>
      </c>
      <c r="I34" s="12">
        <v>0.127</v>
      </c>
      <c r="J34" s="12">
        <v>0.17</v>
      </c>
      <c r="K34" s="12">
        <v>0.19</v>
      </c>
      <c r="L34" s="12">
        <v>0.29599999999999999</v>
      </c>
      <c r="M34" s="12">
        <v>0.27500000000000002</v>
      </c>
      <c r="N34" s="12">
        <v>0.32400000000000001</v>
      </c>
      <c r="O34" s="12">
        <v>0.32800000000000001</v>
      </c>
      <c r="P34" s="12">
        <v>0.3</v>
      </c>
      <c r="Q34" s="12">
        <v>0.32800000000000001</v>
      </c>
      <c r="R34" s="12">
        <v>0.39100000000000001</v>
      </c>
      <c r="S34" s="12">
        <v>0.39900000000000002</v>
      </c>
      <c r="T34" s="12">
        <v>0.33</v>
      </c>
      <c r="U34" s="12">
        <v>0.40200000000000002</v>
      </c>
      <c r="V34" s="12">
        <v>0.38200000000000001</v>
      </c>
      <c r="W34" s="12">
        <v>0.38200000000000001</v>
      </c>
      <c r="X34" s="12">
        <v>0.38200000000000001</v>
      </c>
      <c r="Y34" s="12">
        <v>0.38200000000000001</v>
      </c>
      <c r="Z34" s="12">
        <v>0.38200000000000001</v>
      </c>
      <c r="AA34" s="12">
        <v>1</v>
      </c>
      <c r="AB34" s="12">
        <v>1</v>
      </c>
      <c r="AC34" s="12">
        <v>1</v>
      </c>
      <c r="AD34" s="12">
        <v>1</v>
      </c>
      <c r="AE34" s="12">
        <v>1</v>
      </c>
    </row>
    <row r="35" spans="1:31" s="20" customFormat="1" x14ac:dyDescent="0.2">
      <c r="A35" s="66">
        <v>30</v>
      </c>
      <c r="B35" s="12">
        <v>6.4000000000000001E-2</v>
      </c>
      <c r="C35" s="12">
        <v>6.2E-2</v>
      </c>
      <c r="D35" s="12">
        <v>5.6000000000000001E-2</v>
      </c>
      <c r="E35" s="12">
        <v>6.6000000000000003E-2</v>
      </c>
      <c r="F35" s="12">
        <v>7.5999999999999998E-2</v>
      </c>
      <c r="G35" s="12">
        <v>0.12</v>
      </c>
      <c r="H35" s="12">
        <v>0.15</v>
      </c>
      <c r="I35" s="12">
        <v>0.13100000000000001</v>
      </c>
      <c r="J35" s="12">
        <v>0.185</v>
      </c>
      <c r="K35" s="12">
        <v>0.20200000000000001</v>
      </c>
      <c r="L35" s="12">
        <v>0.316</v>
      </c>
      <c r="M35" s="12">
        <v>0.29799999999999999</v>
      </c>
      <c r="N35" s="12">
        <v>0.33500000000000002</v>
      </c>
      <c r="O35" s="12">
        <v>0.35199999999999998</v>
      </c>
      <c r="P35" s="12">
        <v>0.3</v>
      </c>
      <c r="Q35" s="12">
        <v>0.34200000000000003</v>
      </c>
      <c r="R35" s="12">
        <v>0.39400000000000002</v>
      </c>
      <c r="S35" s="12">
        <v>0.40600000000000003</v>
      </c>
      <c r="T35" s="12">
        <v>0.34</v>
      </c>
      <c r="U35" s="12">
        <v>0.40799999999999997</v>
      </c>
      <c r="V35" s="12">
        <v>0.38800000000000001</v>
      </c>
      <c r="W35" s="12">
        <v>0.38800000000000001</v>
      </c>
      <c r="X35" s="12">
        <v>0.38800000000000001</v>
      </c>
      <c r="Y35" s="12">
        <v>0.38800000000000001</v>
      </c>
      <c r="Z35" s="12">
        <v>0.38800000000000001</v>
      </c>
      <c r="AA35" s="12">
        <v>1</v>
      </c>
      <c r="AB35" s="12">
        <v>1</v>
      </c>
      <c r="AC35" s="12">
        <v>1</v>
      </c>
      <c r="AD35" s="12">
        <v>1</v>
      </c>
      <c r="AE35" s="12">
        <v>1</v>
      </c>
    </row>
    <row r="36" spans="1:31" s="20" customFormat="1" x14ac:dyDescent="0.2">
      <c r="A36" s="66">
        <v>31</v>
      </c>
      <c r="B36" s="12">
        <v>7.1999999999999995E-2</v>
      </c>
      <c r="C36" s="12">
        <v>6.6000000000000003E-2</v>
      </c>
      <c r="D36" s="12">
        <v>5.6000000000000001E-2</v>
      </c>
      <c r="E36" s="12">
        <v>6.8000000000000005E-2</v>
      </c>
      <c r="F36" s="12">
        <v>7.8E-2</v>
      </c>
      <c r="G36" s="12">
        <v>0.125</v>
      </c>
      <c r="H36" s="12">
        <v>0.16300000000000001</v>
      </c>
      <c r="I36" s="12">
        <v>0.13600000000000001</v>
      </c>
      <c r="J36" s="12">
        <v>0.2</v>
      </c>
      <c r="K36" s="12">
        <v>0.21299999999999999</v>
      </c>
      <c r="L36" s="12">
        <v>0.33600000000000002</v>
      </c>
      <c r="M36" s="12">
        <v>0.32100000000000001</v>
      </c>
      <c r="N36" s="12">
        <v>0.34499999999999997</v>
      </c>
      <c r="O36" s="12">
        <v>0.376</v>
      </c>
      <c r="P36" s="12">
        <v>0.3</v>
      </c>
      <c r="Q36" s="12">
        <v>0.35599999999999998</v>
      </c>
      <c r="R36" s="12">
        <v>0.39700000000000002</v>
      </c>
      <c r="S36" s="12">
        <v>0.41299999999999998</v>
      </c>
      <c r="T36" s="12">
        <v>0.35</v>
      </c>
      <c r="U36" s="12">
        <v>0.41399999999999998</v>
      </c>
      <c r="V36" s="12">
        <v>0.39400000000000002</v>
      </c>
      <c r="W36" s="12">
        <v>0.39400000000000002</v>
      </c>
      <c r="X36" s="12">
        <v>0.39400000000000002</v>
      </c>
      <c r="Y36" s="12">
        <v>0.39400000000000002</v>
      </c>
      <c r="Z36" s="12">
        <v>0.39400000000000002</v>
      </c>
      <c r="AA36" s="12">
        <v>1</v>
      </c>
      <c r="AB36" s="12">
        <v>1</v>
      </c>
      <c r="AC36" s="12">
        <v>1</v>
      </c>
      <c r="AD36" s="12">
        <v>1</v>
      </c>
      <c r="AE36" s="12">
        <v>1</v>
      </c>
    </row>
    <row r="37" spans="1:31" s="20" customFormat="1" x14ac:dyDescent="0.2">
      <c r="A37" s="66">
        <v>32</v>
      </c>
      <c r="B37" s="12">
        <v>0.08</v>
      </c>
      <c r="C37" s="12">
        <v>7.0000000000000007E-2</v>
      </c>
      <c r="D37" s="12">
        <v>5.7000000000000002E-2</v>
      </c>
      <c r="E37" s="12">
        <v>7.0000000000000007E-2</v>
      </c>
      <c r="F37" s="12">
        <v>0.08</v>
      </c>
      <c r="G37" s="12">
        <v>0.13</v>
      </c>
      <c r="H37" s="12">
        <v>0.17599999999999999</v>
      </c>
      <c r="I37" s="12">
        <v>0.14000000000000001</v>
      </c>
      <c r="J37" s="12">
        <v>0.215</v>
      </c>
      <c r="K37" s="12">
        <v>0.22500000000000001</v>
      </c>
      <c r="L37" s="12">
        <v>0.38500000000000001</v>
      </c>
      <c r="M37" s="12">
        <v>0.34300000000000003</v>
      </c>
      <c r="N37" s="12">
        <v>0.35599999999999998</v>
      </c>
      <c r="O37" s="12">
        <v>0.4</v>
      </c>
      <c r="P37" s="12">
        <v>0.3</v>
      </c>
      <c r="Q37" s="12">
        <v>0.37</v>
      </c>
      <c r="R37" s="12">
        <v>0.4</v>
      </c>
      <c r="S37" s="12">
        <v>0.42</v>
      </c>
      <c r="T37" s="12">
        <v>0.36</v>
      </c>
      <c r="U37" s="12">
        <v>0.42</v>
      </c>
      <c r="V37" s="12">
        <v>0.4</v>
      </c>
      <c r="W37" s="12">
        <v>0.4</v>
      </c>
      <c r="X37" s="12">
        <v>0.4</v>
      </c>
      <c r="Y37" s="12">
        <v>0.4</v>
      </c>
      <c r="Z37" s="12">
        <v>0.4</v>
      </c>
      <c r="AA37" s="12">
        <v>1</v>
      </c>
      <c r="AB37" s="12">
        <v>1</v>
      </c>
      <c r="AC37" s="12">
        <v>1</v>
      </c>
      <c r="AD37" s="12">
        <v>1</v>
      </c>
      <c r="AE37" s="12">
        <v>1</v>
      </c>
    </row>
    <row r="38" spans="1:31" s="20" customFormat="1" x14ac:dyDescent="0.2">
      <c r="A38" s="66">
        <v>33</v>
      </c>
      <c r="B38" s="12">
        <v>8.6999999999999994E-2</v>
      </c>
      <c r="C38" s="12">
        <v>7.0000000000000007E-2</v>
      </c>
      <c r="D38" s="12">
        <v>5.8000000000000003E-2</v>
      </c>
      <c r="E38" s="12">
        <v>0.08</v>
      </c>
      <c r="F38" s="12">
        <v>8.7999999999999995E-2</v>
      </c>
      <c r="G38" s="12">
        <v>0.14399999999999999</v>
      </c>
      <c r="H38" s="12">
        <v>0.185</v>
      </c>
      <c r="I38" s="12">
        <v>0.16300000000000001</v>
      </c>
      <c r="J38" s="12">
        <v>0.23200000000000001</v>
      </c>
      <c r="K38" s="12">
        <v>0.24</v>
      </c>
      <c r="L38" s="12">
        <v>0.38500000000000001</v>
      </c>
      <c r="M38" s="12">
        <v>0.36499999999999999</v>
      </c>
      <c r="N38" s="12">
        <v>0.36799999999999999</v>
      </c>
      <c r="O38" s="12">
        <v>0.4</v>
      </c>
      <c r="P38" s="12">
        <v>0.3</v>
      </c>
      <c r="Q38" s="12">
        <v>0.37</v>
      </c>
      <c r="R38" s="12">
        <v>0.4</v>
      </c>
      <c r="S38" s="12">
        <v>0.42</v>
      </c>
      <c r="T38" s="12">
        <v>0.36799999999999999</v>
      </c>
      <c r="U38" s="12">
        <v>0.42</v>
      </c>
      <c r="V38" s="12">
        <v>0.4</v>
      </c>
      <c r="W38" s="12">
        <v>0.4</v>
      </c>
      <c r="X38" s="12">
        <v>0.4</v>
      </c>
      <c r="Y38" s="12">
        <v>0.4</v>
      </c>
      <c r="Z38" s="12">
        <v>0.4</v>
      </c>
      <c r="AA38" s="12">
        <v>1</v>
      </c>
      <c r="AB38" s="12">
        <v>1</v>
      </c>
      <c r="AC38" s="12">
        <v>1</v>
      </c>
      <c r="AD38" s="12">
        <v>1</v>
      </c>
      <c r="AE38" s="12">
        <v>1</v>
      </c>
    </row>
    <row r="39" spans="1:31" s="20" customFormat="1" x14ac:dyDescent="0.2">
      <c r="A39" s="66">
        <v>34</v>
      </c>
      <c r="B39" s="12">
        <v>9.2999999999999999E-2</v>
      </c>
      <c r="C39" s="12">
        <v>7.0000000000000007E-2</v>
      </c>
      <c r="D39" s="12">
        <v>5.8000000000000003E-2</v>
      </c>
      <c r="E39" s="12">
        <v>0.09</v>
      </c>
      <c r="F39" s="12">
        <v>9.6000000000000002E-2</v>
      </c>
      <c r="G39" s="12">
        <v>0.158</v>
      </c>
      <c r="H39" s="12">
        <v>0.19400000000000001</v>
      </c>
      <c r="I39" s="12">
        <v>0.186</v>
      </c>
      <c r="J39" s="12">
        <v>0.249</v>
      </c>
      <c r="K39" s="12">
        <v>0.255</v>
      </c>
      <c r="L39" s="12">
        <v>0.38600000000000001</v>
      </c>
      <c r="M39" s="12">
        <v>0.38600000000000001</v>
      </c>
      <c r="N39" s="12">
        <v>0.38100000000000001</v>
      </c>
      <c r="O39" s="12">
        <v>0.4</v>
      </c>
      <c r="P39" s="12">
        <v>0.3</v>
      </c>
      <c r="Q39" s="12">
        <v>0.37</v>
      </c>
      <c r="R39" s="12">
        <v>0.4</v>
      </c>
      <c r="S39" s="12">
        <v>0.42</v>
      </c>
      <c r="T39" s="12">
        <v>0.376</v>
      </c>
      <c r="U39" s="12">
        <v>0.42</v>
      </c>
      <c r="V39" s="12">
        <v>0.4</v>
      </c>
      <c r="W39" s="12">
        <v>0.4</v>
      </c>
      <c r="X39" s="12">
        <v>0.4</v>
      </c>
      <c r="Y39" s="12">
        <v>0.4</v>
      </c>
      <c r="Z39" s="12">
        <v>0.4</v>
      </c>
      <c r="AA39" s="12">
        <v>1</v>
      </c>
      <c r="AB39" s="12">
        <v>1</v>
      </c>
      <c r="AC39" s="12">
        <v>1</v>
      </c>
      <c r="AD39" s="12">
        <v>1</v>
      </c>
      <c r="AE39" s="12">
        <v>1</v>
      </c>
    </row>
    <row r="40" spans="1:31" s="20" customFormat="1" x14ac:dyDescent="0.2">
      <c r="A40" s="66">
        <v>35</v>
      </c>
      <c r="B40" s="12">
        <v>0.1</v>
      </c>
      <c r="C40" s="12">
        <v>7.0000000000000007E-2</v>
      </c>
      <c r="D40" s="12">
        <v>5.8999999999999997E-2</v>
      </c>
      <c r="E40" s="12">
        <v>0.1</v>
      </c>
      <c r="F40" s="12">
        <v>0.104</v>
      </c>
      <c r="G40" s="12">
        <v>0.17199999999999999</v>
      </c>
      <c r="H40" s="12">
        <v>0.20300000000000001</v>
      </c>
      <c r="I40" s="12">
        <v>0.20799999999999999</v>
      </c>
      <c r="J40" s="12">
        <v>0.26600000000000001</v>
      </c>
      <c r="K40" s="12">
        <v>0.27</v>
      </c>
      <c r="L40" s="12">
        <v>0.38700000000000001</v>
      </c>
      <c r="M40" s="12">
        <v>0.40699999999999997</v>
      </c>
      <c r="N40" s="12">
        <v>0.39400000000000002</v>
      </c>
      <c r="O40" s="12">
        <v>0.4</v>
      </c>
      <c r="P40" s="12">
        <v>0.3</v>
      </c>
      <c r="Q40" s="12">
        <v>0.37</v>
      </c>
      <c r="R40" s="12">
        <v>0.4</v>
      </c>
      <c r="S40" s="12">
        <v>0.42</v>
      </c>
      <c r="T40" s="12">
        <v>0.38400000000000001</v>
      </c>
      <c r="U40" s="12">
        <v>0.42</v>
      </c>
      <c r="V40" s="12">
        <v>0.4</v>
      </c>
      <c r="W40" s="12">
        <v>0.4</v>
      </c>
      <c r="X40" s="12">
        <v>0.4</v>
      </c>
      <c r="Y40" s="12">
        <v>0.4</v>
      </c>
      <c r="Z40" s="12">
        <v>0.4</v>
      </c>
      <c r="AA40" s="12">
        <v>1</v>
      </c>
      <c r="AB40" s="12">
        <v>1</v>
      </c>
      <c r="AC40" s="12">
        <v>1</v>
      </c>
      <c r="AD40" s="12">
        <v>1</v>
      </c>
      <c r="AE40" s="12">
        <v>1</v>
      </c>
    </row>
    <row r="41" spans="1:31" s="20" customFormat="1" x14ac:dyDescent="0.2">
      <c r="A41" s="66">
        <v>36</v>
      </c>
      <c r="B41" s="12">
        <v>0</v>
      </c>
      <c r="C41" s="12">
        <v>7.0000000000000007E-2</v>
      </c>
      <c r="D41" s="12">
        <v>5.8999999999999997E-2</v>
      </c>
      <c r="E41" s="12">
        <v>0.11</v>
      </c>
      <c r="F41" s="12">
        <v>0.112</v>
      </c>
      <c r="G41" s="12">
        <v>0.186</v>
      </c>
      <c r="H41" s="12">
        <v>0.21099999999999999</v>
      </c>
      <c r="I41" s="12">
        <v>0.23100000000000001</v>
      </c>
      <c r="J41" s="12">
        <v>0.28299999999999997</v>
      </c>
      <c r="K41" s="12">
        <v>0.28499999999999998</v>
      </c>
      <c r="L41" s="12">
        <v>0.38700000000000001</v>
      </c>
      <c r="M41" s="12">
        <v>0.42899999999999999</v>
      </c>
      <c r="N41" s="12">
        <v>0.40699999999999997</v>
      </c>
      <c r="O41" s="12">
        <v>0.4</v>
      </c>
      <c r="P41" s="12">
        <v>0.3</v>
      </c>
      <c r="Q41" s="12">
        <v>0.37</v>
      </c>
      <c r="R41" s="12">
        <v>0.4</v>
      </c>
      <c r="S41" s="12">
        <v>0.42</v>
      </c>
      <c r="T41" s="12">
        <v>0.39200000000000002</v>
      </c>
      <c r="U41" s="12">
        <v>0.42</v>
      </c>
      <c r="V41" s="12">
        <v>0.4</v>
      </c>
      <c r="W41" s="12">
        <v>0.4</v>
      </c>
      <c r="X41" s="12">
        <v>0.4</v>
      </c>
      <c r="Y41" s="12">
        <v>0.4</v>
      </c>
      <c r="Z41" s="12">
        <v>0.4</v>
      </c>
      <c r="AA41" s="12">
        <v>1</v>
      </c>
      <c r="AB41" s="12">
        <v>1</v>
      </c>
      <c r="AC41" s="12">
        <v>1</v>
      </c>
      <c r="AD41" s="12">
        <v>1</v>
      </c>
      <c r="AE41" s="12">
        <v>1</v>
      </c>
    </row>
    <row r="42" spans="1:31" s="20" customFormat="1" x14ac:dyDescent="0.2">
      <c r="A42" s="66">
        <v>37</v>
      </c>
      <c r="B42" s="12">
        <v>0</v>
      </c>
      <c r="C42" s="12">
        <v>0</v>
      </c>
      <c r="D42" s="12">
        <v>0.06</v>
      </c>
      <c r="E42" s="12">
        <v>0.12</v>
      </c>
      <c r="F42" s="12">
        <v>0.12</v>
      </c>
      <c r="G42" s="12">
        <v>0.2</v>
      </c>
      <c r="H42" s="12">
        <v>0.22</v>
      </c>
      <c r="I42" s="12">
        <v>0.254</v>
      </c>
      <c r="J42" s="12">
        <v>0.3</v>
      </c>
      <c r="K42" s="12">
        <v>0.3</v>
      </c>
      <c r="L42" s="12">
        <v>0.38800000000000001</v>
      </c>
      <c r="M42" s="12">
        <v>0.45</v>
      </c>
      <c r="N42" s="12">
        <v>0.42</v>
      </c>
      <c r="O42" s="12">
        <v>0.4</v>
      </c>
      <c r="P42" s="12">
        <v>0.3</v>
      </c>
      <c r="Q42" s="12">
        <v>0.37</v>
      </c>
      <c r="R42" s="12">
        <v>0.4</v>
      </c>
      <c r="S42" s="12">
        <v>0.42</v>
      </c>
      <c r="T42" s="12">
        <v>0.4</v>
      </c>
      <c r="U42" s="12">
        <v>0.42</v>
      </c>
      <c r="V42" s="12">
        <v>0.4</v>
      </c>
      <c r="W42" s="12">
        <v>0.4</v>
      </c>
      <c r="X42" s="12">
        <v>0.4</v>
      </c>
      <c r="Y42" s="12">
        <v>0.4</v>
      </c>
      <c r="Z42" s="12">
        <v>0.4</v>
      </c>
      <c r="AA42" s="12">
        <v>1</v>
      </c>
      <c r="AB42" s="12">
        <v>1</v>
      </c>
      <c r="AC42" s="12">
        <v>1</v>
      </c>
      <c r="AD42" s="12">
        <v>1</v>
      </c>
      <c r="AE42" s="12">
        <v>1</v>
      </c>
    </row>
    <row r="43" spans="1:31" s="20" customFormat="1" x14ac:dyDescent="0.2">
      <c r="A43" s="66">
        <v>38</v>
      </c>
      <c r="B43" s="12">
        <v>0</v>
      </c>
      <c r="C43" s="12">
        <v>0</v>
      </c>
      <c r="D43" s="12">
        <v>0</v>
      </c>
      <c r="E43" s="12">
        <v>0.12</v>
      </c>
      <c r="F43" s="12">
        <v>0.12</v>
      </c>
      <c r="G43" s="12">
        <v>0.2</v>
      </c>
      <c r="H43" s="12">
        <v>0.22</v>
      </c>
      <c r="I43" s="12">
        <v>0.254</v>
      </c>
      <c r="J43" s="12">
        <v>0.3</v>
      </c>
      <c r="K43" s="12">
        <v>0.3</v>
      </c>
      <c r="L43" s="12">
        <v>0.38800000000000001</v>
      </c>
      <c r="M43" s="12">
        <v>0.45</v>
      </c>
      <c r="N43" s="12">
        <v>0.42</v>
      </c>
      <c r="O43" s="12">
        <v>0.4</v>
      </c>
      <c r="P43" s="12">
        <v>0.3</v>
      </c>
      <c r="Q43" s="12">
        <v>0.37</v>
      </c>
      <c r="R43" s="12">
        <v>0.4</v>
      </c>
      <c r="S43" s="12">
        <v>0.42</v>
      </c>
      <c r="T43" s="12">
        <v>0.4</v>
      </c>
      <c r="U43" s="12">
        <v>0.42</v>
      </c>
      <c r="V43" s="12">
        <v>0.4</v>
      </c>
      <c r="W43" s="12">
        <v>0.4</v>
      </c>
      <c r="X43" s="12">
        <v>0.4</v>
      </c>
      <c r="Y43" s="12">
        <v>0.4</v>
      </c>
      <c r="Z43" s="12">
        <v>0.4</v>
      </c>
      <c r="AA43" s="12">
        <v>1</v>
      </c>
      <c r="AB43" s="12">
        <v>1</v>
      </c>
      <c r="AC43" s="12">
        <v>1</v>
      </c>
      <c r="AD43" s="12">
        <v>1</v>
      </c>
      <c r="AE43" s="12">
        <v>1</v>
      </c>
    </row>
    <row r="44" spans="1:31" s="20" customFormat="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0.12</v>
      </c>
      <c r="G44" s="12">
        <v>0.2</v>
      </c>
      <c r="H44" s="12">
        <v>0.22</v>
      </c>
      <c r="I44" s="12">
        <v>0.254</v>
      </c>
      <c r="J44" s="12">
        <v>0.3</v>
      </c>
      <c r="K44" s="12">
        <v>0.3</v>
      </c>
      <c r="L44" s="12">
        <v>0.38800000000000001</v>
      </c>
      <c r="M44" s="12">
        <v>0.45</v>
      </c>
      <c r="N44" s="12">
        <v>0.42</v>
      </c>
      <c r="O44" s="12">
        <v>0.4</v>
      </c>
      <c r="P44" s="12">
        <v>0.3</v>
      </c>
      <c r="Q44" s="12">
        <v>0.37</v>
      </c>
      <c r="R44" s="12">
        <v>0.4</v>
      </c>
      <c r="S44" s="12">
        <v>0.42</v>
      </c>
      <c r="T44" s="12">
        <v>0.4</v>
      </c>
      <c r="U44" s="12">
        <v>0.42</v>
      </c>
      <c r="V44" s="12">
        <v>0.4</v>
      </c>
      <c r="W44" s="12">
        <v>0.4</v>
      </c>
      <c r="X44" s="12">
        <v>0.4</v>
      </c>
      <c r="Y44" s="12">
        <v>0.4</v>
      </c>
      <c r="Z44" s="12">
        <v>0.4</v>
      </c>
      <c r="AA44" s="12">
        <v>1</v>
      </c>
      <c r="AB44" s="12">
        <v>1</v>
      </c>
      <c r="AC44" s="12">
        <v>1</v>
      </c>
      <c r="AD44" s="12">
        <v>1</v>
      </c>
      <c r="AE44" s="12">
        <v>1</v>
      </c>
    </row>
    <row r="45" spans="1:31" s="20" customFormat="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0.2</v>
      </c>
      <c r="H45" s="12">
        <v>0.22</v>
      </c>
      <c r="I45" s="12">
        <v>0.254</v>
      </c>
      <c r="J45" s="12">
        <v>0.3</v>
      </c>
      <c r="K45" s="12">
        <v>0.3</v>
      </c>
      <c r="L45" s="12">
        <v>0.38800000000000001</v>
      </c>
      <c r="M45" s="12">
        <v>0.45</v>
      </c>
      <c r="N45" s="12">
        <v>0.42</v>
      </c>
      <c r="O45" s="12">
        <v>0.4</v>
      </c>
      <c r="P45" s="12">
        <v>0.3</v>
      </c>
      <c r="Q45" s="12">
        <v>0.37</v>
      </c>
      <c r="R45" s="12">
        <v>0.4</v>
      </c>
      <c r="S45" s="12">
        <v>0.42</v>
      </c>
      <c r="T45" s="12">
        <v>0.4</v>
      </c>
      <c r="U45" s="12">
        <v>0.42</v>
      </c>
      <c r="V45" s="12">
        <v>0.4</v>
      </c>
      <c r="W45" s="12">
        <v>0.4</v>
      </c>
      <c r="X45" s="12">
        <v>0.4</v>
      </c>
      <c r="Y45" s="12">
        <v>0.4</v>
      </c>
      <c r="Z45" s="12">
        <v>0.4</v>
      </c>
      <c r="AA45" s="12">
        <v>1</v>
      </c>
      <c r="AB45" s="12">
        <v>1</v>
      </c>
      <c r="AC45" s="12">
        <v>1</v>
      </c>
      <c r="AD45" s="12">
        <v>1</v>
      </c>
      <c r="AE45" s="12">
        <v>1</v>
      </c>
    </row>
    <row r="46" spans="1:31" s="20" customFormat="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0.22</v>
      </c>
      <c r="I46" s="12">
        <v>0.254</v>
      </c>
      <c r="J46" s="12">
        <v>0.3</v>
      </c>
      <c r="K46" s="12">
        <v>0.3</v>
      </c>
      <c r="L46" s="12">
        <v>0.38800000000000001</v>
      </c>
      <c r="M46" s="12">
        <v>0.45</v>
      </c>
      <c r="N46" s="12">
        <v>0.42</v>
      </c>
      <c r="O46" s="12">
        <v>0.4</v>
      </c>
      <c r="P46" s="12">
        <v>0.3</v>
      </c>
      <c r="Q46" s="12">
        <v>0.37</v>
      </c>
      <c r="R46" s="12">
        <v>0.4</v>
      </c>
      <c r="S46" s="12">
        <v>0.42</v>
      </c>
      <c r="T46" s="12">
        <v>0.4</v>
      </c>
      <c r="U46" s="12">
        <v>0.42</v>
      </c>
      <c r="V46" s="12">
        <v>0.4</v>
      </c>
      <c r="W46" s="12">
        <v>0.4</v>
      </c>
      <c r="X46" s="12">
        <v>0.4</v>
      </c>
      <c r="Y46" s="12">
        <v>0.4</v>
      </c>
      <c r="Z46" s="12">
        <v>0.4</v>
      </c>
      <c r="AA46" s="12">
        <v>1</v>
      </c>
      <c r="AB46" s="12">
        <v>1</v>
      </c>
      <c r="AC46" s="12">
        <v>1</v>
      </c>
      <c r="AD46" s="12">
        <v>1</v>
      </c>
      <c r="AE46" s="12">
        <v>1</v>
      </c>
    </row>
    <row r="47" spans="1:31" s="20" customFormat="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0.254</v>
      </c>
      <c r="J47" s="12">
        <v>0.3</v>
      </c>
      <c r="K47" s="12">
        <v>0.3</v>
      </c>
      <c r="L47" s="12">
        <v>0.38800000000000001</v>
      </c>
      <c r="M47" s="12">
        <v>0.45</v>
      </c>
      <c r="N47" s="12">
        <v>0.42</v>
      </c>
      <c r="O47" s="12">
        <v>0.4</v>
      </c>
      <c r="P47" s="12">
        <v>0.3</v>
      </c>
      <c r="Q47" s="12">
        <v>0.37</v>
      </c>
      <c r="R47" s="12">
        <v>0.4</v>
      </c>
      <c r="S47" s="12">
        <v>0.42</v>
      </c>
      <c r="T47" s="12">
        <v>0.4</v>
      </c>
      <c r="U47" s="12">
        <v>0.42</v>
      </c>
      <c r="V47" s="12">
        <v>0.4</v>
      </c>
      <c r="W47" s="12">
        <v>0.4</v>
      </c>
      <c r="X47" s="12">
        <v>0.4</v>
      </c>
      <c r="Y47" s="12">
        <v>0.4</v>
      </c>
      <c r="Z47" s="12">
        <v>0.4</v>
      </c>
      <c r="AA47" s="12">
        <v>1</v>
      </c>
      <c r="AB47" s="12">
        <v>1</v>
      </c>
      <c r="AC47" s="12">
        <v>1</v>
      </c>
      <c r="AD47" s="12">
        <v>1</v>
      </c>
      <c r="AE47" s="12">
        <v>1</v>
      </c>
    </row>
    <row r="48" spans="1:31" s="20" customFormat="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0.3</v>
      </c>
      <c r="K48" s="12">
        <v>0.3</v>
      </c>
      <c r="L48" s="12">
        <v>0.38800000000000001</v>
      </c>
      <c r="M48" s="12">
        <v>0.45</v>
      </c>
      <c r="N48" s="12">
        <v>0.42</v>
      </c>
      <c r="O48" s="12">
        <v>0.4</v>
      </c>
      <c r="P48" s="12">
        <v>0.3</v>
      </c>
      <c r="Q48" s="12">
        <v>0.37</v>
      </c>
      <c r="R48" s="12">
        <v>0.4</v>
      </c>
      <c r="S48" s="12">
        <v>0.42</v>
      </c>
      <c r="T48" s="12">
        <v>0.4</v>
      </c>
      <c r="U48" s="12">
        <v>0.42</v>
      </c>
      <c r="V48" s="12">
        <v>0.4</v>
      </c>
      <c r="W48" s="12">
        <v>0.4</v>
      </c>
      <c r="X48" s="12">
        <v>0.4</v>
      </c>
      <c r="Y48" s="12">
        <v>0.4</v>
      </c>
      <c r="Z48" s="12">
        <v>0.4</v>
      </c>
      <c r="AA48" s="12">
        <v>1</v>
      </c>
      <c r="AB48" s="12">
        <v>1</v>
      </c>
      <c r="AC48" s="12">
        <v>1</v>
      </c>
      <c r="AD48" s="12">
        <v>1</v>
      </c>
      <c r="AE48" s="12">
        <v>1</v>
      </c>
    </row>
    <row r="49" spans="1:31" s="20" customFormat="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0.3</v>
      </c>
      <c r="L49" s="12">
        <v>0.38800000000000001</v>
      </c>
      <c r="M49" s="12">
        <v>0.45</v>
      </c>
      <c r="N49" s="12">
        <v>0.42</v>
      </c>
      <c r="O49" s="12">
        <v>0.4</v>
      </c>
      <c r="P49" s="12">
        <v>0.3</v>
      </c>
      <c r="Q49" s="12">
        <v>0.37</v>
      </c>
      <c r="R49" s="12">
        <v>0.4</v>
      </c>
      <c r="S49" s="12">
        <v>0.42</v>
      </c>
      <c r="T49" s="12">
        <v>0.4</v>
      </c>
      <c r="U49" s="12">
        <v>0.42</v>
      </c>
      <c r="V49" s="12">
        <v>0.4</v>
      </c>
      <c r="W49" s="12">
        <v>0.4</v>
      </c>
      <c r="X49" s="12">
        <v>0.4</v>
      </c>
      <c r="Y49" s="12">
        <v>0.4</v>
      </c>
      <c r="Z49" s="12">
        <v>0.4</v>
      </c>
      <c r="AA49" s="12">
        <v>1</v>
      </c>
      <c r="AB49" s="12">
        <v>1</v>
      </c>
      <c r="AC49" s="12">
        <v>1</v>
      </c>
      <c r="AD49" s="12">
        <v>1</v>
      </c>
      <c r="AE49" s="12">
        <v>1</v>
      </c>
    </row>
    <row r="50" spans="1:31" s="20" customFormat="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0.38800000000000001</v>
      </c>
      <c r="M50" s="12">
        <v>0.45</v>
      </c>
      <c r="N50" s="12">
        <v>0.42</v>
      </c>
      <c r="O50" s="12">
        <v>0.4</v>
      </c>
      <c r="P50" s="12">
        <v>0.3</v>
      </c>
      <c r="Q50" s="12">
        <v>0.37</v>
      </c>
      <c r="R50" s="12">
        <v>0.4</v>
      </c>
      <c r="S50" s="12">
        <v>0.42</v>
      </c>
      <c r="T50" s="12">
        <v>0.4</v>
      </c>
      <c r="U50" s="12">
        <v>0.42</v>
      </c>
      <c r="V50" s="12">
        <v>0.4</v>
      </c>
      <c r="W50" s="12">
        <v>0.4</v>
      </c>
      <c r="X50" s="12">
        <v>0.4</v>
      </c>
      <c r="Y50" s="12">
        <v>0.4</v>
      </c>
      <c r="Z50" s="12">
        <v>0.4</v>
      </c>
      <c r="AA50" s="12">
        <v>1</v>
      </c>
      <c r="AB50" s="12">
        <v>1</v>
      </c>
      <c r="AC50" s="12">
        <v>1</v>
      </c>
      <c r="AD50" s="12">
        <v>1</v>
      </c>
      <c r="AE50" s="12">
        <v>1</v>
      </c>
    </row>
    <row r="51" spans="1:31" s="20" customFormat="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0.45</v>
      </c>
      <c r="N51" s="12">
        <v>0.42</v>
      </c>
      <c r="O51" s="12">
        <v>0.4</v>
      </c>
      <c r="P51" s="12">
        <v>0.3</v>
      </c>
      <c r="Q51" s="12">
        <v>0.37</v>
      </c>
      <c r="R51" s="12">
        <v>0.4</v>
      </c>
      <c r="S51" s="12">
        <v>0.42</v>
      </c>
      <c r="T51" s="12">
        <v>0.4</v>
      </c>
      <c r="U51" s="12">
        <v>0.42</v>
      </c>
      <c r="V51" s="12">
        <v>0.4</v>
      </c>
      <c r="W51" s="12">
        <v>0.4</v>
      </c>
      <c r="X51" s="12">
        <v>0.4</v>
      </c>
      <c r="Y51" s="12">
        <v>0.4</v>
      </c>
      <c r="Z51" s="12">
        <v>0.4</v>
      </c>
      <c r="AA51" s="12">
        <v>1</v>
      </c>
      <c r="AB51" s="12">
        <v>1</v>
      </c>
      <c r="AC51" s="12">
        <v>1</v>
      </c>
      <c r="AD51" s="12">
        <v>1</v>
      </c>
      <c r="AE51" s="12">
        <v>1</v>
      </c>
    </row>
    <row r="52" spans="1:31" s="20" customFormat="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0.42</v>
      </c>
      <c r="O52" s="12">
        <v>0.4</v>
      </c>
      <c r="P52" s="12">
        <v>0.3</v>
      </c>
      <c r="Q52" s="12">
        <v>0.37</v>
      </c>
      <c r="R52" s="12">
        <v>0.4</v>
      </c>
      <c r="S52" s="12">
        <v>0.42</v>
      </c>
      <c r="T52" s="12">
        <v>0.4</v>
      </c>
      <c r="U52" s="12">
        <v>0.42</v>
      </c>
      <c r="V52" s="12">
        <v>0.4</v>
      </c>
      <c r="W52" s="12">
        <v>0.4</v>
      </c>
      <c r="X52" s="12">
        <v>0.4</v>
      </c>
      <c r="Y52" s="12">
        <v>0.4</v>
      </c>
      <c r="Z52" s="12">
        <v>0.4</v>
      </c>
      <c r="AA52" s="12">
        <v>1</v>
      </c>
      <c r="AB52" s="12">
        <v>1</v>
      </c>
      <c r="AC52" s="12">
        <v>1</v>
      </c>
      <c r="AD52" s="12">
        <v>1</v>
      </c>
      <c r="AE52" s="12">
        <v>1</v>
      </c>
    </row>
    <row r="53" spans="1:31" s="20" customFormat="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0.4</v>
      </c>
      <c r="P53" s="12">
        <v>0.3</v>
      </c>
      <c r="Q53" s="12">
        <v>0.37</v>
      </c>
      <c r="R53" s="12">
        <v>0.4</v>
      </c>
      <c r="S53" s="12">
        <v>0.42</v>
      </c>
      <c r="T53" s="12">
        <v>0.4</v>
      </c>
      <c r="U53" s="12">
        <v>0.42</v>
      </c>
      <c r="V53" s="12">
        <v>0.4</v>
      </c>
      <c r="W53" s="12">
        <v>0.4</v>
      </c>
      <c r="X53" s="12">
        <v>0.4</v>
      </c>
      <c r="Y53" s="12">
        <v>0.4</v>
      </c>
      <c r="Z53" s="12">
        <v>0.4</v>
      </c>
      <c r="AA53" s="12">
        <v>1</v>
      </c>
      <c r="AB53" s="12">
        <v>1</v>
      </c>
      <c r="AC53" s="12">
        <v>1</v>
      </c>
      <c r="AD53" s="12">
        <v>1</v>
      </c>
      <c r="AE53" s="12">
        <v>1</v>
      </c>
    </row>
    <row r="54" spans="1:31" s="20" customFormat="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0.3</v>
      </c>
      <c r="Q54" s="12">
        <v>0.37</v>
      </c>
      <c r="R54" s="12">
        <v>0.4</v>
      </c>
      <c r="S54" s="12">
        <v>0.42</v>
      </c>
      <c r="T54" s="12">
        <v>0.4</v>
      </c>
      <c r="U54" s="12">
        <v>0.42</v>
      </c>
      <c r="V54" s="12">
        <v>0.4</v>
      </c>
      <c r="W54" s="12">
        <v>0.4</v>
      </c>
      <c r="X54" s="12">
        <v>0.4</v>
      </c>
      <c r="Y54" s="12">
        <v>0.4</v>
      </c>
      <c r="Z54" s="12">
        <v>0.4</v>
      </c>
      <c r="AA54" s="12">
        <v>1</v>
      </c>
      <c r="AB54" s="12">
        <v>1</v>
      </c>
      <c r="AC54" s="12">
        <v>1</v>
      </c>
      <c r="AD54" s="12">
        <v>1</v>
      </c>
      <c r="AE54" s="12">
        <v>1</v>
      </c>
    </row>
    <row r="55" spans="1:31" s="20" customFormat="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0.37</v>
      </c>
      <c r="R55" s="13">
        <v>0.4</v>
      </c>
      <c r="S55" s="13">
        <v>0.42</v>
      </c>
      <c r="T55" s="13">
        <v>0.4</v>
      </c>
      <c r="U55" s="13">
        <v>0.42</v>
      </c>
      <c r="V55" s="13">
        <v>0.4</v>
      </c>
      <c r="W55" s="13">
        <v>0.4</v>
      </c>
      <c r="X55" s="13">
        <v>0.4</v>
      </c>
      <c r="Y55" s="13">
        <v>0.4</v>
      </c>
      <c r="Z55" s="13">
        <v>0.4</v>
      </c>
      <c r="AA55" s="13">
        <v>1</v>
      </c>
      <c r="AB55" s="13">
        <v>1</v>
      </c>
      <c r="AC55" s="13">
        <v>1</v>
      </c>
      <c r="AD55" s="13">
        <v>1</v>
      </c>
      <c r="AE55" s="13">
        <v>1</v>
      </c>
    </row>
  </sheetData>
  <phoneticPr fontId="5" type="noConversion"/>
  <pageMargins left="0.75" right="0.75" top="0.5" bottom="0.5" header="0.5" footer="0.5"/>
  <pageSetup scale="70" orientation="landscape" r:id="rId1"/>
  <headerFooter alignWithMargins="0">
    <oddFooter>&amp;L&amp;A
Effective 12/20/2017&amp;C&amp;P of &amp;N</oddFooter>
  </headerFooter>
  <colBreaks count="1" manualBreakCount="1">
    <brk id="16" max="1048575" man="1"/>
  </colBreaks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7"/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C12" sqref="C12"/>
    </sheetView>
  </sheetViews>
  <sheetFormatPr defaultColWidth="8.7109375" defaultRowHeight="12.75" x14ac:dyDescent="0.2"/>
  <cols>
    <col min="1" max="1" width="7.140625" style="20" customWidth="1"/>
    <col min="2" max="31" width="11.140625" style="20" customWidth="1"/>
    <col min="32" max="16384" width="8.7109375" style="20"/>
  </cols>
  <sheetData>
    <row r="1" spans="1:31" ht="18" x14ac:dyDescent="0.25">
      <c r="B1" s="19" t="s">
        <v>73</v>
      </c>
      <c r="C1" s="30"/>
      <c r="D1" s="19"/>
      <c r="E1" s="30"/>
      <c r="F1" s="30"/>
      <c r="G1" s="30"/>
      <c r="H1" s="30"/>
      <c r="I1" s="30"/>
      <c r="J1" s="30"/>
      <c r="K1" s="30"/>
      <c r="L1" s="31"/>
      <c r="M1" s="31"/>
      <c r="N1" s="31"/>
      <c r="O1" s="31"/>
      <c r="P1" s="31"/>
      <c r="Q1" s="19" t="s">
        <v>73</v>
      </c>
      <c r="R1" s="31"/>
      <c r="S1" s="31"/>
      <c r="T1" s="31"/>
      <c r="U1" s="31"/>
      <c r="V1" s="31"/>
      <c r="W1" s="31"/>
      <c r="X1" s="31"/>
      <c r="Y1" s="31"/>
      <c r="Z1" s="31"/>
      <c r="AA1" s="31"/>
      <c r="AB1" s="31"/>
      <c r="AC1" s="31"/>
      <c r="AD1" s="31"/>
      <c r="AE1" s="31"/>
    </row>
    <row r="2" spans="1:31" x14ac:dyDescent="0.2">
      <c r="B2" s="18" t="s">
        <v>88</v>
      </c>
      <c r="C2" s="18"/>
      <c r="D2" s="18"/>
      <c r="E2" s="18"/>
      <c r="F2" s="18"/>
      <c r="G2" s="18"/>
      <c r="H2" s="18"/>
      <c r="I2" s="18"/>
      <c r="J2" s="18"/>
      <c r="K2" s="18"/>
      <c r="L2" s="31"/>
      <c r="M2" s="31"/>
      <c r="N2" s="31"/>
      <c r="O2" s="31"/>
      <c r="P2" s="31"/>
      <c r="Q2" s="18" t="s">
        <v>88</v>
      </c>
      <c r="R2" s="31"/>
      <c r="S2" s="31"/>
      <c r="T2" s="31"/>
      <c r="U2" s="31"/>
      <c r="V2" s="31"/>
      <c r="W2" s="31"/>
      <c r="X2" s="31"/>
      <c r="Y2" s="31"/>
      <c r="Z2" s="31"/>
      <c r="AA2" s="31"/>
      <c r="AB2" s="31"/>
      <c r="AC2" s="31"/>
      <c r="AD2" s="31"/>
      <c r="AE2" s="31"/>
    </row>
    <row r="3" spans="1:31" ht="13.5" thickBot="1" x14ac:dyDescent="0.25">
      <c r="A3" s="23"/>
      <c r="B3" s="23" t="s">
        <v>33</v>
      </c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  <c r="N3" s="23"/>
      <c r="O3" s="23"/>
      <c r="P3" s="23"/>
      <c r="Q3" s="23" t="s">
        <v>33</v>
      </c>
      <c r="R3" s="23"/>
      <c r="S3" s="23"/>
      <c r="T3" s="23"/>
      <c r="U3" s="23"/>
      <c r="X3" s="23"/>
      <c r="Y3" s="23"/>
      <c r="Z3" s="23"/>
      <c r="AA3" s="23"/>
      <c r="AB3" s="23"/>
      <c r="AC3" s="23"/>
      <c r="AD3" s="23"/>
      <c r="AE3" s="23"/>
    </row>
    <row r="4" spans="1:3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x14ac:dyDescent="0.2">
      <c r="A5" s="66">
        <v>0</v>
      </c>
      <c r="B5" s="107">
        <v>0</v>
      </c>
      <c r="C5" s="107">
        <v>0</v>
      </c>
      <c r="D5" s="107">
        <v>0</v>
      </c>
      <c r="E5" s="107">
        <v>0</v>
      </c>
      <c r="F5" s="107">
        <v>0</v>
      </c>
      <c r="G5" s="107">
        <v>0</v>
      </c>
      <c r="H5" s="107">
        <v>0</v>
      </c>
      <c r="I5" s="107">
        <v>0</v>
      </c>
      <c r="J5" s="107">
        <v>0</v>
      </c>
      <c r="K5" s="107">
        <v>0</v>
      </c>
      <c r="L5" s="107">
        <v>0</v>
      </c>
      <c r="M5" s="107">
        <v>0</v>
      </c>
      <c r="N5" s="107">
        <v>0</v>
      </c>
      <c r="O5" s="107">
        <v>0</v>
      </c>
      <c r="P5" s="107">
        <v>0</v>
      </c>
      <c r="Q5" s="107">
        <v>0</v>
      </c>
      <c r="R5" s="107">
        <v>0</v>
      </c>
      <c r="S5" s="107">
        <v>0</v>
      </c>
      <c r="T5" s="107">
        <v>0</v>
      </c>
      <c r="U5" s="107">
        <v>0</v>
      </c>
      <c r="V5" s="107">
        <v>0</v>
      </c>
      <c r="W5" s="107">
        <v>0</v>
      </c>
      <c r="X5" s="107">
        <v>0</v>
      </c>
      <c r="Y5" s="107">
        <v>0</v>
      </c>
      <c r="Z5" s="107">
        <v>0</v>
      </c>
      <c r="AA5" s="107">
        <v>0</v>
      </c>
      <c r="AB5" s="107">
        <v>0</v>
      </c>
      <c r="AC5" s="107">
        <v>0</v>
      </c>
      <c r="AD5" s="107">
        <v>0</v>
      </c>
      <c r="AE5" s="107">
        <v>0</v>
      </c>
    </row>
    <row r="6" spans="1:3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</row>
    <row r="7" spans="1:3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</row>
    <row r="8" spans="1:3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</row>
    <row r="9" spans="1:3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</row>
    <row r="10" spans="1:31" x14ac:dyDescent="0.2">
      <c r="A10" s="66">
        <v>5</v>
      </c>
      <c r="B10" s="12">
        <v>8.9999999999999993E-3</v>
      </c>
      <c r="C10" s="12">
        <v>1.2999999999999999E-2</v>
      </c>
      <c r="D10" s="12">
        <v>1.7999999999999999E-2</v>
      </c>
      <c r="E10" s="12">
        <v>5.1999999999999998E-2</v>
      </c>
      <c r="F10" s="12">
        <v>6.7000000000000004E-2</v>
      </c>
      <c r="G10" s="12">
        <v>8.8999999999999996E-2</v>
      </c>
      <c r="H10" s="12">
        <v>8.3000000000000004E-2</v>
      </c>
      <c r="I10" s="12">
        <v>8.2000000000000003E-2</v>
      </c>
      <c r="J10" s="12">
        <v>8.7999999999999995E-2</v>
      </c>
      <c r="K10" s="12">
        <v>7.3999999999999996E-2</v>
      </c>
      <c r="L10" s="12">
        <v>0.1</v>
      </c>
      <c r="M10" s="12">
        <v>7.1999999999999995E-2</v>
      </c>
      <c r="N10" s="12">
        <v>9.9000000000000005E-2</v>
      </c>
      <c r="O10" s="12">
        <v>0.114</v>
      </c>
      <c r="P10" s="12">
        <v>0.114</v>
      </c>
      <c r="Q10" s="12">
        <v>1</v>
      </c>
      <c r="R10" s="12">
        <v>1</v>
      </c>
      <c r="S10" s="12">
        <v>1</v>
      </c>
      <c r="T10" s="12">
        <v>1</v>
      </c>
      <c r="U10" s="12">
        <v>1</v>
      </c>
      <c r="V10" s="12">
        <v>1</v>
      </c>
      <c r="W10" s="12">
        <v>1</v>
      </c>
      <c r="X10" s="12">
        <v>1</v>
      </c>
      <c r="Y10" s="12">
        <v>1</v>
      </c>
      <c r="Z10" s="12">
        <v>1</v>
      </c>
      <c r="AA10" s="12">
        <v>1</v>
      </c>
      <c r="AB10" s="12">
        <v>1</v>
      </c>
      <c r="AC10" s="12">
        <v>1</v>
      </c>
      <c r="AD10" s="12">
        <v>1</v>
      </c>
      <c r="AE10" s="12">
        <v>1</v>
      </c>
    </row>
    <row r="11" spans="1:31" x14ac:dyDescent="0.2">
      <c r="A11" s="66">
        <v>6</v>
      </c>
      <c r="B11" s="12">
        <v>8.9999999999999993E-3</v>
      </c>
      <c r="C11" s="12">
        <v>1.2999999999999999E-2</v>
      </c>
      <c r="D11" s="12">
        <v>1.7999999999999999E-2</v>
      </c>
      <c r="E11" s="12">
        <v>5.1999999999999998E-2</v>
      </c>
      <c r="F11" s="12">
        <v>6.7000000000000004E-2</v>
      </c>
      <c r="G11" s="12">
        <v>8.8999999999999996E-2</v>
      </c>
      <c r="H11" s="12">
        <v>8.3000000000000004E-2</v>
      </c>
      <c r="I11" s="12">
        <v>8.2000000000000003E-2</v>
      </c>
      <c r="J11" s="12">
        <v>8.7999999999999995E-2</v>
      </c>
      <c r="K11" s="12">
        <v>7.3999999999999996E-2</v>
      </c>
      <c r="L11" s="12">
        <v>0.1</v>
      </c>
      <c r="M11" s="12">
        <v>7.1999999999999995E-2</v>
      </c>
      <c r="N11" s="12">
        <v>9.9000000000000005E-2</v>
      </c>
      <c r="O11" s="12">
        <v>0.114</v>
      </c>
      <c r="P11" s="12">
        <v>0.114</v>
      </c>
      <c r="Q11" s="12">
        <v>1</v>
      </c>
      <c r="R11" s="12">
        <v>1</v>
      </c>
      <c r="S11" s="12">
        <v>1</v>
      </c>
      <c r="T11" s="12">
        <v>1</v>
      </c>
      <c r="U11" s="12">
        <v>1</v>
      </c>
      <c r="V11" s="12">
        <v>1</v>
      </c>
      <c r="W11" s="12">
        <v>1</v>
      </c>
      <c r="X11" s="12">
        <v>1</v>
      </c>
      <c r="Y11" s="12">
        <v>1</v>
      </c>
      <c r="Z11" s="12">
        <v>1</v>
      </c>
      <c r="AA11" s="12">
        <v>1</v>
      </c>
      <c r="AB11" s="12">
        <v>1</v>
      </c>
      <c r="AC11" s="12">
        <v>1</v>
      </c>
      <c r="AD11" s="12">
        <v>1</v>
      </c>
      <c r="AE11" s="12">
        <v>1</v>
      </c>
    </row>
    <row r="12" spans="1:31" x14ac:dyDescent="0.2">
      <c r="A12" s="66">
        <v>7</v>
      </c>
      <c r="B12" s="12">
        <v>8.9999999999999993E-3</v>
      </c>
      <c r="C12" s="12">
        <v>1.2999999999999999E-2</v>
      </c>
      <c r="D12" s="12">
        <v>1.7999999999999999E-2</v>
      </c>
      <c r="E12" s="12">
        <v>5.1999999999999998E-2</v>
      </c>
      <c r="F12" s="12">
        <v>6.7000000000000004E-2</v>
      </c>
      <c r="G12" s="12">
        <v>8.8999999999999996E-2</v>
      </c>
      <c r="H12" s="12">
        <v>8.3000000000000004E-2</v>
      </c>
      <c r="I12" s="12">
        <v>8.2000000000000003E-2</v>
      </c>
      <c r="J12" s="12">
        <v>8.7999999999999995E-2</v>
      </c>
      <c r="K12" s="12">
        <v>7.3999999999999996E-2</v>
      </c>
      <c r="L12" s="12">
        <v>0.1</v>
      </c>
      <c r="M12" s="12">
        <v>7.1999999999999995E-2</v>
      </c>
      <c r="N12" s="12">
        <v>9.9000000000000005E-2</v>
      </c>
      <c r="O12" s="12">
        <v>0.114</v>
      </c>
      <c r="P12" s="12">
        <v>0.114</v>
      </c>
      <c r="Q12" s="12">
        <v>1</v>
      </c>
      <c r="R12" s="12">
        <v>1</v>
      </c>
      <c r="S12" s="12">
        <v>1</v>
      </c>
      <c r="T12" s="12">
        <v>1</v>
      </c>
      <c r="U12" s="12">
        <v>1</v>
      </c>
      <c r="V12" s="12">
        <v>1</v>
      </c>
      <c r="W12" s="12">
        <v>1</v>
      </c>
      <c r="X12" s="12">
        <v>1</v>
      </c>
      <c r="Y12" s="12">
        <v>1</v>
      </c>
      <c r="Z12" s="12">
        <v>1</v>
      </c>
      <c r="AA12" s="12">
        <v>1</v>
      </c>
      <c r="AB12" s="12">
        <v>1</v>
      </c>
      <c r="AC12" s="12">
        <v>1</v>
      </c>
      <c r="AD12" s="12">
        <v>1</v>
      </c>
      <c r="AE12" s="12">
        <v>1</v>
      </c>
    </row>
    <row r="13" spans="1:31" x14ac:dyDescent="0.2">
      <c r="A13" s="66">
        <v>8</v>
      </c>
      <c r="B13" s="12">
        <v>8.9999999999999993E-3</v>
      </c>
      <c r="C13" s="12">
        <v>1.2999999999999999E-2</v>
      </c>
      <c r="D13" s="12">
        <v>1.7999999999999999E-2</v>
      </c>
      <c r="E13" s="12">
        <v>5.1999999999999998E-2</v>
      </c>
      <c r="F13" s="12">
        <v>6.7000000000000004E-2</v>
      </c>
      <c r="G13" s="12">
        <v>8.8999999999999996E-2</v>
      </c>
      <c r="H13" s="12">
        <v>8.3000000000000004E-2</v>
      </c>
      <c r="I13" s="12">
        <v>8.2000000000000003E-2</v>
      </c>
      <c r="J13" s="12">
        <v>8.7999999999999995E-2</v>
      </c>
      <c r="K13" s="12">
        <v>7.3999999999999996E-2</v>
      </c>
      <c r="L13" s="12">
        <v>0.1</v>
      </c>
      <c r="M13" s="12">
        <v>7.1999999999999995E-2</v>
      </c>
      <c r="N13" s="12">
        <v>9.9000000000000005E-2</v>
      </c>
      <c r="O13" s="12">
        <v>0.114</v>
      </c>
      <c r="P13" s="12">
        <v>0.114</v>
      </c>
      <c r="Q13" s="12">
        <v>1</v>
      </c>
      <c r="R13" s="12">
        <v>1</v>
      </c>
      <c r="S13" s="12">
        <v>1</v>
      </c>
      <c r="T13" s="12">
        <v>1</v>
      </c>
      <c r="U13" s="12">
        <v>1</v>
      </c>
      <c r="V13" s="12">
        <v>1</v>
      </c>
      <c r="W13" s="12">
        <v>1</v>
      </c>
      <c r="X13" s="12">
        <v>1</v>
      </c>
      <c r="Y13" s="12">
        <v>1</v>
      </c>
      <c r="Z13" s="12">
        <v>1</v>
      </c>
      <c r="AA13" s="12">
        <v>1</v>
      </c>
      <c r="AB13" s="12">
        <v>1</v>
      </c>
      <c r="AC13" s="12">
        <v>1</v>
      </c>
      <c r="AD13" s="12">
        <v>1</v>
      </c>
      <c r="AE13" s="12">
        <v>1</v>
      </c>
    </row>
    <row r="14" spans="1:31" x14ac:dyDescent="0.2">
      <c r="A14" s="66">
        <v>9</v>
      </c>
      <c r="B14" s="12">
        <v>8.9999999999999993E-3</v>
      </c>
      <c r="C14" s="12">
        <v>1.2999999999999999E-2</v>
      </c>
      <c r="D14" s="12">
        <v>1.7999999999999999E-2</v>
      </c>
      <c r="E14" s="12">
        <v>5.1999999999999998E-2</v>
      </c>
      <c r="F14" s="12">
        <v>6.7000000000000004E-2</v>
      </c>
      <c r="G14" s="12">
        <v>8.8999999999999996E-2</v>
      </c>
      <c r="H14" s="12">
        <v>8.3000000000000004E-2</v>
      </c>
      <c r="I14" s="12">
        <v>8.2000000000000003E-2</v>
      </c>
      <c r="J14" s="12">
        <v>8.7999999999999995E-2</v>
      </c>
      <c r="K14" s="12">
        <v>7.3999999999999996E-2</v>
      </c>
      <c r="L14" s="12">
        <v>0.1</v>
      </c>
      <c r="M14" s="12">
        <v>7.1999999999999995E-2</v>
      </c>
      <c r="N14" s="12">
        <v>9.9000000000000005E-2</v>
      </c>
      <c r="O14" s="12">
        <v>0.114</v>
      </c>
      <c r="P14" s="12">
        <v>0.114</v>
      </c>
      <c r="Q14" s="12">
        <v>1</v>
      </c>
      <c r="R14" s="12">
        <v>1</v>
      </c>
      <c r="S14" s="12">
        <v>1</v>
      </c>
      <c r="T14" s="12">
        <v>1</v>
      </c>
      <c r="U14" s="12">
        <v>1</v>
      </c>
      <c r="V14" s="12">
        <v>1</v>
      </c>
      <c r="W14" s="12">
        <v>1</v>
      </c>
      <c r="X14" s="12">
        <v>1</v>
      </c>
      <c r="Y14" s="12">
        <v>1</v>
      </c>
      <c r="Z14" s="12">
        <v>1</v>
      </c>
      <c r="AA14" s="12">
        <v>1</v>
      </c>
      <c r="AB14" s="12">
        <v>1</v>
      </c>
      <c r="AC14" s="12">
        <v>1</v>
      </c>
      <c r="AD14" s="12">
        <v>1</v>
      </c>
      <c r="AE14" s="12">
        <v>1</v>
      </c>
    </row>
    <row r="15" spans="1:31" x14ac:dyDescent="0.2">
      <c r="A15" s="66">
        <v>10</v>
      </c>
      <c r="B15" s="12">
        <v>8.9999999999999993E-3</v>
      </c>
      <c r="C15" s="12">
        <v>1.2999999999999999E-2</v>
      </c>
      <c r="D15" s="12">
        <v>1.7999999999999999E-2</v>
      </c>
      <c r="E15" s="12">
        <v>5.1999999999999998E-2</v>
      </c>
      <c r="F15" s="12">
        <v>6.7000000000000004E-2</v>
      </c>
      <c r="G15" s="12">
        <v>8.8999999999999996E-2</v>
      </c>
      <c r="H15" s="12">
        <v>8.3000000000000004E-2</v>
      </c>
      <c r="I15" s="12">
        <v>8.2000000000000003E-2</v>
      </c>
      <c r="J15" s="12">
        <v>8.7999999999999995E-2</v>
      </c>
      <c r="K15" s="12">
        <v>7.3999999999999996E-2</v>
      </c>
      <c r="L15" s="12">
        <v>0.1</v>
      </c>
      <c r="M15" s="12">
        <v>7.1999999999999995E-2</v>
      </c>
      <c r="N15" s="12">
        <v>9.9000000000000005E-2</v>
      </c>
      <c r="O15" s="12">
        <v>0.114</v>
      </c>
      <c r="P15" s="12">
        <v>0.114</v>
      </c>
      <c r="Q15" s="12">
        <v>1</v>
      </c>
      <c r="R15" s="12">
        <v>1</v>
      </c>
      <c r="S15" s="12">
        <v>1</v>
      </c>
      <c r="T15" s="12">
        <v>1</v>
      </c>
      <c r="U15" s="12">
        <v>1</v>
      </c>
      <c r="V15" s="12">
        <v>1</v>
      </c>
      <c r="W15" s="12">
        <v>1</v>
      </c>
      <c r="X15" s="12">
        <v>1</v>
      </c>
      <c r="Y15" s="12">
        <v>1</v>
      </c>
      <c r="Z15" s="12">
        <v>1</v>
      </c>
      <c r="AA15" s="12">
        <v>1</v>
      </c>
      <c r="AB15" s="12">
        <v>1</v>
      </c>
      <c r="AC15" s="12">
        <v>1</v>
      </c>
      <c r="AD15" s="12">
        <v>1</v>
      </c>
      <c r="AE15" s="12">
        <v>1</v>
      </c>
    </row>
    <row r="16" spans="1:31" x14ac:dyDescent="0.2">
      <c r="A16" s="66">
        <v>11</v>
      </c>
      <c r="B16" s="12">
        <v>8.9999999999999993E-3</v>
      </c>
      <c r="C16" s="12">
        <v>1.2999999999999999E-2</v>
      </c>
      <c r="D16" s="12">
        <v>1.7999999999999999E-2</v>
      </c>
      <c r="E16" s="12">
        <v>5.1999999999999998E-2</v>
      </c>
      <c r="F16" s="12">
        <v>6.7000000000000004E-2</v>
      </c>
      <c r="G16" s="12">
        <v>8.8999999999999996E-2</v>
      </c>
      <c r="H16" s="12">
        <v>8.3000000000000004E-2</v>
      </c>
      <c r="I16" s="12">
        <v>8.2000000000000003E-2</v>
      </c>
      <c r="J16" s="12">
        <v>8.7999999999999995E-2</v>
      </c>
      <c r="K16" s="12">
        <v>7.3999999999999996E-2</v>
      </c>
      <c r="L16" s="12">
        <v>0.1</v>
      </c>
      <c r="M16" s="12">
        <v>7.1999999999999995E-2</v>
      </c>
      <c r="N16" s="12">
        <v>9.9000000000000005E-2</v>
      </c>
      <c r="O16" s="12">
        <v>0.114</v>
      </c>
      <c r="P16" s="12">
        <v>0.114</v>
      </c>
      <c r="Q16" s="12">
        <v>1</v>
      </c>
      <c r="R16" s="12">
        <v>1</v>
      </c>
      <c r="S16" s="12">
        <v>1</v>
      </c>
      <c r="T16" s="12">
        <v>1</v>
      </c>
      <c r="U16" s="12">
        <v>1</v>
      </c>
      <c r="V16" s="12">
        <v>1</v>
      </c>
      <c r="W16" s="12">
        <v>1</v>
      </c>
      <c r="X16" s="12">
        <v>1</v>
      </c>
      <c r="Y16" s="12">
        <v>1</v>
      </c>
      <c r="Z16" s="12">
        <v>1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</row>
    <row r="17" spans="1:31" x14ac:dyDescent="0.2">
      <c r="A17" s="66">
        <v>12</v>
      </c>
      <c r="B17" s="12">
        <v>8.9999999999999993E-3</v>
      </c>
      <c r="C17" s="12">
        <v>1.2999999999999999E-2</v>
      </c>
      <c r="D17" s="12">
        <v>1.7999999999999999E-2</v>
      </c>
      <c r="E17" s="12">
        <v>5.1999999999999998E-2</v>
      </c>
      <c r="F17" s="12">
        <v>6.7000000000000004E-2</v>
      </c>
      <c r="G17" s="12">
        <v>8.8999999999999996E-2</v>
      </c>
      <c r="H17" s="12">
        <v>8.3000000000000004E-2</v>
      </c>
      <c r="I17" s="12">
        <v>8.2000000000000003E-2</v>
      </c>
      <c r="J17" s="12">
        <v>8.7999999999999995E-2</v>
      </c>
      <c r="K17" s="12">
        <v>7.3999999999999996E-2</v>
      </c>
      <c r="L17" s="12">
        <v>0.1</v>
      </c>
      <c r="M17" s="12">
        <v>7.1999999999999995E-2</v>
      </c>
      <c r="N17" s="12">
        <v>9.9000000000000005E-2</v>
      </c>
      <c r="O17" s="12">
        <v>0.114</v>
      </c>
      <c r="P17" s="12">
        <v>0.114</v>
      </c>
      <c r="Q17" s="12">
        <v>1</v>
      </c>
      <c r="R17" s="12">
        <v>1</v>
      </c>
      <c r="S17" s="12">
        <v>1</v>
      </c>
      <c r="T17" s="12">
        <v>1</v>
      </c>
      <c r="U17" s="12">
        <v>1</v>
      </c>
      <c r="V17" s="12">
        <v>1</v>
      </c>
      <c r="W17" s="12">
        <v>1</v>
      </c>
      <c r="X17" s="12">
        <v>1</v>
      </c>
      <c r="Y17" s="12">
        <v>1</v>
      </c>
      <c r="Z17" s="12">
        <v>1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</row>
    <row r="18" spans="1:31" x14ac:dyDescent="0.2">
      <c r="A18" s="66">
        <v>13</v>
      </c>
      <c r="B18" s="12">
        <v>8.9999999999999993E-3</v>
      </c>
      <c r="C18" s="12">
        <v>1.2999999999999999E-2</v>
      </c>
      <c r="D18" s="12">
        <v>1.7999999999999999E-2</v>
      </c>
      <c r="E18" s="12">
        <v>5.1999999999999998E-2</v>
      </c>
      <c r="F18" s="12">
        <v>6.7000000000000004E-2</v>
      </c>
      <c r="G18" s="12">
        <v>8.8999999999999996E-2</v>
      </c>
      <c r="H18" s="12">
        <v>8.3000000000000004E-2</v>
      </c>
      <c r="I18" s="12">
        <v>8.2000000000000003E-2</v>
      </c>
      <c r="J18" s="12">
        <v>8.7999999999999995E-2</v>
      </c>
      <c r="K18" s="12">
        <v>7.3999999999999996E-2</v>
      </c>
      <c r="L18" s="12">
        <v>0.1</v>
      </c>
      <c r="M18" s="12">
        <v>7.1999999999999995E-2</v>
      </c>
      <c r="N18" s="12">
        <v>9.9000000000000005E-2</v>
      </c>
      <c r="O18" s="12">
        <v>0.114</v>
      </c>
      <c r="P18" s="12">
        <v>0.114</v>
      </c>
      <c r="Q18" s="12">
        <v>1</v>
      </c>
      <c r="R18" s="12">
        <v>1</v>
      </c>
      <c r="S18" s="12">
        <v>1</v>
      </c>
      <c r="T18" s="12">
        <v>1</v>
      </c>
      <c r="U18" s="12">
        <v>1</v>
      </c>
      <c r="V18" s="12">
        <v>1</v>
      </c>
      <c r="W18" s="12">
        <v>1</v>
      </c>
      <c r="X18" s="12">
        <v>1</v>
      </c>
      <c r="Y18" s="12">
        <v>1</v>
      </c>
      <c r="Z18" s="12">
        <v>1</v>
      </c>
      <c r="AA18" s="12">
        <v>1</v>
      </c>
      <c r="AB18" s="12">
        <v>1</v>
      </c>
      <c r="AC18" s="12">
        <v>1</v>
      </c>
      <c r="AD18" s="12">
        <v>1</v>
      </c>
      <c r="AE18" s="12">
        <v>1</v>
      </c>
    </row>
    <row r="19" spans="1:31" x14ac:dyDescent="0.2">
      <c r="A19" s="66">
        <v>14</v>
      </c>
      <c r="B19" s="12">
        <v>8.9999999999999993E-3</v>
      </c>
      <c r="C19" s="12">
        <v>1.2999999999999999E-2</v>
      </c>
      <c r="D19" s="12">
        <v>1.7999999999999999E-2</v>
      </c>
      <c r="E19" s="12">
        <v>5.1999999999999998E-2</v>
      </c>
      <c r="F19" s="12">
        <v>6.7000000000000004E-2</v>
      </c>
      <c r="G19" s="12">
        <v>8.8999999999999996E-2</v>
      </c>
      <c r="H19" s="12">
        <v>8.3000000000000004E-2</v>
      </c>
      <c r="I19" s="12">
        <v>8.2000000000000003E-2</v>
      </c>
      <c r="J19" s="12">
        <v>8.7999999999999995E-2</v>
      </c>
      <c r="K19" s="12">
        <v>7.3999999999999996E-2</v>
      </c>
      <c r="L19" s="12">
        <v>0.1</v>
      </c>
      <c r="M19" s="12">
        <v>7.1999999999999995E-2</v>
      </c>
      <c r="N19" s="12">
        <v>9.9000000000000005E-2</v>
      </c>
      <c r="O19" s="12">
        <v>0.114</v>
      </c>
      <c r="P19" s="12">
        <v>0.114</v>
      </c>
      <c r="Q19" s="12">
        <v>1</v>
      </c>
      <c r="R19" s="12">
        <v>1</v>
      </c>
      <c r="S19" s="12">
        <v>1</v>
      </c>
      <c r="T19" s="12">
        <v>1</v>
      </c>
      <c r="U19" s="12">
        <v>1</v>
      </c>
      <c r="V19" s="12">
        <v>1</v>
      </c>
      <c r="W19" s="12">
        <v>1</v>
      </c>
      <c r="X19" s="12">
        <v>1</v>
      </c>
      <c r="Y19" s="12">
        <v>1</v>
      </c>
      <c r="Z19" s="12">
        <v>1</v>
      </c>
      <c r="AA19" s="12">
        <v>1</v>
      </c>
      <c r="AB19" s="12">
        <v>1</v>
      </c>
      <c r="AC19" s="12">
        <v>1</v>
      </c>
      <c r="AD19" s="12">
        <v>1</v>
      </c>
      <c r="AE19" s="12">
        <v>1</v>
      </c>
    </row>
    <row r="20" spans="1:31" x14ac:dyDescent="0.2">
      <c r="A20" s="66">
        <v>15</v>
      </c>
      <c r="B20" s="12">
        <v>8.9999999999999993E-3</v>
      </c>
      <c r="C20" s="12">
        <v>1.2999999999999999E-2</v>
      </c>
      <c r="D20" s="12">
        <v>1.7999999999999999E-2</v>
      </c>
      <c r="E20" s="12">
        <v>5.1999999999999998E-2</v>
      </c>
      <c r="F20" s="12">
        <v>6.7000000000000004E-2</v>
      </c>
      <c r="G20" s="12">
        <v>8.8999999999999996E-2</v>
      </c>
      <c r="H20" s="12">
        <v>8.3000000000000004E-2</v>
      </c>
      <c r="I20" s="12">
        <v>8.2000000000000003E-2</v>
      </c>
      <c r="J20" s="12">
        <v>8.7999999999999995E-2</v>
      </c>
      <c r="K20" s="12">
        <v>7.3999999999999996E-2</v>
      </c>
      <c r="L20" s="12">
        <v>0.1</v>
      </c>
      <c r="M20" s="12">
        <v>7.1999999999999995E-2</v>
      </c>
      <c r="N20" s="12">
        <v>9.9000000000000005E-2</v>
      </c>
      <c r="O20" s="12">
        <v>0.114</v>
      </c>
      <c r="P20" s="12">
        <v>0.114</v>
      </c>
      <c r="Q20" s="12">
        <v>1</v>
      </c>
      <c r="R20" s="12">
        <v>1</v>
      </c>
      <c r="S20" s="12">
        <v>1</v>
      </c>
      <c r="T20" s="12">
        <v>1</v>
      </c>
      <c r="U20" s="12">
        <v>1</v>
      </c>
      <c r="V20" s="12">
        <v>1</v>
      </c>
      <c r="W20" s="12">
        <v>1</v>
      </c>
      <c r="X20" s="12">
        <v>1</v>
      </c>
      <c r="Y20" s="12">
        <v>1</v>
      </c>
      <c r="Z20" s="12">
        <v>1</v>
      </c>
      <c r="AA20" s="12">
        <v>1</v>
      </c>
      <c r="AB20" s="12">
        <v>1</v>
      </c>
      <c r="AC20" s="12">
        <v>1</v>
      </c>
      <c r="AD20" s="12">
        <v>1</v>
      </c>
      <c r="AE20" s="12">
        <v>1</v>
      </c>
    </row>
    <row r="21" spans="1:31" x14ac:dyDescent="0.2">
      <c r="A21" s="66">
        <v>16</v>
      </c>
      <c r="B21" s="12">
        <v>8.9999999999999993E-3</v>
      </c>
      <c r="C21" s="12">
        <v>1.2999999999999999E-2</v>
      </c>
      <c r="D21" s="12">
        <v>1.7999999999999999E-2</v>
      </c>
      <c r="E21" s="12">
        <v>5.1999999999999998E-2</v>
      </c>
      <c r="F21" s="12">
        <v>6.7000000000000004E-2</v>
      </c>
      <c r="G21" s="12">
        <v>8.8999999999999996E-2</v>
      </c>
      <c r="H21" s="12">
        <v>8.3000000000000004E-2</v>
      </c>
      <c r="I21" s="12">
        <v>8.2000000000000003E-2</v>
      </c>
      <c r="J21" s="12">
        <v>8.7999999999999995E-2</v>
      </c>
      <c r="K21" s="12">
        <v>7.3999999999999996E-2</v>
      </c>
      <c r="L21" s="12">
        <v>0.1</v>
      </c>
      <c r="M21" s="12">
        <v>7.1999999999999995E-2</v>
      </c>
      <c r="N21" s="12">
        <v>9.9000000000000005E-2</v>
      </c>
      <c r="O21" s="12">
        <v>0.114</v>
      </c>
      <c r="P21" s="12">
        <v>0.114</v>
      </c>
      <c r="Q21" s="12">
        <v>1</v>
      </c>
      <c r="R21" s="12">
        <v>1</v>
      </c>
      <c r="S21" s="12">
        <v>1</v>
      </c>
      <c r="T21" s="12">
        <v>1</v>
      </c>
      <c r="U21" s="12">
        <v>1</v>
      </c>
      <c r="V21" s="12">
        <v>1</v>
      </c>
      <c r="W21" s="12">
        <v>1</v>
      </c>
      <c r="X21" s="12">
        <v>1</v>
      </c>
      <c r="Y21" s="12">
        <v>1</v>
      </c>
      <c r="Z21" s="12">
        <v>1</v>
      </c>
      <c r="AA21" s="12">
        <v>1</v>
      </c>
      <c r="AB21" s="12">
        <v>1</v>
      </c>
      <c r="AC21" s="12">
        <v>1</v>
      </c>
      <c r="AD21" s="12">
        <v>1</v>
      </c>
      <c r="AE21" s="12">
        <v>1</v>
      </c>
    </row>
    <row r="22" spans="1:31" x14ac:dyDescent="0.2">
      <c r="A22" s="66">
        <v>17</v>
      </c>
      <c r="B22" s="12">
        <v>8.9999999999999993E-3</v>
      </c>
      <c r="C22" s="12">
        <v>1.2999999999999999E-2</v>
      </c>
      <c r="D22" s="12">
        <v>1.7999999999999999E-2</v>
      </c>
      <c r="E22" s="12">
        <v>5.1999999999999998E-2</v>
      </c>
      <c r="F22" s="12">
        <v>6.7000000000000004E-2</v>
      </c>
      <c r="G22" s="12">
        <v>8.8999999999999996E-2</v>
      </c>
      <c r="H22" s="12">
        <v>8.3000000000000004E-2</v>
      </c>
      <c r="I22" s="12">
        <v>8.2000000000000003E-2</v>
      </c>
      <c r="J22" s="12">
        <v>8.7999999999999995E-2</v>
      </c>
      <c r="K22" s="12">
        <v>7.3999999999999996E-2</v>
      </c>
      <c r="L22" s="12">
        <v>0.1</v>
      </c>
      <c r="M22" s="12">
        <v>7.1999999999999995E-2</v>
      </c>
      <c r="N22" s="12">
        <v>9.9000000000000005E-2</v>
      </c>
      <c r="O22" s="12">
        <v>0.114</v>
      </c>
      <c r="P22" s="12">
        <v>0.114</v>
      </c>
      <c r="Q22" s="12">
        <v>1</v>
      </c>
      <c r="R22" s="12">
        <v>1</v>
      </c>
      <c r="S22" s="12">
        <v>1</v>
      </c>
      <c r="T22" s="12">
        <v>1</v>
      </c>
      <c r="U22" s="12">
        <v>1</v>
      </c>
      <c r="V22" s="12">
        <v>1</v>
      </c>
      <c r="W22" s="12">
        <v>1</v>
      </c>
      <c r="X22" s="12">
        <v>1</v>
      </c>
      <c r="Y22" s="12">
        <v>1</v>
      </c>
      <c r="Z22" s="12">
        <v>1</v>
      </c>
      <c r="AA22" s="12">
        <v>1</v>
      </c>
      <c r="AB22" s="12">
        <v>1</v>
      </c>
      <c r="AC22" s="12">
        <v>1</v>
      </c>
      <c r="AD22" s="12">
        <v>1</v>
      </c>
      <c r="AE22" s="12">
        <v>1</v>
      </c>
    </row>
    <row r="23" spans="1:31" x14ac:dyDescent="0.2">
      <c r="A23" s="66">
        <v>18</v>
      </c>
      <c r="B23" s="12">
        <v>8.9999999999999993E-3</v>
      </c>
      <c r="C23" s="12">
        <v>1.2999999999999999E-2</v>
      </c>
      <c r="D23" s="12">
        <v>1.7999999999999999E-2</v>
      </c>
      <c r="E23" s="12">
        <v>5.1999999999999998E-2</v>
      </c>
      <c r="F23" s="12">
        <v>6.7000000000000004E-2</v>
      </c>
      <c r="G23" s="12">
        <v>8.8999999999999996E-2</v>
      </c>
      <c r="H23" s="12">
        <v>8.3000000000000004E-2</v>
      </c>
      <c r="I23" s="12">
        <v>8.2000000000000003E-2</v>
      </c>
      <c r="J23" s="12">
        <v>8.7999999999999995E-2</v>
      </c>
      <c r="K23" s="12">
        <v>7.3999999999999996E-2</v>
      </c>
      <c r="L23" s="12">
        <v>0.1</v>
      </c>
      <c r="M23" s="12">
        <v>7.1999999999999995E-2</v>
      </c>
      <c r="N23" s="12">
        <v>9.9000000000000005E-2</v>
      </c>
      <c r="O23" s="12">
        <v>0.114</v>
      </c>
      <c r="P23" s="12">
        <v>0.114</v>
      </c>
      <c r="Q23" s="12">
        <v>1</v>
      </c>
      <c r="R23" s="12">
        <v>1</v>
      </c>
      <c r="S23" s="12">
        <v>1</v>
      </c>
      <c r="T23" s="12">
        <v>1</v>
      </c>
      <c r="U23" s="12">
        <v>1</v>
      </c>
      <c r="V23" s="12">
        <v>1</v>
      </c>
      <c r="W23" s="12">
        <v>1</v>
      </c>
      <c r="X23" s="12">
        <v>1</v>
      </c>
      <c r="Y23" s="12">
        <v>1</v>
      </c>
      <c r="Z23" s="12">
        <v>1</v>
      </c>
      <c r="AA23" s="12">
        <v>1</v>
      </c>
      <c r="AB23" s="12">
        <v>1</v>
      </c>
      <c r="AC23" s="12">
        <v>1</v>
      </c>
      <c r="AD23" s="12">
        <v>1</v>
      </c>
      <c r="AE23" s="12">
        <v>1</v>
      </c>
    </row>
    <row r="24" spans="1:31" x14ac:dyDescent="0.2">
      <c r="A24" s="66">
        <v>19</v>
      </c>
      <c r="B24" s="12">
        <v>8.9999999999999993E-3</v>
      </c>
      <c r="C24" s="12">
        <v>1.2999999999999999E-2</v>
      </c>
      <c r="D24" s="12">
        <v>1.7999999999999999E-2</v>
      </c>
      <c r="E24" s="12">
        <v>5.1999999999999998E-2</v>
      </c>
      <c r="F24" s="12">
        <v>6.7000000000000004E-2</v>
      </c>
      <c r="G24" s="12">
        <v>8.8999999999999996E-2</v>
      </c>
      <c r="H24" s="12">
        <v>8.3000000000000004E-2</v>
      </c>
      <c r="I24" s="12">
        <v>8.2000000000000003E-2</v>
      </c>
      <c r="J24" s="12">
        <v>8.7999999999999995E-2</v>
      </c>
      <c r="K24" s="12">
        <v>7.3999999999999996E-2</v>
      </c>
      <c r="L24" s="12">
        <v>0.1</v>
      </c>
      <c r="M24" s="12">
        <v>7.1999999999999995E-2</v>
      </c>
      <c r="N24" s="12">
        <v>9.9000000000000005E-2</v>
      </c>
      <c r="O24" s="12">
        <v>0.114</v>
      </c>
      <c r="P24" s="12">
        <v>0.114</v>
      </c>
      <c r="Q24" s="12">
        <v>1</v>
      </c>
      <c r="R24" s="12">
        <v>1</v>
      </c>
      <c r="S24" s="12">
        <v>1</v>
      </c>
      <c r="T24" s="12">
        <v>1</v>
      </c>
      <c r="U24" s="12">
        <v>1</v>
      </c>
      <c r="V24" s="12">
        <v>1</v>
      </c>
      <c r="W24" s="12">
        <v>1</v>
      </c>
      <c r="X24" s="12">
        <v>1</v>
      </c>
      <c r="Y24" s="12">
        <v>1</v>
      </c>
      <c r="Z24" s="12">
        <v>1</v>
      </c>
      <c r="AA24" s="12">
        <v>1</v>
      </c>
      <c r="AB24" s="12">
        <v>1</v>
      </c>
      <c r="AC24" s="12">
        <v>1</v>
      </c>
      <c r="AD24" s="12">
        <v>1</v>
      </c>
      <c r="AE24" s="12">
        <v>1</v>
      </c>
    </row>
    <row r="25" spans="1:31" x14ac:dyDescent="0.2">
      <c r="A25" s="66">
        <v>20</v>
      </c>
      <c r="B25" s="12">
        <v>8.9999999999999993E-3</v>
      </c>
      <c r="C25" s="12">
        <v>1.2999999999999999E-2</v>
      </c>
      <c r="D25" s="12">
        <v>1.7999999999999999E-2</v>
      </c>
      <c r="E25" s="12">
        <v>5.1999999999999998E-2</v>
      </c>
      <c r="F25" s="12">
        <v>6.7000000000000004E-2</v>
      </c>
      <c r="G25" s="12">
        <v>8.8999999999999996E-2</v>
      </c>
      <c r="H25" s="12">
        <v>8.3000000000000004E-2</v>
      </c>
      <c r="I25" s="12">
        <v>8.2000000000000003E-2</v>
      </c>
      <c r="J25" s="12">
        <v>8.7999999999999995E-2</v>
      </c>
      <c r="K25" s="12">
        <v>7.3999999999999996E-2</v>
      </c>
      <c r="L25" s="12">
        <v>0.1</v>
      </c>
      <c r="M25" s="12">
        <v>7.1999999999999995E-2</v>
      </c>
      <c r="N25" s="12">
        <v>9.9000000000000005E-2</v>
      </c>
      <c r="O25" s="12">
        <v>0.114</v>
      </c>
      <c r="P25" s="12">
        <v>0.114</v>
      </c>
      <c r="Q25" s="12">
        <v>1</v>
      </c>
      <c r="R25" s="12">
        <v>1</v>
      </c>
      <c r="S25" s="12">
        <v>1</v>
      </c>
      <c r="T25" s="12">
        <v>1</v>
      </c>
      <c r="U25" s="12">
        <v>1</v>
      </c>
      <c r="V25" s="12">
        <v>1</v>
      </c>
      <c r="W25" s="12">
        <v>1</v>
      </c>
      <c r="X25" s="12">
        <v>1</v>
      </c>
      <c r="Y25" s="12">
        <v>1</v>
      </c>
      <c r="Z25" s="12">
        <v>1</v>
      </c>
      <c r="AA25" s="12">
        <v>1</v>
      </c>
      <c r="AB25" s="12">
        <v>1</v>
      </c>
      <c r="AC25" s="12">
        <v>1</v>
      </c>
      <c r="AD25" s="12">
        <v>1</v>
      </c>
      <c r="AE25" s="12">
        <v>1</v>
      </c>
    </row>
    <row r="26" spans="1:31" x14ac:dyDescent="0.2">
      <c r="A26" s="66">
        <v>21</v>
      </c>
      <c r="B26" s="12">
        <v>8.9999999999999993E-3</v>
      </c>
      <c r="C26" s="12">
        <v>1.2999999999999999E-2</v>
      </c>
      <c r="D26" s="12">
        <v>1.7999999999999999E-2</v>
      </c>
      <c r="E26" s="12">
        <v>5.1999999999999998E-2</v>
      </c>
      <c r="F26" s="12">
        <v>6.7000000000000004E-2</v>
      </c>
      <c r="G26" s="12">
        <v>8.8999999999999996E-2</v>
      </c>
      <c r="H26" s="12">
        <v>8.3000000000000004E-2</v>
      </c>
      <c r="I26" s="12">
        <v>8.2000000000000003E-2</v>
      </c>
      <c r="J26" s="12">
        <v>8.7999999999999995E-2</v>
      </c>
      <c r="K26" s="12">
        <v>7.3999999999999996E-2</v>
      </c>
      <c r="L26" s="12">
        <v>0.1</v>
      </c>
      <c r="M26" s="12">
        <v>7.1999999999999995E-2</v>
      </c>
      <c r="N26" s="12">
        <v>9.9000000000000005E-2</v>
      </c>
      <c r="O26" s="12">
        <v>0.114</v>
      </c>
      <c r="P26" s="12">
        <v>0.114</v>
      </c>
      <c r="Q26" s="12">
        <v>1</v>
      </c>
      <c r="R26" s="12">
        <v>1</v>
      </c>
      <c r="S26" s="12">
        <v>1</v>
      </c>
      <c r="T26" s="12">
        <v>1</v>
      </c>
      <c r="U26" s="12">
        <v>1</v>
      </c>
      <c r="V26" s="12">
        <v>1</v>
      </c>
      <c r="W26" s="12">
        <v>1</v>
      </c>
      <c r="X26" s="12">
        <v>1</v>
      </c>
      <c r="Y26" s="12">
        <v>1</v>
      </c>
      <c r="Z26" s="12">
        <v>1</v>
      </c>
      <c r="AA26" s="12">
        <v>1</v>
      </c>
      <c r="AB26" s="12">
        <v>1</v>
      </c>
      <c r="AC26" s="12">
        <v>1</v>
      </c>
      <c r="AD26" s="12">
        <v>1</v>
      </c>
      <c r="AE26" s="12">
        <v>1</v>
      </c>
    </row>
    <row r="27" spans="1:31" x14ac:dyDescent="0.2">
      <c r="A27" s="66">
        <v>22</v>
      </c>
      <c r="B27" s="12">
        <v>8.9999999999999993E-3</v>
      </c>
      <c r="C27" s="12">
        <v>1.2999999999999999E-2</v>
      </c>
      <c r="D27" s="12">
        <v>1.7999999999999999E-2</v>
      </c>
      <c r="E27" s="12">
        <v>5.1999999999999998E-2</v>
      </c>
      <c r="F27" s="12">
        <v>6.7000000000000004E-2</v>
      </c>
      <c r="G27" s="12">
        <v>8.8999999999999996E-2</v>
      </c>
      <c r="H27" s="12">
        <v>8.3000000000000004E-2</v>
      </c>
      <c r="I27" s="12">
        <v>8.2000000000000003E-2</v>
      </c>
      <c r="J27" s="12">
        <v>8.7999999999999995E-2</v>
      </c>
      <c r="K27" s="12">
        <v>7.3999999999999996E-2</v>
      </c>
      <c r="L27" s="12">
        <v>0.1</v>
      </c>
      <c r="M27" s="12">
        <v>7.1999999999999995E-2</v>
      </c>
      <c r="N27" s="12">
        <v>9.9000000000000005E-2</v>
      </c>
      <c r="O27" s="12">
        <v>0.114</v>
      </c>
      <c r="P27" s="12">
        <v>0.114</v>
      </c>
      <c r="Q27" s="12">
        <v>1</v>
      </c>
      <c r="R27" s="12">
        <v>1</v>
      </c>
      <c r="S27" s="12">
        <v>1</v>
      </c>
      <c r="T27" s="12">
        <v>1</v>
      </c>
      <c r="U27" s="12">
        <v>1</v>
      </c>
      <c r="V27" s="12">
        <v>1</v>
      </c>
      <c r="W27" s="12">
        <v>1</v>
      </c>
      <c r="X27" s="12">
        <v>1</v>
      </c>
      <c r="Y27" s="12">
        <v>1</v>
      </c>
      <c r="Z27" s="12">
        <v>1</v>
      </c>
      <c r="AA27" s="12">
        <v>1</v>
      </c>
      <c r="AB27" s="12">
        <v>1</v>
      </c>
      <c r="AC27" s="12">
        <v>1</v>
      </c>
      <c r="AD27" s="12">
        <v>1</v>
      </c>
      <c r="AE27" s="12">
        <v>1</v>
      </c>
    </row>
    <row r="28" spans="1:31" x14ac:dyDescent="0.2">
      <c r="A28" s="66">
        <v>23</v>
      </c>
      <c r="B28" s="12">
        <v>8.9999999999999993E-3</v>
      </c>
      <c r="C28" s="12">
        <v>1.4E-2</v>
      </c>
      <c r="D28" s="12">
        <v>0.02</v>
      </c>
      <c r="E28" s="12">
        <v>5.7000000000000002E-2</v>
      </c>
      <c r="F28" s="12">
        <v>7.3999999999999996E-2</v>
      </c>
      <c r="G28" s="12">
        <v>9.8000000000000004E-2</v>
      </c>
      <c r="H28" s="12">
        <v>9.0999999999999998E-2</v>
      </c>
      <c r="I28" s="12">
        <v>9.0999999999999998E-2</v>
      </c>
      <c r="J28" s="12">
        <v>9.8000000000000004E-2</v>
      </c>
      <c r="K28" s="12">
        <v>8.2000000000000003E-2</v>
      </c>
      <c r="L28" s="12">
        <v>0.111</v>
      </c>
      <c r="M28" s="12">
        <v>7.9000000000000001E-2</v>
      </c>
      <c r="N28" s="12">
        <v>0.109</v>
      </c>
      <c r="O28" s="12">
        <v>0.126</v>
      </c>
      <c r="P28" s="12">
        <v>0.126</v>
      </c>
      <c r="Q28" s="12">
        <v>1</v>
      </c>
      <c r="R28" s="12">
        <v>1</v>
      </c>
      <c r="S28" s="12">
        <v>1</v>
      </c>
      <c r="T28" s="12">
        <v>1</v>
      </c>
      <c r="U28" s="12">
        <v>1</v>
      </c>
      <c r="V28" s="12">
        <v>1</v>
      </c>
      <c r="W28" s="12">
        <v>1</v>
      </c>
      <c r="X28" s="12">
        <v>1</v>
      </c>
      <c r="Y28" s="12">
        <v>1</v>
      </c>
      <c r="Z28" s="12">
        <v>1</v>
      </c>
      <c r="AA28" s="12">
        <v>1</v>
      </c>
      <c r="AB28" s="12">
        <v>1</v>
      </c>
      <c r="AC28" s="12">
        <v>1</v>
      </c>
      <c r="AD28" s="12">
        <v>1</v>
      </c>
      <c r="AE28" s="12">
        <v>1</v>
      </c>
    </row>
    <row r="29" spans="1:31" x14ac:dyDescent="0.2">
      <c r="A29" s="66">
        <v>24</v>
      </c>
      <c r="B29" s="12">
        <v>1.0999999999999999E-2</v>
      </c>
      <c r="C29" s="12">
        <v>1.7000000000000001E-2</v>
      </c>
      <c r="D29" s="12">
        <v>2.4E-2</v>
      </c>
      <c r="E29" s="12">
        <v>6.8000000000000005E-2</v>
      </c>
      <c r="F29" s="12">
        <v>8.8999999999999996E-2</v>
      </c>
      <c r="G29" s="12">
        <v>0.11700000000000001</v>
      </c>
      <c r="H29" s="12">
        <v>0.109</v>
      </c>
      <c r="I29" s="12">
        <v>0.109</v>
      </c>
      <c r="J29" s="12">
        <v>0.11700000000000001</v>
      </c>
      <c r="K29" s="12">
        <v>9.8000000000000004E-2</v>
      </c>
      <c r="L29" s="12">
        <v>0.13200000000000001</v>
      </c>
      <c r="M29" s="12">
        <v>9.5000000000000001E-2</v>
      </c>
      <c r="N29" s="12">
        <v>0.13100000000000001</v>
      </c>
      <c r="O29" s="12">
        <v>0.15</v>
      </c>
      <c r="P29" s="12">
        <v>0.15</v>
      </c>
      <c r="Q29" s="12">
        <v>1</v>
      </c>
      <c r="R29" s="12">
        <v>1</v>
      </c>
      <c r="S29" s="12">
        <v>1</v>
      </c>
      <c r="T29" s="12">
        <v>1</v>
      </c>
      <c r="U29" s="12">
        <v>1</v>
      </c>
      <c r="V29" s="12">
        <v>1</v>
      </c>
      <c r="W29" s="12">
        <v>1</v>
      </c>
      <c r="X29" s="12">
        <v>1</v>
      </c>
      <c r="Y29" s="12">
        <v>1</v>
      </c>
      <c r="Z29" s="12">
        <v>1</v>
      </c>
      <c r="AA29" s="12">
        <v>1</v>
      </c>
      <c r="AB29" s="12">
        <v>1</v>
      </c>
      <c r="AC29" s="12">
        <v>1</v>
      </c>
      <c r="AD29" s="12">
        <v>1</v>
      </c>
      <c r="AE29" s="12">
        <v>1</v>
      </c>
    </row>
    <row r="30" spans="1:31" x14ac:dyDescent="0.2">
      <c r="A30" s="66">
        <v>25</v>
      </c>
      <c r="B30" s="12">
        <v>1.2999999999999999E-2</v>
      </c>
      <c r="C30" s="12">
        <v>0.02</v>
      </c>
      <c r="D30" s="12">
        <v>2.8000000000000001E-2</v>
      </c>
      <c r="E30" s="12">
        <v>7.9000000000000001E-2</v>
      </c>
      <c r="F30" s="12">
        <v>0.10299999999999999</v>
      </c>
      <c r="G30" s="12">
        <v>0.13600000000000001</v>
      </c>
      <c r="H30" s="12">
        <v>0.127</v>
      </c>
      <c r="I30" s="12">
        <v>0.126</v>
      </c>
      <c r="J30" s="12">
        <v>0.13600000000000001</v>
      </c>
      <c r="K30" s="12">
        <v>0.113</v>
      </c>
      <c r="L30" s="12">
        <v>0.154</v>
      </c>
      <c r="M30" s="12">
        <v>0.11</v>
      </c>
      <c r="N30" s="12">
        <v>0.152</v>
      </c>
      <c r="O30" s="12">
        <v>0.17499999999999999</v>
      </c>
      <c r="P30" s="12">
        <v>0.17499999999999999</v>
      </c>
      <c r="Q30" s="12">
        <v>1</v>
      </c>
      <c r="R30" s="12">
        <v>1</v>
      </c>
      <c r="S30" s="12">
        <v>1</v>
      </c>
      <c r="T30" s="12">
        <v>1</v>
      </c>
      <c r="U30" s="12">
        <v>1</v>
      </c>
      <c r="V30" s="12">
        <v>1</v>
      </c>
      <c r="W30" s="12">
        <v>1</v>
      </c>
      <c r="X30" s="12">
        <v>1</v>
      </c>
      <c r="Y30" s="12">
        <v>1</v>
      </c>
      <c r="Z30" s="12">
        <v>1</v>
      </c>
      <c r="AA30" s="12">
        <v>1</v>
      </c>
      <c r="AB30" s="12">
        <v>1</v>
      </c>
      <c r="AC30" s="12">
        <v>1</v>
      </c>
      <c r="AD30" s="12">
        <v>1</v>
      </c>
      <c r="AE30" s="12">
        <v>1</v>
      </c>
    </row>
    <row r="31" spans="1:31" x14ac:dyDescent="0.2">
      <c r="A31" s="66">
        <v>26</v>
      </c>
      <c r="B31" s="12">
        <v>1.4999999999999999E-2</v>
      </c>
      <c r="C31" s="12">
        <v>2.1999999999999999E-2</v>
      </c>
      <c r="D31" s="12">
        <v>3.2000000000000001E-2</v>
      </c>
      <c r="E31" s="12">
        <v>9.0999999999999998E-2</v>
      </c>
      <c r="F31" s="12">
        <v>0.11799999999999999</v>
      </c>
      <c r="G31" s="12">
        <v>0.155</v>
      </c>
      <c r="H31" s="12">
        <v>0.14499999999999999</v>
      </c>
      <c r="I31" s="12">
        <v>0.14399999999999999</v>
      </c>
      <c r="J31" s="12">
        <v>0.155</v>
      </c>
      <c r="K31" s="12">
        <v>0.129</v>
      </c>
      <c r="L31" s="12">
        <v>0.17499999999999999</v>
      </c>
      <c r="M31" s="12">
        <v>0.126</v>
      </c>
      <c r="N31" s="12">
        <v>0.17299999999999999</v>
      </c>
      <c r="O31" s="12">
        <v>0.19900000000000001</v>
      </c>
      <c r="P31" s="12">
        <v>0.19900000000000001</v>
      </c>
      <c r="Q31" s="12">
        <v>1</v>
      </c>
      <c r="R31" s="12">
        <v>1</v>
      </c>
      <c r="S31" s="12">
        <v>1</v>
      </c>
      <c r="T31" s="12">
        <v>1</v>
      </c>
      <c r="U31" s="12">
        <v>1</v>
      </c>
      <c r="V31" s="12">
        <v>1</v>
      </c>
      <c r="W31" s="12">
        <v>1</v>
      </c>
      <c r="X31" s="12">
        <v>1</v>
      </c>
      <c r="Y31" s="12">
        <v>1</v>
      </c>
      <c r="Z31" s="12">
        <v>1</v>
      </c>
      <c r="AA31" s="12">
        <v>1</v>
      </c>
      <c r="AB31" s="12">
        <v>1</v>
      </c>
      <c r="AC31" s="12">
        <v>1</v>
      </c>
      <c r="AD31" s="12">
        <v>1</v>
      </c>
      <c r="AE31" s="12">
        <v>1</v>
      </c>
    </row>
    <row r="32" spans="1:31" x14ac:dyDescent="0.2">
      <c r="A32" s="66">
        <v>27</v>
      </c>
      <c r="B32" s="12">
        <v>1.7000000000000001E-2</v>
      </c>
      <c r="C32" s="12">
        <v>2.5000000000000001E-2</v>
      </c>
      <c r="D32" s="12">
        <v>3.5999999999999997E-2</v>
      </c>
      <c r="E32" s="12">
        <v>0.10199999999999999</v>
      </c>
      <c r="F32" s="12">
        <v>0.13200000000000001</v>
      </c>
      <c r="G32" s="12">
        <v>0.17499999999999999</v>
      </c>
      <c r="H32" s="12">
        <v>0.16300000000000001</v>
      </c>
      <c r="I32" s="12">
        <v>0.16200000000000001</v>
      </c>
      <c r="J32" s="12">
        <v>0.17399999999999999</v>
      </c>
      <c r="K32" s="12">
        <v>0.14499999999999999</v>
      </c>
      <c r="L32" s="12">
        <v>0.19700000000000001</v>
      </c>
      <c r="M32" s="12">
        <v>0.14099999999999999</v>
      </c>
      <c r="N32" s="12">
        <v>0.19500000000000001</v>
      </c>
      <c r="O32" s="12">
        <v>0.224</v>
      </c>
      <c r="P32" s="12">
        <v>0.224</v>
      </c>
      <c r="Q32" s="12">
        <v>1</v>
      </c>
      <c r="R32" s="12">
        <v>1</v>
      </c>
      <c r="S32" s="12">
        <v>1</v>
      </c>
      <c r="T32" s="12">
        <v>1</v>
      </c>
      <c r="U32" s="12">
        <v>1</v>
      </c>
      <c r="V32" s="12">
        <v>1</v>
      </c>
      <c r="W32" s="12">
        <v>1</v>
      </c>
      <c r="X32" s="12">
        <v>1</v>
      </c>
      <c r="Y32" s="12">
        <v>1</v>
      </c>
      <c r="Z32" s="12">
        <v>1</v>
      </c>
      <c r="AA32" s="12">
        <v>1</v>
      </c>
      <c r="AB32" s="12">
        <v>1</v>
      </c>
      <c r="AC32" s="12">
        <v>1</v>
      </c>
      <c r="AD32" s="12">
        <v>1</v>
      </c>
      <c r="AE32" s="12">
        <v>1</v>
      </c>
    </row>
    <row r="33" spans="1:31" x14ac:dyDescent="0.2">
      <c r="A33" s="66">
        <v>28</v>
      </c>
      <c r="B33" s="12">
        <v>1.7999999999999999E-2</v>
      </c>
      <c r="C33" s="12">
        <v>2.7E-2</v>
      </c>
      <c r="D33" s="12">
        <v>3.9E-2</v>
      </c>
      <c r="E33" s="12">
        <v>0.11</v>
      </c>
      <c r="F33" s="12">
        <v>0.14199999999999999</v>
      </c>
      <c r="G33" s="12">
        <v>0.188</v>
      </c>
      <c r="H33" s="12">
        <v>0.17499999999999999</v>
      </c>
      <c r="I33" s="12">
        <v>0.17399999999999999</v>
      </c>
      <c r="J33" s="12">
        <v>0.188</v>
      </c>
      <c r="K33" s="12">
        <v>0.157</v>
      </c>
      <c r="L33" s="12">
        <v>0.21199999999999999</v>
      </c>
      <c r="M33" s="12">
        <v>0.152</v>
      </c>
      <c r="N33" s="12">
        <v>0.21</v>
      </c>
      <c r="O33" s="12">
        <v>0.24099999999999999</v>
      </c>
      <c r="P33" s="12">
        <v>0.24099999999999999</v>
      </c>
      <c r="Q33" s="12">
        <v>1</v>
      </c>
      <c r="R33" s="12">
        <v>1</v>
      </c>
      <c r="S33" s="12">
        <v>1</v>
      </c>
      <c r="T33" s="12">
        <v>1</v>
      </c>
      <c r="U33" s="12">
        <v>1</v>
      </c>
      <c r="V33" s="12">
        <v>1</v>
      </c>
      <c r="W33" s="12">
        <v>1</v>
      </c>
      <c r="X33" s="12">
        <v>1</v>
      </c>
      <c r="Y33" s="12">
        <v>1</v>
      </c>
      <c r="Z33" s="12">
        <v>1</v>
      </c>
      <c r="AA33" s="12">
        <v>1</v>
      </c>
      <c r="AB33" s="12">
        <v>1</v>
      </c>
      <c r="AC33" s="12">
        <v>1</v>
      </c>
      <c r="AD33" s="12">
        <v>1</v>
      </c>
      <c r="AE33" s="12">
        <v>1</v>
      </c>
    </row>
    <row r="34" spans="1:31" x14ac:dyDescent="0.2">
      <c r="A34" s="66">
        <v>29</v>
      </c>
      <c r="B34" s="12">
        <v>1.9E-2</v>
      </c>
      <c r="C34" s="12">
        <v>2.8000000000000001E-2</v>
      </c>
      <c r="D34" s="12">
        <v>4.1000000000000002E-2</v>
      </c>
      <c r="E34" s="12">
        <v>0.114</v>
      </c>
      <c r="F34" s="12">
        <v>0.14799999999999999</v>
      </c>
      <c r="G34" s="12">
        <v>0.19600000000000001</v>
      </c>
      <c r="H34" s="12">
        <v>0.183</v>
      </c>
      <c r="I34" s="12">
        <v>0.182</v>
      </c>
      <c r="J34" s="12">
        <v>0.19600000000000001</v>
      </c>
      <c r="K34" s="12">
        <v>0.16300000000000001</v>
      </c>
      <c r="L34" s="12">
        <v>0.221</v>
      </c>
      <c r="M34" s="12">
        <v>0.158</v>
      </c>
      <c r="N34" s="12">
        <v>0.219</v>
      </c>
      <c r="O34" s="12">
        <v>0.252</v>
      </c>
      <c r="P34" s="12">
        <v>0.252</v>
      </c>
      <c r="Q34" s="12">
        <v>1</v>
      </c>
      <c r="R34" s="12">
        <v>1</v>
      </c>
      <c r="S34" s="12">
        <v>1</v>
      </c>
      <c r="T34" s="12">
        <v>1</v>
      </c>
      <c r="U34" s="12">
        <v>1</v>
      </c>
      <c r="V34" s="12">
        <v>1</v>
      </c>
      <c r="W34" s="12">
        <v>1</v>
      </c>
      <c r="X34" s="12">
        <v>1</v>
      </c>
      <c r="Y34" s="12">
        <v>1</v>
      </c>
      <c r="Z34" s="12">
        <v>1</v>
      </c>
      <c r="AA34" s="12">
        <v>1</v>
      </c>
      <c r="AB34" s="12">
        <v>1</v>
      </c>
      <c r="AC34" s="12">
        <v>1</v>
      </c>
      <c r="AD34" s="12">
        <v>1</v>
      </c>
      <c r="AE34" s="12">
        <v>1</v>
      </c>
    </row>
    <row r="35" spans="1:31" x14ac:dyDescent="0.2">
      <c r="A35" s="66">
        <v>30</v>
      </c>
      <c r="B35" s="12">
        <v>0.02</v>
      </c>
      <c r="C35" s="12">
        <v>2.9000000000000001E-2</v>
      </c>
      <c r="D35" s="12">
        <v>4.2000000000000003E-2</v>
      </c>
      <c r="E35" s="12">
        <v>0.11899999999999999</v>
      </c>
      <c r="F35" s="12">
        <v>0.154</v>
      </c>
      <c r="G35" s="12">
        <v>0.20399999999999999</v>
      </c>
      <c r="H35" s="12">
        <v>0.19</v>
      </c>
      <c r="I35" s="12">
        <v>0.189</v>
      </c>
      <c r="J35" s="12">
        <v>0.20399999999999999</v>
      </c>
      <c r="K35" s="12">
        <v>0.17</v>
      </c>
      <c r="L35" s="12">
        <v>0.23</v>
      </c>
      <c r="M35" s="12">
        <v>0.16500000000000001</v>
      </c>
      <c r="N35" s="12">
        <v>0.22800000000000001</v>
      </c>
      <c r="O35" s="12">
        <v>0.26200000000000001</v>
      </c>
      <c r="P35" s="12">
        <v>0.26200000000000001</v>
      </c>
      <c r="Q35" s="12">
        <v>1</v>
      </c>
      <c r="R35" s="12">
        <v>1</v>
      </c>
      <c r="S35" s="12">
        <v>1</v>
      </c>
      <c r="T35" s="12">
        <v>1</v>
      </c>
      <c r="U35" s="12">
        <v>1</v>
      </c>
      <c r="V35" s="12">
        <v>1</v>
      </c>
      <c r="W35" s="12">
        <v>1</v>
      </c>
      <c r="X35" s="12">
        <v>1</v>
      </c>
      <c r="Y35" s="12">
        <v>1</v>
      </c>
      <c r="Z35" s="12">
        <v>1</v>
      </c>
      <c r="AA35" s="12">
        <v>1</v>
      </c>
      <c r="AB35" s="12">
        <v>1</v>
      </c>
      <c r="AC35" s="12">
        <v>1</v>
      </c>
      <c r="AD35" s="12">
        <v>1</v>
      </c>
      <c r="AE35" s="12">
        <v>1</v>
      </c>
    </row>
    <row r="36" spans="1:31" x14ac:dyDescent="0.2">
      <c r="A36" s="66">
        <v>31</v>
      </c>
      <c r="B36" s="12">
        <v>0.02</v>
      </c>
      <c r="C36" s="12">
        <v>0.03</v>
      </c>
      <c r="D36" s="12">
        <v>4.3999999999999997E-2</v>
      </c>
      <c r="E36" s="12">
        <v>0.124</v>
      </c>
      <c r="F36" s="12">
        <v>0.16</v>
      </c>
      <c r="G36" s="12">
        <v>0.21199999999999999</v>
      </c>
      <c r="H36" s="12">
        <v>0.19800000000000001</v>
      </c>
      <c r="I36" s="12">
        <v>0.19600000000000001</v>
      </c>
      <c r="J36" s="12">
        <v>0.21199999999999999</v>
      </c>
      <c r="K36" s="12">
        <v>0.17599999999999999</v>
      </c>
      <c r="L36" s="12">
        <v>0.23899999999999999</v>
      </c>
      <c r="M36" s="12">
        <v>0.17100000000000001</v>
      </c>
      <c r="N36" s="12">
        <v>0.23699999999999999</v>
      </c>
      <c r="O36" s="12">
        <v>0.27200000000000002</v>
      </c>
      <c r="P36" s="12">
        <v>0.27200000000000002</v>
      </c>
      <c r="Q36" s="12">
        <v>1</v>
      </c>
      <c r="R36" s="12">
        <v>1</v>
      </c>
      <c r="S36" s="12">
        <v>1</v>
      </c>
      <c r="T36" s="12">
        <v>1</v>
      </c>
      <c r="U36" s="12">
        <v>1</v>
      </c>
      <c r="V36" s="12">
        <v>1</v>
      </c>
      <c r="W36" s="12">
        <v>1</v>
      </c>
      <c r="X36" s="12">
        <v>1</v>
      </c>
      <c r="Y36" s="12">
        <v>1</v>
      </c>
      <c r="Z36" s="12">
        <v>1</v>
      </c>
      <c r="AA36" s="12">
        <v>1</v>
      </c>
      <c r="AB36" s="12">
        <v>1</v>
      </c>
      <c r="AC36" s="12">
        <v>1</v>
      </c>
      <c r="AD36" s="12">
        <v>1</v>
      </c>
      <c r="AE36" s="12">
        <v>1</v>
      </c>
    </row>
    <row r="37" spans="1:31" x14ac:dyDescent="0.2">
      <c r="A37" s="66">
        <v>32</v>
      </c>
      <c r="B37" s="12">
        <v>2.1000000000000001E-2</v>
      </c>
      <c r="C37" s="12">
        <v>3.2000000000000001E-2</v>
      </c>
      <c r="D37" s="12">
        <v>4.5999999999999999E-2</v>
      </c>
      <c r="E37" s="12">
        <v>0.128</v>
      </c>
      <c r="F37" s="12">
        <v>0.16700000000000001</v>
      </c>
      <c r="G37" s="12">
        <v>0.22</v>
      </c>
      <c r="H37" s="12">
        <v>0.20499999999999999</v>
      </c>
      <c r="I37" s="12">
        <v>0.20399999999999999</v>
      </c>
      <c r="J37" s="12">
        <v>0.22</v>
      </c>
      <c r="K37" s="12">
        <v>0.183</v>
      </c>
      <c r="L37" s="12">
        <v>0.248</v>
      </c>
      <c r="M37" s="12">
        <v>0.17799999999999999</v>
      </c>
      <c r="N37" s="12">
        <v>0.246</v>
      </c>
      <c r="O37" s="12">
        <v>0.28199999999999997</v>
      </c>
      <c r="P37" s="12">
        <v>0.28199999999999997</v>
      </c>
      <c r="Q37" s="12">
        <v>1</v>
      </c>
      <c r="R37" s="12">
        <v>1</v>
      </c>
      <c r="S37" s="12">
        <v>1</v>
      </c>
      <c r="T37" s="12">
        <v>1</v>
      </c>
      <c r="U37" s="12">
        <v>1</v>
      </c>
      <c r="V37" s="12">
        <v>1</v>
      </c>
      <c r="W37" s="12">
        <v>1</v>
      </c>
      <c r="X37" s="12">
        <v>1</v>
      </c>
      <c r="Y37" s="12">
        <v>1</v>
      </c>
      <c r="Z37" s="12">
        <v>1</v>
      </c>
      <c r="AA37" s="12">
        <v>1</v>
      </c>
      <c r="AB37" s="12">
        <v>1</v>
      </c>
      <c r="AC37" s="12">
        <v>1</v>
      </c>
      <c r="AD37" s="12">
        <v>1</v>
      </c>
      <c r="AE37" s="12">
        <v>1</v>
      </c>
    </row>
    <row r="38" spans="1:31" x14ac:dyDescent="0.2">
      <c r="A38" s="66">
        <v>33</v>
      </c>
      <c r="B38" s="12">
        <v>2.1999999999999999E-2</v>
      </c>
      <c r="C38" s="12">
        <v>3.2000000000000001E-2</v>
      </c>
      <c r="D38" s="12">
        <v>4.7E-2</v>
      </c>
      <c r="E38" s="12">
        <v>0.13100000000000001</v>
      </c>
      <c r="F38" s="12">
        <v>0.17</v>
      </c>
      <c r="G38" s="12">
        <v>0.22500000000000001</v>
      </c>
      <c r="H38" s="12">
        <v>0.21</v>
      </c>
      <c r="I38" s="12">
        <v>0.20899999999999999</v>
      </c>
      <c r="J38" s="12">
        <v>0.22500000000000001</v>
      </c>
      <c r="K38" s="12">
        <v>0.187</v>
      </c>
      <c r="L38" s="12">
        <v>0.254</v>
      </c>
      <c r="M38" s="12">
        <v>0.182</v>
      </c>
      <c r="N38" s="12">
        <v>0.251</v>
      </c>
      <c r="O38" s="12">
        <v>0.28899999999999998</v>
      </c>
      <c r="P38" s="12">
        <v>0.28899999999999998</v>
      </c>
      <c r="Q38" s="12">
        <v>1</v>
      </c>
      <c r="R38" s="12">
        <v>1</v>
      </c>
      <c r="S38" s="12">
        <v>1</v>
      </c>
      <c r="T38" s="12">
        <v>1</v>
      </c>
      <c r="U38" s="12">
        <v>1</v>
      </c>
      <c r="V38" s="12">
        <v>1</v>
      </c>
      <c r="W38" s="12">
        <v>1</v>
      </c>
      <c r="X38" s="12">
        <v>1</v>
      </c>
      <c r="Y38" s="12">
        <v>1</v>
      </c>
      <c r="Z38" s="12">
        <v>1</v>
      </c>
      <c r="AA38" s="12">
        <v>1</v>
      </c>
      <c r="AB38" s="12">
        <v>1</v>
      </c>
      <c r="AC38" s="12">
        <v>1</v>
      </c>
      <c r="AD38" s="12">
        <v>1</v>
      </c>
      <c r="AE38" s="12">
        <v>1</v>
      </c>
    </row>
    <row r="39" spans="1:31" x14ac:dyDescent="0.2">
      <c r="A39" s="66">
        <v>34</v>
      </c>
      <c r="B39" s="12">
        <v>2.1999999999999999E-2</v>
      </c>
      <c r="C39" s="12">
        <v>3.3000000000000002E-2</v>
      </c>
      <c r="D39" s="12">
        <v>4.7E-2</v>
      </c>
      <c r="E39" s="12">
        <v>0.13300000000000001</v>
      </c>
      <c r="F39" s="12">
        <v>0.17199999999999999</v>
      </c>
      <c r="G39" s="12">
        <v>0.22800000000000001</v>
      </c>
      <c r="H39" s="12">
        <v>0.21199999999999999</v>
      </c>
      <c r="I39" s="12">
        <v>0.21099999999999999</v>
      </c>
      <c r="J39" s="12">
        <v>0.22800000000000001</v>
      </c>
      <c r="K39" s="12">
        <v>0.189</v>
      </c>
      <c r="L39" s="12">
        <v>0.25700000000000001</v>
      </c>
      <c r="M39" s="12">
        <v>0.184</v>
      </c>
      <c r="N39" s="12">
        <v>0.254</v>
      </c>
      <c r="O39" s="12">
        <v>0.29199999999999998</v>
      </c>
      <c r="P39" s="12">
        <v>0.29199999999999998</v>
      </c>
      <c r="Q39" s="12">
        <v>1</v>
      </c>
      <c r="R39" s="12">
        <v>1</v>
      </c>
      <c r="S39" s="12">
        <v>1</v>
      </c>
      <c r="T39" s="12">
        <v>1</v>
      </c>
      <c r="U39" s="12">
        <v>1</v>
      </c>
      <c r="V39" s="12">
        <v>1</v>
      </c>
      <c r="W39" s="12">
        <v>1</v>
      </c>
      <c r="X39" s="12">
        <v>1</v>
      </c>
      <c r="Y39" s="12">
        <v>1</v>
      </c>
      <c r="Z39" s="12">
        <v>1</v>
      </c>
      <c r="AA39" s="12">
        <v>1</v>
      </c>
      <c r="AB39" s="12">
        <v>1</v>
      </c>
      <c r="AC39" s="12">
        <v>1</v>
      </c>
      <c r="AD39" s="12">
        <v>1</v>
      </c>
      <c r="AE39" s="12">
        <v>1</v>
      </c>
    </row>
    <row r="40" spans="1:31" x14ac:dyDescent="0.2">
      <c r="A40" s="66">
        <v>35</v>
      </c>
      <c r="B40" s="12">
        <v>2.1999999999999999E-2</v>
      </c>
      <c r="C40" s="12">
        <v>3.3000000000000002E-2</v>
      </c>
      <c r="D40" s="12">
        <v>4.8000000000000001E-2</v>
      </c>
      <c r="E40" s="12">
        <v>0.13400000000000001</v>
      </c>
      <c r="F40" s="12">
        <v>0.17399999999999999</v>
      </c>
      <c r="G40" s="12">
        <v>0.23</v>
      </c>
      <c r="H40" s="12">
        <v>0.215</v>
      </c>
      <c r="I40" s="12">
        <v>0.21299999999999999</v>
      </c>
      <c r="J40" s="12">
        <v>0.23</v>
      </c>
      <c r="K40" s="12">
        <v>0.192</v>
      </c>
      <c r="L40" s="12">
        <v>0.26</v>
      </c>
      <c r="M40" s="12">
        <v>0.186</v>
      </c>
      <c r="N40" s="12">
        <v>0.25700000000000001</v>
      </c>
      <c r="O40" s="12">
        <v>0.29499999999999998</v>
      </c>
      <c r="P40" s="12">
        <v>0.29499999999999998</v>
      </c>
      <c r="Q40" s="12">
        <v>1</v>
      </c>
      <c r="R40" s="12">
        <v>1</v>
      </c>
      <c r="S40" s="12">
        <v>1</v>
      </c>
      <c r="T40" s="12">
        <v>1</v>
      </c>
      <c r="U40" s="12">
        <v>1</v>
      </c>
      <c r="V40" s="12">
        <v>1</v>
      </c>
      <c r="W40" s="12">
        <v>1</v>
      </c>
      <c r="X40" s="12">
        <v>1</v>
      </c>
      <c r="Y40" s="12">
        <v>1</v>
      </c>
      <c r="Z40" s="12">
        <v>1</v>
      </c>
      <c r="AA40" s="12">
        <v>1</v>
      </c>
      <c r="AB40" s="12">
        <v>1</v>
      </c>
      <c r="AC40" s="12">
        <v>1</v>
      </c>
      <c r="AD40" s="12">
        <v>1</v>
      </c>
      <c r="AE40" s="12">
        <v>1</v>
      </c>
    </row>
    <row r="41" spans="1:31" x14ac:dyDescent="0.2">
      <c r="A41" s="66">
        <v>36</v>
      </c>
      <c r="B41" s="12">
        <v>0</v>
      </c>
      <c r="C41" s="12">
        <v>3.3000000000000002E-2</v>
      </c>
      <c r="D41" s="12">
        <v>4.8000000000000001E-2</v>
      </c>
      <c r="E41" s="12">
        <v>0.13600000000000001</v>
      </c>
      <c r="F41" s="12">
        <v>0.17599999999999999</v>
      </c>
      <c r="G41" s="12">
        <v>0.23300000000000001</v>
      </c>
      <c r="H41" s="12">
        <v>0.217</v>
      </c>
      <c r="I41" s="12">
        <v>0.215</v>
      </c>
      <c r="J41" s="12">
        <v>0.23300000000000001</v>
      </c>
      <c r="K41" s="12">
        <v>0.19400000000000001</v>
      </c>
      <c r="L41" s="12">
        <v>0.26200000000000001</v>
      </c>
      <c r="M41" s="12">
        <v>0.188</v>
      </c>
      <c r="N41" s="12">
        <v>0.26</v>
      </c>
      <c r="O41" s="12">
        <v>0.29799999999999999</v>
      </c>
      <c r="P41" s="12">
        <v>0.29799999999999999</v>
      </c>
      <c r="Q41" s="12">
        <v>1</v>
      </c>
      <c r="R41" s="12">
        <v>1</v>
      </c>
      <c r="S41" s="12">
        <v>1</v>
      </c>
      <c r="T41" s="12">
        <v>1</v>
      </c>
      <c r="U41" s="12">
        <v>1</v>
      </c>
      <c r="V41" s="12">
        <v>1</v>
      </c>
      <c r="W41" s="12">
        <v>1</v>
      </c>
      <c r="X41" s="12">
        <v>1</v>
      </c>
      <c r="Y41" s="12">
        <v>1</v>
      </c>
      <c r="Z41" s="12">
        <v>1</v>
      </c>
      <c r="AA41" s="12">
        <v>1</v>
      </c>
      <c r="AB41" s="12">
        <v>1</v>
      </c>
      <c r="AC41" s="12">
        <v>1</v>
      </c>
      <c r="AD41" s="12">
        <v>1</v>
      </c>
      <c r="AE41" s="12">
        <v>1</v>
      </c>
    </row>
    <row r="42" spans="1:31" x14ac:dyDescent="0.2">
      <c r="A42" s="66">
        <v>37</v>
      </c>
      <c r="B42" s="12">
        <v>0</v>
      </c>
      <c r="C42" s="12">
        <v>0</v>
      </c>
      <c r="D42" s="12">
        <v>4.9000000000000002E-2</v>
      </c>
      <c r="E42" s="12">
        <v>0.13700000000000001</v>
      </c>
      <c r="F42" s="12">
        <v>0.17799999999999999</v>
      </c>
      <c r="G42" s="12">
        <v>0.23499999999999999</v>
      </c>
      <c r="H42" s="12">
        <v>0.219</v>
      </c>
      <c r="I42" s="12">
        <v>0.218</v>
      </c>
      <c r="J42" s="12">
        <v>0.23499999999999999</v>
      </c>
      <c r="K42" s="12">
        <v>0.19600000000000001</v>
      </c>
      <c r="L42" s="12">
        <v>0.26500000000000001</v>
      </c>
      <c r="M42" s="12">
        <v>0.19</v>
      </c>
      <c r="N42" s="12">
        <v>0.26200000000000001</v>
      </c>
      <c r="O42" s="12">
        <v>0.30199999999999999</v>
      </c>
      <c r="P42" s="12">
        <v>0.30199999999999999</v>
      </c>
      <c r="Q42" s="12">
        <v>1</v>
      </c>
      <c r="R42" s="12">
        <v>1</v>
      </c>
      <c r="S42" s="12">
        <v>1</v>
      </c>
      <c r="T42" s="12">
        <v>1</v>
      </c>
      <c r="U42" s="12">
        <v>1</v>
      </c>
      <c r="V42" s="12">
        <v>1</v>
      </c>
      <c r="W42" s="12">
        <v>1</v>
      </c>
      <c r="X42" s="12">
        <v>1</v>
      </c>
      <c r="Y42" s="12">
        <v>1</v>
      </c>
      <c r="Z42" s="12">
        <v>1</v>
      </c>
      <c r="AA42" s="12">
        <v>1</v>
      </c>
      <c r="AB42" s="12">
        <v>1</v>
      </c>
      <c r="AC42" s="12">
        <v>1</v>
      </c>
      <c r="AD42" s="12">
        <v>1</v>
      </c>
      <c r="AE42" s="12">
        <v>1</v>
      </c>
    </row>
    <row r="43" spans="1:31" x14ac:dyDescent="0.2">
      <c r="A43" s="66">
        <v>38</v>
      </c>
      <c r="B43" s="12">
        <v>0</v>
      </c>
      <c r="C43" s="12">
        <v>0</v>
      </c>
      <c r="D43" s="12">
        <v>0</v>
      </c>
      <c r="E43" s="12">
        <v>0.13800000000000001</v>
      </c>
      <c r="F43" s="12">
        <v>0.17899999999999999</v>
      </c>
      <c r="G43" s="12">
        <v>0.23599999999999999</v>
      </c>
      <c r="H43" s="12">
        <v>0.22</v>
      </c>
      <c r="I43" s="12">
        <v>0.219</v>
      </c>
      <c r="J43" s="12">
        <v>0.23599999999999999</v>
      </c>
      <c r="K43" s="12">
        <v>0.19700000000000001</v>
      </c>
      <c r="L43" s="12">
        <v>0.26700000000000002</v>
      </c>
      <c r="M43" s="12">
        <v>0.191</v>
      </c>
      <c r="N43" s="12">
        <v>0.26400000000000001</v>
      </c>
      <c r="O43" s="12">
        <v>0.30299999999999999</v>
      </c>
      <c r="P43" s="12">
        <v>0.30299999999999999</v>
      </c>
      <c r="Q43" s="12">
        <v>1</v>
      </c>
      <c r="R43" s="12">
        <v>1</v>
      </c>
      <c r="S43" s="12">
        <v>1</v>
      </c>
      <c r="T43" s="12">
        <v>1</v>
      </c>
      <c r="U43" s="12">
        <v>1</v>
      </c>
      <c r="V43" s="12">
        <v>1</v>
      </c>
      <c r="W43" s="12">
        <v>1</v>
      </c>
      <c r="X43" s="12">
        <v>1</v>
      </c>
      <c r="Y43" s="12">
        <v>1</v>
      </c>
      <c r="Z43" s="12">
        <v>1</v>
      </c>
      <c r="AA43" s="12">
        <v>1</v>
      </c>
      <c r="AB43" s="12">
        <v>1</v>
      </c>
      <c r="AC43" s="12">
        <v>1</v>
      </c>
      <c r="AD43" s="12">
        <v>1</v>
      </c>
      <c r="AE43" s="12">
        <v>1</v>
      </c>
    </row>
    <row r="44" spans="1:3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0.17899999999999999</v>
      </c>
      <c r="G44" s="12">
        <v>0.23599999999999999</v>
      </c>
      <c r="H44" s="12">
        <v>0.22</v>
      </c>
      <c r="I44" s="12">
        <v>0.219</v>
      </c>
      <c r="J44" s="12">
        <v>0.23599999999999999</v>
      </c>
      <c r="K44" s="12">
        <v>0.19700000000000001</v>
      </c>
      <c r="L44" s="12">
        <v>0.26700000000000002</v>
      </c>
      <c r="M44" s="12">
        <v>0.191</v>
      </c>
      <c r="N44" s="12">
        <v>0.26400000000000001</v>
      </c>
      <c r="O44" s="12">
        <v>0.30299999999999999</v>
      </c>
      <c r="P44" s="12">
        <v>0.30299999999999999</v>
      </c>
      <c r="Q44" s="12">
        <v>1</v>
      </c>
      <c r="R44" s="12">
        <v>1</v>
      </c>
      <c r="S44" s="12">
        <v>1</v>
      </c>
      <c r="T44" s="12">
        <v>1</v>
      </c>
      <c r="U44" s="12">
        <v>1</v>
      </c>
      <c r="V44" s="12">
        <v>1</v>
      </c>
      <c r="W44" s="12">
        <v>1</v>
      </c>
      <c r="X44" s="12">
        <v>1</v>
      </c>
      <c r="Y44" s="12">
        <v>1</v>
      </c>
      <c r="Z44" s="12">
        <v>1</v>
      </c>
      <c r="AA44" s="12">
        <v>1</v>
      </c>
      <c r="AB44" s="12">
        <v>1</v>
      </c>
      <c r="AC44" s="12">
        <v>1</v>
      </c>
      <c r="AD44" s="12">
        <v>1</v>
      </c>
      <c r="AE44" s="12">
        <v>1</v>
      </c>
    </row>
    <row r="45" spans="1:3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0.23599999999999999</v>
      </c>
      <c r="H45" s="12">
        <v>0.22</v>
      </c>
      <c r="I45" s="12">
        <v>0.219</v>
      </c>
      <c r="J45" s="12">
        <v>0.23599999999999999</v>
      </c>
      <c r="K45" s="12">
        <v>0.19700000000000001</v>
      </c>
      <c r="L45" s="12">
        <v>0.26700000000000002</v>
      </c>
      <c r="M45" s="12">
        <v>0.191</v>
      </c>
      <c r="N45" s="12">
        <v>0.26400000000000001</v>
      </c>
      <c r="O45" s="12">
        <v>0.30299999999999999</v>
      </c>
      <c r="P45" s="12">
        <v>0.30299999999999999</v>
      </c>
      <c r="Q45" s="12">
        <v>1</v>
      </c>
      <c r="R45" s="12">
        <v>1</v>
      </c>
      <c r="S45" s="12">
        <v>1</v>
      </c>
      <c r="T45" s="12">
        <v>1</v>
      </c>
      <c r="U45" s="12">
        <v>1</v>
      </c>
      <c r="V45" s="12">
        <v>1</v>
      </c>
      <c r="W45" s="12">
        <v>1</v>
      </c>
      <c r="X45" s="12">
        <v>1</v>
      </c>
      <c r="Y45" s="12">
        <v>1</v>
      </c>
      <c r="Z45" s="12">
        <v>1</v>
      </c>
      <c r="AA45" s="12">
        <v>1</v>
      </c>
      <c r="AB45" s="12">
        <v>1</v>
      </c>
      <c r="AC45" s="12">
        <v>1</v>
      </c>
      <c r="AD45" s="12">
        <v>1</v>
      </c>
      <c r="AE45" s="12">
        <v>1</v>
      </c>
    </row>
    <row r="46" spans="1:3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0.22</v>
      </c>
      <c r="I46" s="12">
        <v>0.219</v>
      </c>
      <c r="J46" s="12">
        <v>0.23599999999999999</v>
      </c>
      <c r="K46" s="12">
        <v>0.19700000000000001</v>
      </c>
      <c r="L46" s="12">
        <v>0.26700000000000002</v>
      </c>
      <c r="M46" s="12">
        <v>0.191</v>
      </c>
      <c r="N46" s="12">
        <v>0.26400000000000001</v>
      </c>
      <c r="O46" s="12">
        <v>0.30299999999999999</v>
      </c>
      <c r="P46" s="12">
        <v>0.30299999999999999</v>
      </c>
      <c r="Q46" s="12">
        <v>1</v>
      </c>
      <c r="R46" s="12">
        <v>1</v>
      </c>
      <c r="S46" s="12">
        <v>1</v>
      </c>
      <c r="T46" s="12">
        <v>1</v>
      </c>
      <c r="U46" s="12">
        <v>1</v>
      </c>
      <c r="V46" s="12">
        <v>1</v>
      </c>
      <c r="W46" s="12">
        <v>1</v>
      </c>
      <c r="X46" s="12">
        <v>1</v>
      </c>
      <c r="Y46" s="12">
        <v>1</v>
      </c>
      <c r="Z46" s="12">
        <v>1</v>
      </c>
      <c r="AA46" s="12">
        <v>1</v>
      </c>
      <c r="AB46" s="12">
        <v>1</v>
      </c>
      <c r="AC46" s="12">
        <v>1</v>
      </c>
      <c r="AD46" s="12">
        <v>1</v>
      </c>
      <c r="AE46" s="12">
        <v>1</v>
      </c>
    </row>
    <row r="47" spans="1:3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0.219</v>
      </c>
      <c r="J47" s="12">
        <v>0.23599999999999999</v>
      </c>
      <c r="K47" s="12">
        <v>0.19700000000000001</v>
      </c>
      <c r="L47" s="12">
        <v>0.26700000000000002</v>
      </c>
      <c r="M47" s="12">
        <v>0.191</v>
      </c>
      <c r="N47" s="12">
        <v>0.26400000000000001</v>
      </c>
      <c r="O47" s="12">
        <v>0.30299999999999999</v>
      </c>
      <c r="P47" s="12">
        <v>0.30299999999999999</v>
      </c>
      <c r="Q47" s="12">
        <v>1</v>
      </c>
      <c r="R47" s="12">
        <v>1</v>
      </c>
      <c r="S47" s="12">
        <v>1</v>
      </c>
      <c r="T47" s="12">
        <v>1</v>
      </c>
      <c r="U47" s="12">
        <v>1</v>
      </c>
      <c r="V47" s="12">
        <v>1</v>
      </c>
      <c r="W47" s="12">
        <v>1</v>
      </c>
      <c r="X47" s="12">
        <v>1</v>
      </c>
      <c r="Y47" s="12">
        <v>1</v>
      </c>
      <c r="Z47" s="12">
        <v>1</v>
      </c>
      <c r="AA47" s="12">
        <v>1</v>
      </c>
      <c r="AB47" s="12">
        <v>1</v>
      </c>
      <c r="AC47" s="12">
        <v>1</v>
      </c>
      <c r="AD47" s="12">
        <v>1</v>
      </c>
      <c r="AE47" s="12">
        <v>1</v>
      </c>
    </row>
    <row r="48" spans="1:3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0.23599999999999999</v>
      </c>
      <c r="K48" s="12">
        <v>0.19700000000000001</v>
      </c>
      <c r="L48" s="12">
        <v>0.26700000000000002</v>
      </c>
      <c r="M48" s="12">
        <v>0.191</v>
      </c>
      <c r="N48" s="12">
        <v>0.26400000000000001</v>
      </c>
      <c r="O48" s="12">
        <v>0.30299999999999999</v>
      </c>
      <c r="P48" s="12">
        <v>0.30299999999999999</v>
      </c>
      <c r="Q48" s="12">
        <v>1</v>
      </c>
      <c r="R48" s="12">
        <v>1</v>
      </c>
      <c r="S48" s="12">
        <v>1</v>
      </c>
      <c r="T48" s="12">
        <v>1</v>
      </c>
      <c r="U48" s="12">
        <v>1</v>
      </c>
      <c r="V48" s="12">
        <v>1</v>
      </c>
      <c r="W48" s="12">
        <v>1</v>
      </c>
      <c r="X48" s="12">
        <v>1</v>
      </c>
      <c r="Y48" s="12">
        <v>1</v>
      </c>
      <c r="Z48" s="12">
        <v>1</v>
      </c>
      <c r="AA48" s="12">
        <v>1</v>
      </c>
      <c r="AB48" s="12">
        <v>1</v>
      </c>
      <c r="AC48" s="12">
        <v>1</v>
      </c>
      <c r="AD48" s="12">
        <v>1</v>
      </c>
      <c r="AE48" s="12">
        <v>1</v>
      </c>
    </row>
    <row r="49" spans="1:3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0.19700000000000001</v>
      </c>
      <c r="L49" s="12">
        <v>0.26700000000000002</v>
      </c>
      <c r="M49" s="12">
        <v>0.191</v>
      </c>
      <c r="N49" s="12">
        <v>0.26400000000000001</v>
      </c>
      <c r="O49" s="12">
        <v>0.30299999999999999</v>
      </c>
      <c r="P49" s="12">
        <v>0.30299999999999999</v>
      </c>
      <c r="Q49" s="12">
        <v>1</v>
      </c>
      <c r="R49" s="12">
        <v>1</v>
      </c>
      <c r="S49" s="12">
        <v>1</v>
      </c>
      <c r="T49" s="12">
        <v>1</v>
      </c>
      <c r="U49" s="12">
        <v>1</v>
      </c>
      <c r="V49" s="12">
        <v>1</v>
      </c>
      <c r="W49" s="12">
        <v>1</v>
      </c>
      <c r="X49" s="12">
        <v>1</v>
      </c>
      <c r="Y49" s="12">
        <v>1</v>
      </c>
      <c r="Z49" s="12">
        <v>1</v>
      </c>
      <c r="AA49" s="12">
        <v>1</v>
      </c>
      <c r="AB49" s="12">
        <v>1</v>
      </c>
      <c r="AC49" s="12">
        <v>1</v>
      </c>
      <c r="AD49" s="12">
        <v>1</v>
      </c>
      <c r="AE49" s="12">
        <v>1</v>
      </c>
    </row>
    <row r="50" spans="1:3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0.26700000000000002</v>
      </c>
      <c r="M50" s="12">
        <v>0.191</v>
      </c>
      <c r="N50" s="12">
        <v>0.26400000000000001</v>
      </c>
      <c r="O50" s="12">
        <v>0.30299999999999999</v>
      </c>
      <c r="P50" s="12">
        <v>0.30299999999999999</v>
      </c>
      <c r="Q50" s="12">
        <v>1</v>
      </c>
      <c r="R50" s="12">
        <v>1</v>
      </c>
      <c r="S50" s="12">
        <v>1</v>
      </c>
      <c r="T50" s="12">
        <v>1</v>
      </c>
      <c r="U50" s="12">
        <v>1</v>
      </c>
      <c r="V50" s="12">
        <v>1</v>
      </c>
      <c r="W50" s="12">
        <v>1</v>
      </c>
      <c r="X50" s="12">
        <v>1</v>
      </c>
      <c r="Y50" s="12">
        <v>1</v>
      </c>
      <c r="Z50" s="12">
        <v>1</v>
      </c>
      <c r="AA50" s="12">
        <v>1</v>
      </c>
      <c r="AB50" s="12">
        <v>1</v>
      </c>
      <c r="AC50" s="12">
        <v>1</v>
      </c>
      <c r="AD50" s="12">
        <v>1</v>
      </c>
      <c r="AE50" s="12">
        <v>1</v>
      </c>
    </row>
    <row r="51" spans="1:3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0.191</v>
      </c>
      <c r="N51" s="12">
        <v>0.26400000000000001</v>
      </c>
      <c r="O51" s="12">
        <v>0.30299999999999999</v>
      </c>
      <c r="P51" s="12">
        <v>0.30299999999999999</v>
      </c>
      <c r="Q51" s="12">
        <v>1</v>
      </c>
      <c r="R51" s="12">
        <v>1</v>
      </c>
      <c r="S51" s="12">
        <v>1</v>
      </c>
      <c r="T51" s="12">
        <v>1</v>
      </c>
      <c r="U51" s="12">
        <v>1</v>
      </c>
      <c r="V51" s="12">
        <v>1</v>
      </c>
      <c r="W51" s="12">
        <v>1</v>
      </c>
      <c r="X51" s="12">
        <v>1</v>
      </c>
      <c r="Y51" s="12">
        <v>1</v>
      </c>
      <c r="Z51" s="12">
        <v>1</v>
      </c>
      <c r="AA51" s="12">
        <v>1</v>
      </c>
      <c r="AB51" s="12">
        <v>1</v>
      </c>
      <c r="AC51" s="12">
        <v>1</v>
      </c>
      <c r="AD51" s="12">
        <v>1</v>
      </c>
      <c r="AE51" s="12">
        <v>1</v>
      </c>
    </row>
    <row r="52" spans="1:3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0.26400000000000001</v>
      </c>
      <c r="O52" s="12">
        <v>0.30299999999999999</v>
      </c>
      <c r="P52" s="12">
        <v>0.30299999999999999</v>
      </c>
      <c r="Q52" s="12">
        <v>1</v>
      </c>
      <c r="R52" s="12">
        <v>1</v>
      </c>
      <c r="S52" s="12">
        <v>1</v>
      </c>
      <c r="T52" s="12">
        <v>1</v>
      </c>
      <c r="U52" s="12">
        <v>1</v>
      </c>
      <c r="V52" s="12">
        <v>1</v>
      </c>
      <c r="W52" s="12">
        <v>1</v>
      </c>
      <c r="X52" s="12">
        <v>1</v>
      </c>
      <c r="Y52" s="12">
        <v>1</v>
      </c>
      <c r="Z52" s="12">
        <v>1</v>
      </c>
      <c r="AA52" s="12">
        <v>1</v>
      </c>
      <c r="AB52" s="12">
        <v>1</v>
      </c>
      <c r="AC52" s="12">
        <v>1</v>
      </c>
      <c r="AD52" s="12">
        <v>1</v>
      </c>
      <c r="AE52" s="12">
        <v>1</v>
      </c>
    </row>
    <row r="53" spans="1:3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0.30299999999999999</v>
      </c>
      <c r="P53" s="12">
        <v>0.30299999999999999</v>
      </c>
      <c r="Q53" s="12">
        <v>1</v>
      </c>
      <c r="R53" s="12">
        <v>1</v>
      </c>
      <c r="S53" s="12">
        <v>1</v>
      </c>
      <c r="T53" s="12">
        <v>1</v>
      </c>
      <c r="U53" s="12">
        <v>1</v>
      </c>
      <c r="V53" s="12">
        <v>1</v>
      </c>
      <c r="W53" s="12">
        <v>1</v>
      </c>
      <c r="X53" s="12">
        <v>1</v>
      </c>
      <c r="Y53" s="12">
        <v>1</v>
      </c>
      <c r="Z53" s="12">
        <v>1</v>
      </c>
      <c r="AA53" s="12">
        <v>1</v>
      </c>
      <c r="AB53" s="12">
        <v>1</v>
      </c>
      <c r="AC53" s="12">
        <v>1</v>
      </c>
      <c r="AD53" s="12">
        <v>1</v>
      </c>
      <c r="AE53" s="12">
        <v>1</v>
      </c>
    </row>
    <row r="54" spans="1:3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0.30299999999999999</v>
      </c>
      <c r="Q54" s="12">
        <v>1</v>
      </c>
      <c r="R54" s="12">
        <v>1</v>
      </c>
      <c r="S54" s="12">
        <v>1</v>
      </c>
      <c r="T54" s="12">
        <v>1</v>
      </c>
      <c r="U54" s="12">
        <v>1</v>
      </c>
      <c r="V54" s="12">
        <v>1</v>
      </c>
      <c r="W54" s="12">
        <v>1</v>
      </c>
      <c r="X54" s="12">
        <v>1</v>
      </c>
      <c r="Y54" s="12">
        <v>1</v>
      </c>
      <c r="Z54" s="12">
        <v>1</v>
      </c>
      <c r="AA54" s="12">
        <v>1</v>
      </c>
      <c r="AB54" s="12">
        <v>1</v>
      </c>
      <c r="AC54" s="12">
        <v>1</v>
      </c>
      <c r="AD54" s="12">
        <v>1</v>
      </c>
      <c r="AE54" s="12">
        <v>1</v>
      </c>
    </row>
    <row r="55" spans="1:3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1</v>
      </c>
      <c r="R55" s="13">
        <v>1</v>
      </c>
      <c r="S55" s="13">
        <v>1</v>
      </c>
      <c r="T55" s="13">
        <v>1</v>
      </c>
      <c r="U55" s="13">
        <v>1</v>
      </c>
      <c r="V55" s="13">
        <v>1</v>
      </c>
      <c r="W55" s="13">
        <v>1</v>
      </c>
      <c r="X55" s="13">
        <v>1</v>
      </c>
      <c r="Y55" s="13">
        <v>1</v>
      </c>
      <c r="Z55" s="13">
        <v>1</v>
      </c>
      <c r="AA55" s="13">
        <v>1</v>
      </c>
      <c r="AB55" s="13">
        <v>1</v>
      </c>
      <c r="AC55" s="13">
        <v>1</v>
      </c>
      <c r="AD55" s="13">
        <v>1</v>
      </c>
      <c r="AE55" s="13">
        <v>1</v>
      </c>
    </row>
  </sheetData>
  <phoneticPr fontId="5" type="noConversion"/>
  <pageMargins left="0.75" right="0.75" top="0.5" bottom="0.5" header="0.5" footer="0.5"/>
  <pageSetup scale="70" orientation="landscape" r:id="rId1"/>
  <headerFooter alignWithMargins="0">
    <oddFooter>&amp;L&amp;A
Effective 12/20/2017&amp;C&amp;P of &amp;N</oddFooter>
  </headerFooter>
  <colBreaks count="1" manualBreakCount="1">
    <brk id="16" max="59" man="1"/>
  </colBreaks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9"/>
  <dimension ref="A1:C16"/>
  <sheetViews>
    <sheetView workbookViewId="0">
      <selection activeCell="B6" sqref="B6:C15"/>
    </sheetView>
  </sheetViews>
  <sheetFormatPr defaultRowHeight="12.75" x14ac:dyDescent="0.2"/>
  <cols>
    <col min="1" max="1" width="10.28515625" customWidth="1"/>
    <col min="2" max="3" width="25" customWidth="1"/>
  </cols>
  <sheetData>
    <row r="1" spans="1:3" ht="13.5" thickBot="1" x14ac:dyDescent="0.25">
      <c r="A1" s="21"/>
    </row>
    <row r="2" spans="1:3" ht="18" x14ac:dyDescent="0.25">
      <c r="A2" s="47"/>
      <c r="B2" s="74" t="s">
        <v>74</v>
      </c>
      <c r="C2" s="75"/>
    </row>
    <row r="3" spans="1:3" ht="13.5" thickBot="1" x14ac:dyDescent="0.25">
      <c r="A3" s="48"/>
      <c r="B3" s="76" t="s">
        <v>89</v>
      </c>
      <c r="C3" s="77"/>
    </row>
    <row r="4" spans="1:3" ht="13.5" thickBot="1" x14ac:dyDescent="0.25">
      <c r="A4" s="49"/>
      <c r="B4" s="78" t="s">
        <v>75</v>
      </c>
      <c r="C4" s="79"/>
    </row>
    <row r="5" spans="1:3" ht="13.5" thickBot="1" x14ac:dyDescent="0.25">
      <c r="A5" s="8" t="s">
        <v>35</v>
      </c>
      <c r="B5" s="8" t="s">
        <v>36</v>
      </c>
      <c r="C5" s="8" t="s">
        <v>37</v>
      </c>
    </row>
    <row r="6" spans="1:3" x14ac:dyDescent="0.2">
      <c r="A6" s="5">
        <v>50</v>
      </c>
      <c r="B6" s="33">
        <v>1.5879999999999998E-2</v>
      </c>
      <c r="C6" s="33">
        <v>1.5879999999999998E-2</v>
      </c>
    </row>
    <row r="7" spans="1:3" x14ac:dyDescent="0.2">
      <c r="A7" s="6">
        <f t="shared" ref="A7:A15" si="0">A6+1</f>
        <v>51</v>
      </c>
      <c r="B7" s="34">
        <v>9.9999999999999995E-7</v>
      </c>
      <c r="C7" s="34">
        <v>9.9999999999999995E-7</v>
      </c>
    </row>
    <row r="8" spans="1:3" x14ac:dyDescent="0.2">
      <c r="A8" s="6">
        <f t="shared" si="0"/>
        <v>52</v>
      </c>
      <c r="B8" s="34">
        <v>3.4419999999999999E-2</v>
      </c>
      <c r="C8" s="34">
        <v>3.4419999999999999E-2</v>
      </c>
    </row>
    <row r="9" spans="1:3" x14ac:dyDescent="0.2">
      <c r="A9" s="6">
        <f t="shared" si="0"/>
        <v>53</v>
      </c>
      <c r="B9" s="34">
        <v>1.9900000000000001E-2</v>
      </c>
      <c r="C9" s="34">
        <v>1.9900000000000001E-2</v>
      </c>
    </row>
    <row r="10" spans="1:3" x14ac:dyDescent="0.2">
      <c r="A10" s="6">
        <f t="shared" si="0"/>
        <v>54</v>
      </c>
      <c r="B10" s="34">
        <v>4.1320000000000003E-2</v>
      </c>
      <c r="C10" s="34">
        <v>4.1320000000000003E-2</v>
      </c>
    </row>
    <row r="11" spans="1:3" x14ac:dyDescent="0.2">
      <c r="A11" s="6">
        <f t="shared" si="0"/>
        <v>55</v>
      </c>
      <c r="B11" s="34">
        <v>7.5130000000000002E-2</v>
      </c>
      <c r="C11" s="34">
        <v>7.5130000000000002E-2</v>
      </c>
    </row>
    <row r="12" spans="1:3" x14ac:dyDescent="0.2">
      <c r="A12" s="6">
        <f t="shared" si="0"/>
        <v>56</v>
      </c>
      <c r="B12" s="34">
        <v>0.11079</v>
      </c>
      <c r="C12" s="34">
        <v>0.11079</v>
      </c>
    </row>
    <row r="13" spans="1:3" x14ac:dyDescent="0.2">
      <c r="A13" s="6">
        <f t="shared" si="0"/>
        <v>57</v>
      </c>
      <c r="B13" s="34">
        <v>9.9999999999999995E-7</v>
      </c>
      <c r="C13" s="34">
        <v>9.9999999999999995E-7</v>
      </c>
    </row>
    <row r="14" spans="1:3" x14ac:dyDescent="0.2">
      <c r="A14" s="6">
        <f t="shared" si="0"/>
        <v>58</v>
      </c>
      <c r="B14" s="34">
        <v>9.4990000000000005E-2</v>
      </c>
      <c r="C14" s="34">
        <v>9.4990000000000005E-2</v>
      </c>
    </row>
    <row r="15" spans="1:3" x14ac:dyDescent="0.2">
      <c r="A15" s="6">
        <f t="shared" si="0"/>
        <v>59</v>
      </c>
      <c r="B15" s="34">
        <v>4.4089999999999997E-2</v>
      </c>
      <c r="C15" s="34">
        <v>4.4089999999999997E-2</v>
      </c>
    </row>
    <row r="16" spans="1:3" ht="13.5" thickBot="1" x14ac:dyDescent="0.25">
      <c r="A16" s="4" t="s">
        <v>38</v>
      </c>
      <c r="B16" s="28">
        <v>1</v>
      </c>
      <c r="C16" s="28">
        <v>1</v>
      </c>
    </row>
  </sheetData>
  <phoneticPr fontId="5" type="noConversion"/>
  <pageMargins left="0.75" right="0.75" top="0.5" bottom="0.5" header="0.5" footer="0.5"/>
  <pageSetup orientation="portrait" r:id="rId1"/>
  <headerFooter alignWithMargins="0">
    <oddFooter>&amp;L&amp;A
Effective 12/20/2017&amp;C&amp;P of &amp;N</oddFooter>
  </headerFooter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E55"/>
  <sheetViews>
    <sheetView zoomScaleNormal="100" workbookViewId="0">
      <pane xSplit="1" ySplit="4" topLeftCell="B9" activePane="bottomRight" state="frozen"/>
      <selection pane="topRight" activeCell="B1" sqref="B1"/>
      <selection pane="bottomLeft" activeCell="A5" sqref="A5"/>
      <selection pane="bottomRight" activeCell="O43" sqref="O43"/>
    </sheetView>
  </sheetViews>
  <sheetFormatPr defaultRowHeight="12.75" x14ac:dyDescent="0.2"/>
  <cols>
    <col min="1" max="1" width="7.140625" customWidth="1"/>
    <col min="2" max="31" width="11.140625" customWidth="1"/>
  </cols>
  <sheetData>
    <row r="1" spans="1:31" ht="18" x14ac:dyDescent="0.25">
      <c r="A1" s="21"/>
      <c r="B1" s="19" t="s">
        <v>73</v>
      </c>
      <c r="C1" s="16"/>
      <c r="D1" s="16"/>
      <c r="E1" s="16"/>
      <c r="F1" s="16"/>
      <c r="G1" s="16"/>
      <c r="H1" s="16"/>
      <c r="I1" s="16"/>
      <c r="J1" s="16"/>
      <c r="K1" s="16"/>
      <c r="L1" s="17"/>
      <c r="M1" s="17"/>
      <c r="N1" s="17"/>
      <c r="O1" s="17"/>
      <c r="P1" s="17"/>
      <c r="Q1" s="19" t="s">
        <v>73</v>
      </c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</row>
    <row r="2" spans="1:31" x14ac:dyDescent="0.2">
      <c r="B2" s="18" t="s">
        <v>45</v>
      </c>
      <c r="C2" s="18"/>
      <c r="D2" s="18"/>
      <c r="E2" s="18"/>
      <c r="F2" s="18"/>
      <c r="G2" s="18"/>
      <c r="H2" s="18"/>
      <c r="I2" s="18"/>
      <c r="J2" s="18"/>
      <c r="K2" s="18"/>
      <c r="L2" s="17"/>
      <c r="M2" s="17"/>
      <c r="N2" s="17"/>
      <c r="O2" s="17"/>
      <c r="P2" s="17"/>
      <c r="Q2" s="18" t="s">
        <v>45</v>
      </c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</row>
    <row r="3" spans="1:31" ht="13.5" thickBot="1" x14ac:dyDescent="0.25">
      <c r="A3" s="2"/>
      <c r="B3" s="2" t="s">
        <v>33</v>
      </c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  <c r="O3" s="2"/>
      <c r="P3" s="2"/>
      <c r="Q3" s="2" t="s">
        <v>33</v>
      </c>
      <c r="R3" s="2"/>
      <c r="S3" s="2"/>
      <c r="T3" s="2"/>
      <c r="U3" s="2"/>
      <c r="X3" s="2"/>
      <c r="Y3" s="2"/>
      <c r="Z3" s="2"/>
      <c r="AA3" s="2"/>
      <c r="AB3" s="2"/>
      <c r="AC3" s="2"/>
      <c r="AD3" s="2"/>
      <c r="AE3" s="2"/>
    </row>
    <row r="4" spans="1:3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x14ac:dyDescent="0.2">
      <c r="A5" s="66">
        <v>0</v>
      </c>
      <c r="B5" s="108">
        <v>0</v>
      </c>
      <c r="C5" s="108">
        <v>0</v>
      </c>
      <c r="D5" s="108">
        <v>0</v>
      </c>
      <c r="E5" s="108">
        <v>0</v>
      </c>
      <c r="F5" s="108">
        <v>0</v>
      </c>
      <c r="G5" s="108">
        <v>0</v>
      </c>
      <c r="H5" s="108">
        <v>0</v>
      </c>
      <c r="I5" s="108">
        <v>0</v>
      </c>
      <c r="J5" s="108">
        <v>0</v>
      </c>
      <c r="K5" s="108">
        <v>0</v>
      </c>
      <c r="L5" s="108">
        <v>0</v>
      </c>
      <c r="M5" s="108">
        <v>0</v>
      </c>
      <c r="N5" s="108">
        <v>0</v>
      </c>
      <c r="O5" s="108">
        <v>0</v>
      </c>
      <c r="P5" s="108">
        <v>0</v>
      </c>
      <c r="Q5" s="108">
        <v>0</v>
      </c>
      <c r="R5" s="108">
        <v>0</v>
      </c>
      <c r="S5" s="108">
        <v>0</v>
      </c>
      <c r="T5" s="108">
        <v>0</v>
      </c>
      <c r="U5" s="108">
        <v>0</v>
      </c>
      <c r="V5" s="108">
        <v>0</v>
      </c>
      <c r="W5" s="108">
        <v>0</v>
      </c>
      <c r="X5" s="108">
        <v>0</v>
      </c>
      <c r="Y5" s="108">
        <v>0</v>
      </c>
      <c r="Z5" s="108">
        <v>0</v>
      </c>
      <c r="AA5" s="108">
        <v>0</v>
      </c>
      <c r="AB5" s="108">
        <v>0</v>
      </c>
      <c r="AC5" s="108">
        <v>0</v>
      </c>
      <c r="AD5" s="108">
        <v>0</v>
      </c>
      <c r="AE5" s="108">
        <v>0</v>
      </c>
    </row>
    <row r="6" spans="1:31" x14ac:dyDescent="0.2">
      <c r="A6" s="66">
        <v>1</v>
      </c>
      <c r="B6" s="63">
        <v>0</v>
      </c>
      <c r="C6" s="63">
        <v>0</v>
      </c>
      <c r="D6" s="63">
        <v>0</v>
      </c>
      <c r="E6" s="63">
        <v>0</v>
      </c>
      <c r="F6" s="63">
        <v>0</v>
      </c>
      <c r="G6" s="63">
        <v>0</v>
      </c>
      <c r="H6" s="63">
        <v>0</v>
      </c>
      <c r="I6" s="63">
        <v>0</v>
      </c>
      <c r="J6" s="63">
        <v>0</v>
      </c>
      <c r="K6" s="63">
        <v>0</v>
      </c>
      <c r="L6" s="63">
        <v>0</v>
      </c>
      <c r="M6" s="63">
        <v>0</v>
      </c>
      <c r="N6" s="63">
        <v>0</v>
      </c>
      <c r="O6" s="63">
        <v>0</v>
      </c>
      <c r="P6" s="63">
        <v>0</v>
      </c>
      <c r="Q6" s="63">
        <v>0</v>
      </c>
      <c r="R6" s="63">
        <v>0</v>
      </c>
      <c r="S6" s="63">
        <v>0</v>
      </c>
      <c r="T6" s="63">
        <v>0</v>
      </c>
      <c r="U6" s="63">
        <v>0</v>
      </c>
      <c r="V6" s="63">
        <v>0</v>
      </c>
      <c r="W6" s="63">
        <v>0</v>
      </c>
      <c r="X6" s="63">
        <v>0</v>
      </c>
      <c r="Y6" s="63">
        <v>0</v>
      </c>
      <c r="Z6" s="63">
        <v>0</v>
      </c>
      <c r="AA6" s="63">
        <v>0</v>
      </c>
      <c r="AB6" s="63">
        <v>0</v>
      </c>
      <c r="AC6" s="63">
        <v>0</v>
      </c>
      <c r="AD6" s="63">
        <v>0</v>
      </c>
      <c r="AE6" s="63">
        <v>0</v>
      </c>
    </row>
    <row r="7" spans="1:31" x14ac:dyDescent="0.2">
      <c r="A7" s="66">
        <v>2</v>
      </c>
      <c r="B7" s="63">
        <v>0</v>
      </c>
      <c r="C7" s="63">
        <v>0</v>
      </c>
      <c r="D7" s="63">
        <v>0</v>
      </c>
      <c r="E7" s="63">
        <v>0</v>
      </c>
      <c r="F7" s="63">
        <v>0</v>
      </c>
      <c r="G7" s="63">
        <v>0</v>
      </c>
      <c r="H7" s="63">
        <v>0</v>
      </c>
      <c r="I7" s="63">
        <v>0</v>
      </c>
      <c r="J7" s="63">
        <v>0</v>
      </c>
      <c r="K7" s="63">
        <v>0</v>
      </c>
      <c r="L7" s="63">
        <v>0</v>
      </c>
      <c r="M7" s="63">
        <v>0</v>
      </c>
      <c r="N7" s="63">
        <v>0</v>
      </c>
      <c r="O7" s="63">
        <v>0</v>
      </c>
      <c r="P7" s="63">
        <v>0</v>
      </c>
      <c r="Q7" s="63">
        <v>0</v>
      </c>
      <c r="R7" s="63">
        <v>0</v>
      </c>
      <c r="S7" s="63">
        <v>0</v>
      </c>
      <c r="T7" s="63">
        <v>0</v>
      </c>
      <c r="U7" s="63">
        <v>0</v>
      </c>
      <c r="V7" s="63">
        <v>0</v>
      </c>
      <c r="W7" s="63">
        <v>0</v>
      </c>
      <c r="X7" s="63">
        <v>0</v>
      </c>
      <c r="Y7" s="63">
        <v>0</v>
      </c>
      <c r="Z7" s="63">
        <v>0</v>
      </c>
      <c r="AA7" s="63">
        <v>0</v>
      </c>
      <c r="AB7" s="63">
        <v>0</v>
      </c>
      <c r="AC7" s="63">
        <v>0</v>
      </c>
      <c r="AD7" s="63">
        <v>0</v>
      </c>
      <c r="AE7" s="63">
        <v>0</v>
      </c>
    </row>
    <row r="8" spans="1:31" x14ac:dyDescent="0.2">
      <c r="A8" s="66">
        <v>3</v>
      </c>
      <c r="B8" s="63">
        <v>0</v>
      </c>
      <c r="C8" s="63">
        <v>0</v>
      </c>
      <c r="D8" s="63">
        <v>0</v>
      </c>
      <c r="E8" s="63">
        <v>0</v>
      </c>
      <c r="F8" s="63">
        <v>0</v>
      </c>
      <c r="G8" s="63">
        <v>0</v>
      </c>
      <c r="H8" s="63">
        <v>0</v>
      </c>
      <c r="I8" s="63">
        <v>0</v>
      </c>
      <c r="J8" s="63">
        <v>0</v>
      </c>
      <c r="K8" s="63">
        <v>0</v>
      </c>
      <c r="L8" s="63">
        <v>0</v>
      </c>
      <c r="M8" s="63">
        <v>0</v>
      </c>
      <c r="N8" s="63">
        <v>0</v>
      </c>
      <c r="O8" s="63">
        <v>0</v>
      </c>
      <c r="P8" s="63">
        <v>0</v>
      </c>
      <c r="Q8" s="63">
        <v>0</v>
      </c>
      <c r="R8" s="63">
        <v>0</v>
      </c>
      <c r="S8" s="63">
        <v>0</v>
      </c>
      <c r="T8" s="63">
        <v>0</v>
      </c>
      <c r="U8" s="63">
        <v>0</v>
      </c>
      <c r="V8" s="63">
        <v>0</v>
      </c>
      <c r="W8" s="63">
        <v>0</v>
      </c>
      <c r="X8" s="63">
        <v>0</v>
      </c>
      <c r="Y8" s="63">
        <v>0</v>
      </c>
      <c r="Z8" s="63">
        <v>0</v>
      </c>
      <c r="AA8" s="63">
        <v>0</v>
      </c>
      <c r="AB8" s="63">
        <v>0</v>
      </c>
      <c r="AC8" s="63">
        <v>0</v>
      </c>
      <c r="AD8" s="63">
        <v>0</v>
      </c>
      <c r="AE8" s="63">
        <v>0</v>
      </c>
    </row>
    <row r="9" spans="1:31" x14ac:dyDescent="0.2">
      <c r="A9" s="66">
        <v>4</v>
      </c>
      <c r="B9" s="63">
        <v>0</v>
      </c>
      <c r="C9" s="63">
        <v>0</v>
      </c>
      <c r="D9" s="63">
        <v>0</v>
      </c>
      <c r="E9" s="63">
        <v>0</v>
      </c>
      <c r="F9" s="63">
        <v>0</v>
      </c>
      <c r="G9" s="63">
        <v>0</v>
      </c>
      <c r="H9" s="63">
        <v>0</v>
      </c>
      <c r="I9" s="63">
        <v>0</v>
      </c>
      <c r="J9" s="63">
        <v>0</v>
      </c>
      <c r="K9" s="63">
        <v>0</v>
      </c>
      <c r="L9" s="63">
        <v>0</v>
      </c>
      <c r="M9" s="63">
        <v>0</v>
      </c>
      <c r="N9" s="63">
        <v>0</v>
      </c>
      <c r="O9" s="63">
        <v>0</v>
      </c>
      <c r="P9" s="63">
        <v>0</v>
      </c>
      <c r="Q9" s="63">
        <v>0</v>
      </c>
      <c r="R9" s="63">
        <v>0</v>
      </c>
      <c r="S9" s="63">
        <v>0</v>
      </c>
      <c r="T9" s="63">
        <v>0</v>
      </c>
      <c r="U9" s="63">
        <v>0</v>
      </c>
      <c r="V9" s="63">
        <v>0</v>
      </c>
      <c r="W9" s="63">
        <v>0</v>
      </c>
      <c r="X9" s="63">
        <v>0</v>
      </c>
      <c r="Y9" s="63">
        <v>0</v>
      </c>
      <c r="Z9" s="63">
        <v>0</v>
      </c>
      <c r="AA9" s="63">
        <v>0</v>
      </c>
      <c r="AB9" s="63">
        <v>0</v>
      </c>
      <c r="AC9" s="63">
        <v>0</v>
      </c>
      <c r="AD9" s="63">
        <v>0</v>
      </c>
      <c r="AE9" s="63">
        <v>0</v>
      </c>
    </row>
    <row r="10" spans="1:31" x14ac:dyDescent="0.2">
      <c r="A10" s="66">
        <v>5</v>
      </c>
      <c r="B10" s="63">
        <v>5.1999999999999998E-3</v>
      </c>
      <c r="C10" s="63">
        <v>5.6699999999999997E-3</v>
      </c>
      <c r="D10" s="63">
        <v>1.2109999999999999E-2</v>
      </c>
      <c r="E10" s="63">
        <v>3.2550000000000003E-2</v>
      </c>
      <c r="F10" s="63">
        <v>4.4659999999999998E-2</v>
      </c>
      <c r="G10" s="63">
        <v>6.0760000000000002E-2</v>
      </c>
      <c r="H10" s="63">
        <v>5.4530000000000002E-2</v>
      </c>
      <c r="I10" s="63">
        <v>8.1089999999999995E-2</v>
      </c>
      <c r="J10" s="63">
        <v>5.9249999999999997E-2</v>
      </c>
      <c r="K10" s="63">
        <v>5.4679999999999999E-2</v>
      </c>
      <c r="L10" s="63">
        <v>8.5129999999999997E-2</v>
      </c>
      <c r="M10" s="63">
        <v>8.5199999999999998E-2</v>
      </c>
      <c r="N10" s="63">
        <v>8.5199999999999998E-2</v>
      </c>
      <c r="O10" s="63">
        <v>8.5199999999999998E-2</v>
      </c>
      <c r="P10" s="63">
        <v>8.5199999999999998E-2</v>
      </c>
      <c r="Q10" s="63">
        <v>1</v>
      </c>
      <c r="R10" s="63">
        <v>1</v>
      </c>
      <c r="S10" s="63">
        <v>1</v>
      </c>
      <c r="T10" s="63">
        <v>1</v>
      </c>
      <c r="U10" s="63">
        <v>1</v>
      </c>
      <c r="V10" s="63">
        <v>1</v>
      </c>
      <c r="W10" s="63">
        <v>1</v>
      </c>
      <c r="X10" s="63">
        <v>1</v>
      </c>
      <c r="Y10" s="63">
        <v>1</v>
      </c>
      <c r="Z10" s="63">
        <v>1</v>
      </c>
      <c r="AA10" s="63">
        <v>1</v>
      </c>
      <c r="AB10" s="63">
        <v>1</v>
      </c>
      <c r="AC10" s="63">
        <v>1</v>
      </c>
      <c r="AD10" s="63">
        <v>1</v>
      </c>
      <c r="AE10" s="63">
        <v>1</v>
      </c>
    </row>
    <row r="11" spans="1:31" x14ac:dyDescent="0.2">
      <c r="A11" s="66">
        <v>6</v>
      </c>
      <c r="B11" s="63">
        <v>5.1999999999999998E-3</v>
      </c>
      <c r="C11" s="63">
        <v>5.6699999999999997E-3</v>
      </c>
      <c r="D11" s="63">
        <v>1.2109999999999999E-2</v>
      </c>
      <c r="E11" s="63">
        <v>3.2550000000000003E-2</v>
      </c>
      <c r="F11" s="63">
        <v>4.4659999999999998E-2</v>
      </c>
      <c r="G11" s="63">
        <v>6.0760000000000002E-2</v>
      </c>
      <c r="H11" s="63">
        <v>5.4530000000000002E-2</v>
      </c>
      <c r="I11" s="63">
        <v>8.1089999999999995E-2</v>
      </c>
      <c r="J11" s="63">
        <v>5.9249999999999997E-2</v>
      </c>
      <c r="K11" s="63">
        <v>5.4679999999999999E-2</v>
      </c>
      <c r="L11" s="63">
        <v>8.5129999999999997E-2</v>
      </c>
      <c r="M11" s="63">
        <v>8.5199999999999998E-2</v>
      </c>
      <c r="N11" s="63">
        <v>8.5199999999999998E-2</v>
      </c>
      <c r="O11" s="63">
        <v>8.5199999999999998E-2</v>
      </c>
      <c r="P11" s="63">
        <v>8.5199999999999998E-2</v>
      </c>
      <c r="Q11" s="63">
        <v>1</v>
      </c>
      <c r="R11" s="63">
        <v>1</v>
      </c>
      <c r="S11" s="63">
        <v>1</v>
      </c>
      <c r="T11" s="63">
        <v>1</v>
      </c>
      <c r="U11" s="63">
        <v>1</v>
      </c>
      <c r="V11" s="63">
        <v>1</v>
      </c>
      <c r="W11" s="63">
        <v>1</v>
      </c>
      <c r="X11" s="63">
        <v>1</v>
      </c>
      <c r="Y11" s="63">
        <v>1</v>
      </c>
      <c r="Z11" s="63">
        <v>1</v>
      </c>
      <c r="AA11" s="63">
        <v>1</v>
      </c>
      <c r="AB11" s="63">
        <v>1</v>
      </c>
      <c r="AC11" s="63">
        <v>1</v>
      </c>
      <c r="AD11" s="63">
        <v>1</v>
      </c>
      <c r="AE11" s="63">
        <v>1</v>
      </c>
    </row>
    <row r="12" spans="1:31" x14ac:dyDescent="0.2">
      <c r="A12" s="66">
        <v>7</v>
      </c>
      <c r="B12" s="63">
        <v>5.1999999999999998E-3</v>
      </c>
      <c r="C12" s="63">
        <v>5.6699999999999997E-3</v>
      </c>
      <c r="D12" s="63">
        <v>1.2109999999999999E-2</v>
      </c>
      <c r="E12" s="63">
        <v>3.2550000000000003E-2</v>
      </c>
      <c r="F12" s="63">
        <v>4.4659999999999998E-2</v>
      </c>
      <c r="G12" s="63">
        <v>6.0760000000000002E-2</v>
      </c>
      <c r="H12" s="63">
        <v>5.4530000000000002E-2</v>
      </c>
      <c r="I12" s="63">
        <v>8.1089999999999995E-2</v>
      </c>
      <c r="J12" s="63">
        <v>5.9249999999999997E-2</v>
      </c>
      <c r="K12" s="63">
        <v>5.4679999999999999E-2</v>
      </c>
      <c r="L12" s="63">
        <v>8.5129999999999997E-2</v>
      </c>
      <c r="M12" s="63">
        <v>8.5199999999999998E-2</v>
      </c>
      <c r="N12" s="63">
        <v>8.5199999999999998E-2</v>
      </c>
      <c r="O12" s="63">
        <v>8.5199999999999998E-2</v>
      </c>
      <c r="P12" s="63">
        <v>8.5199999999999998E-2</v>
      </c>
      <c r="Q12" s="63">
        <v>1</v>
      </c>
      <c r="R12" s="63">
        <v>1</v>
      </c>
      <c r="S12" s="63">
        <v>1</v>
      </c>
      <c r="T12" s="63">
        <v>1</v>
      </c>
      <c r="U12" s="63">
        <v>1</v>
      </c>
      <c r="V12" s="63">
        <v>1</v>
      </c>
      <c r="W12" s="63">
        <v>1</v>
      </c>
      <c r="X12" s="63">
        <v>1</v>
      </c>
      <c r="Y12" s="63">
        <v>1</v>
      </c>
      <c r="Z12" s="63">
        <v>1</v>
      </c>
      <c r="AA12" s="63">
        <v>1</v>
      </c>
      <c r="AB12" s="63">
        <v>1</v>
      </c>
      <c r="AC12" s="63">
        <v>1</v>
      </c>
      <c r="AD12" s="63">
        <v>1</v>
      </c>
      <c r="AE12" s="63">
        <v>1</v>
      </c>
    </row>
    <row r="13" spans="1:31" x14ac:dyDescent="0.2">
      <c r="A13" s="66">
        <v>8</v>
      </c>
      <c r="B13" s="63">
        <v>5.1999999999999998E-3</v>
      </c>
      <c r="C13" s="63">
        <v>5.6699999999999997E-3</v>
      </c>
      <c r="D13" s="63">
        <v>1.2109999999999999E-2</v>
      </c>
      <c r="E13" s="63">
        <v>3.2550000000000003E-2</v>
      </c>
      <c r="F13" s="63">
        <v>4.4659999999999998E-2</v>
      </c>
      <c r="G13" s="63">
        <v>6.0760000000000002E-2</v>
      </c>
      <c r="H13" s="63">
        <v>5.4530000000000002E-2</v>
      </c>
      <c r="I13" s="63">
        <v>8.1089999999999995E-2</v>
      </c>
      <c r="J13" s="63">
        <v>5.9249999999999997E-2</v>
      </c>
      <c r="K13" s="63">
        <v>5.4679999999999999E-2</v>
      </c>
      <c r="L13" s="63">
        <v>8.5129999999999997E-2</v>
      </c>
      <c r="M13" s="63">
        <v>8.5199999999999998E-2</v>
      </c>
      <c r="N13" s="63">
        <v>8.5199999999999998E-2</v>
      </c>
      <c r="O13" s="63">
        <v>8.5199999999999998E-2</v>
      </c>
      <c r="P13" s="63">
        <v>8.5199999999999998E-2</v>
      </c>
      <c r="Q13" s="63">
        <v>1</v>
      </c>
      <c r="R13" s="63">
        <v>1</v>
      </c>
      <c r="S13" s="63">
        <v>1</v>
      </c>
      <c r="T13" s="63">
        <v>1</v>
      </c>
      <c r="U13" s="63">
        <v>1</v>
      </c>
      <c r="V13" s="63">
        <v>1</v>
      </c>
      <c r="W13" s="63">
        <v>1</v>
      </c>
      <c r="X13" s="63">
        <v>1</v>
      </c>
      <c r="Y13" s="63">
        <v>1</v>
      </c>
      <c r="Z13" s="63">
        <v>1</v>
      </c>
      <c r="AA13" s="63">
        <v>1</v>
      </c>
      <c r="AB13" s="63">
        <v>1</v>
      </c>
      <c r="AC13" s="63">
        <v>1</v>
      </c>
      <c r="AD13" s="63">
        <v>1</v>
      </c>
      <c r="AE13" s="63">
        <v>1</v>
      </c>
    </row>
    <row r="14" spans="1:31" x14ac:dyDescent="0.2">
      <c r="A14" s="66">
        <v>9</v>
      </c>
      <c r="B14" s="63">
        <v>5.1999999999999998E-3</v>
      </c>
      <c r="C14" s="63">
        <v>5.6699999999999997E-3</v>
      </c>
      <c r="D14" s="63">
        <v>1.2109999999999999E-2</v>
      </c>
      <c r="E14" s="63">
        <v>3.2550000000000003E-2</v>
      </c>
      <c r="F14" s="63">
        <v>4.4659999999999998E-2</v>
      </c>
      <c r="G14" s="63">
        <v>6.0760000000000002E-2</v>
      </c>
      <c r="H14" s="63">
        <v>5.4530000000000002E-2</v>
      </c>
      <c r="I14" s="63">
        <v>8.1089999999999995E-2</v>
      </c>
      <c r="J14" s="63">
        <v>5.9249999999999997E-2</v>
      </c>
      <c r="K14" s="63">
        <v>5.4679999999999999E-2</v>
      </c>
      <c r="L14" s="63">
        <v>8.5129999999999997E-2</v>
      </c>
      <c r="M14" s="63">
        <v>8.5199999999999998E-2</v>
      </c>
      <c r="N14" s="63">
        <v>8.5199999999999998E-2</v>
      </c>
      <c r="O14" s="63">
        <v>8.5199999999999998E-2</v>
      </c>
      <c r="P14" s="63">
        <v>8.5199999999999998E-2</v>
      </c>
      <c r="Q14" s="63">
        <v>1</v>
      </c>
      <c r="R14" s="63">
        <v>1</v>
      </c>
      <c r="S14" s="63">
        <v>1</v>
      </c>
      <c r="T14" s="63">
        <v>1</v>
      </c>
      <c r="U14" s="63">
        <v>1</v>
      </c>
      <c r="V14" s="63">
        <v>1</v>
      </c>
      <c r="W14" s="63">
        <v>1</v>
      </c>
      <c r="X14" s="63">
        <v>1</v>
      </c>
      <c r="Y14" s="63">
        <v>1</v>
      </c>
      <c r="Z14" s="63">
        <v>1</v>
      </c>
      <c r="AA14" s="63">
        <v>1</v>
      </c>
      <c r="AB14" s="63">
        <v>1</v>
      </c>
      <c r="AC14" s="63">
        <v>1</v>
      </c>
      <c r="AD14" s="63">
        <v>1</v>
      </c>
      <c r="AE14" s="63">
        <v>1</v>
      </c>
    </row>
    <row r="15" spans="1:31" x14ac:dyDescent="0.2">
      <c r="A15" s="66">
        <v>10</v>
      </c>
      <c r="B15" s="63">
        <v>5.1999999999999998E-3</v>
      </c>
      <c r="C15" s="63">
        <v>5.6699999999999997E-3</v>
      </c>
      <c r="D15" s="63">
        <v>1.2109999999999999E-2</v>
      </c>
      <c r="E15" s="63">
        <v>3.2550000000000003E-2</v>
      </c>
      <c r="F15" s="63">
        <v>4.4659999999999998E-2</v>
      </c>
      <c r="G15" s="63">
        <v>6.0760000000000002E-2</v>
      </c>
      <c r="H15" s="63">
        <v>5.4530000000000002E-2</v>
      </c>
      <c r="I15" s="63">
        <v>8.1089999999999995E-2</v>
      </c>
      <c r="J15" s="63">
        <v>5.9249999999999997E-2</v>
      </c>
      <c r="K15" s="63">
        <v>5.4679999999999999E-2</v>
      </c>
      <c r="L15" s="63">
        <v>8.5129999999999997E-2</v>
      </c>
      <c r="M15" s="63">
        <v>8.5199999999999998E-2</v>
      </c>
      <c r="N15" s="63">
        <v>8.5199999999999998E-2</v>
      </c>
      <c r="O15" s="63">
        <v>8.5199999999999998E-2</v>
      </c>
      <c r="P15" s="63">
        <v>8.5199999999999998E-2</v>
      </c>
      <c r="Q15" s="63">
        <v>1</v>
      </c>
      <c r="R15" s="63">
        <v>1</v>
      </c>
      <c r="S15" s="63">
        <v>1</v>
      </c>
      <c r="T15" s="63">
        <v>1</v>
      </c>
      <c r="U15" s="63">
        <v>1</v>
      </c>
      <c r="V15" s="63">
        <v>1</v>
      </c>
      <c r="W15" s="63">
        <v>1</v>
      </c>
      <c r="X15" s="63">
        <v>1</v>
      </c>
      <c r="Y15" s="63">
        <v>1</v>
      </c>
      <c r="Z15" s="63">
        <v>1</v>
      </c>
      <c r="AA15" s="63">
        <v>1</v>
      </c>
      <c r="AB15" s="63">
        <v>1</v>
      </c>
      <c r="AC15" s="63">
        <v>1</v>
      </c>
      <c r="AD15" s="63">
        <v>1</v>
      </c>
      <c r="AE15" s="63">
        <v>1</v>
      </c>
    </row>
    <row r="16" spans="1:31" x14ac:dyDescent="0.2">
      <c r="A16" s="66">
        <v>11</v>
      </c>
      <c r="B16" s="63">
        <v>5.1999999999999998E-3</v>
      </c>
      <c r="C16" s="63">
        <v>5.6699999999999997E-3</v>
      </c>
      <c r="D16" s="63">
        <v>1.2109999999999999E-2</v>
      </c>
      <c r="E16" s="63">
        <v>3.2550000000000003E-2</v>
      </c>
      <c r="F16" s="63">
        <v>4.4659999999999998E-2</v>
      </c>
      <c r="G16" s="63">
        <v>6.0760000000000002E-2</v>
      </c>
      <c r="H16" s="63">
        <v>5.4530000000000002E-2</v>
      </c>
      <c r="I16" s="63">
        <v>8.1089999999999995E-2</v>
      </c>
      <c r="J16" s="63">
        <v>5.9249999999999997E-2</v>
      </c>
      <c r="K16" s="63">
        <v>5.4679999999999999E-2</v>
      </c>
      <c r="L16" s="63">
        <v>8.5129999999999997E-2</v>
      </c>
      <c r="M16" s="63">
        <v>8.5199999999999998E-2</v>
      </c>
      <c r="N16" s="63">
        <v>8.5199999999999998E-2</v>
      </c>
      <c r="O16" s="63">
        <v>8.5199999999999998E-2</v>
      </c>
      <c r="P16" s="63">
        <v>8.5199999999999998E-2</v>
      </c>
      <c r="Q16" s="63">
        <v>1</v>
      </c>
      <c r="R16" s="63">
        <v>1</v>
      </c>
      <c r="S16" s="63">
        <v>1</v>
      </c>
      <c r="T16" s="63">
        <v>1</v>
      </c>
      <c r="U16" s="63">
        <v>1</v>
      </c>
      <c r="V16" s="63">
        <v>1</v>
      </c>
      <c r="W16" s="63">
        <v>1</v>
      </c>
      <c r="X16" s="63">
        <v>1</v>
      </c>
      <c r="Y16" s="63">
        <v>1</v>
      </c>
      <c r="Z16" s="63">
        <v>1</v>
      </c>
      <c r="AA16" s="63">
        <v>1</v>
      </c>
      <c r="AB16" s="63">
        <v>1</v>
      </c>
      <c r="AC16" s="63">
        <v>1</v>
      </c>
      <c r="AD16" s="63">
        <v>1</v>
      </c>
      <c r="AE16" s="63">
        <v>1</v>
      </c>
    </row>
    <row r="17" spans="1:31" x14ac:dyDescent="0.2">
      <c r="A17" s="66">
        <v>12</v>
      </c>
      <c r="B17" s="63">
        <v>5.1999999999999998E-3</v>
      </c>
      <c r="C17" s="63">
        <v>5.6699999999999997E-3</v>
      </c>
      <c r="D17" s="63">
        <v>1.2109999999999999E-2</v>
      </c>
      <c r="E17" s="63">
        <v>3.2550000000000003E-2</v>
      </c>
      <c r="F17" s="63">
        <v>4.4659999999999998E-2</v>
      </c>
      <c r="G17" s="63">
        <v>6.0760000000000002E-2</v>
      </c>
      <c r="H17" s="63">
        <v>5.4530000000000002E-2</v>
      </c>
      <c r="I17" s="63">
        <v>8.1089999999999995E-2</v>
      </c>
      <c r="J17" s="63">
        <v>5.9249999999999997E-2</v>
      </c>
      <c r="K17" s="63">
        <v>5.4679999999999999E-2</v>
      </c>
      <c r="L17" s="63">
        <v>8.5129999999999997E-2</v>
      </c>
      <c r="M17" s="63">
        <v>8.5199999999999998E-2</v>
      </c>
      <c r="N17" s="63">
        <v>8.5199999999999998E-2</v>
      </c>
      <c r="O17" s="63">
        <v>8.5199999999999998E-2</v>
      </c>
      <c r="P17" s="63">
        <v>8.5199999999999998E-2</v>
      </c>
      <c r="Q17" s="63">
        <v>1</v>
      </c>
      <c r="R17" s="63">
        <v>1</v>
      </c>
      <c r="S17" s="63">
        <v>1</v>
      </c>
      <c r="T17" s="63">
        <v>1</v>
      </c>
      <c r="U17" s="63">
        <v>1</v>
      </c>
      <c r="V17" s="63">
        <v>1</v>
      </c>
      <c r="W17" s="63">
        <v>1</v>
      </c>
      <c r="X17" s="63">
        <v>1</v>
      </c>
      <c r="Y17" s="63">
        <v>1</v>
      </c>
      <c r="Z17" s="63">
        <v>1</v>
      </c>
      <c r="AA17" s="63">
        <v>1</v>
      </c>
      <c r="AB17" s="63">
        <v>1</v>
      </c>
      <c r="AC17" s="63">
        <v>1</v>
      </c>
      <c r="AD17" s="63">
        <v>1</v>
      </c>
      <c r="AE17" s="63">
        <v>1</v>
      </c>
    </row>
    <row r="18" spans="1:31" x14ac:dyDescent="0.2">
      <c r="A18" s="66">
        <v>13</v>
      </c>
      <c r="B18" s="63">
        <v>5.1999999999999998E-3</v>
      </c>
      <c r="C18" s="63">
        <v>5.6699999999999997E-3</v>
      </c>
      <c r="D18" s="63">
        <v>1.2109999999999999E-2</v>
      </c>
      <c r="E18" s="63">
        <v>3.2550000000000003E-2</v>
      </c>
      <c r="F18" s="63">
        <v>4.4659999999999998E-2</v>
      </c>
      <c r="G18" s="63">
        <v>6.0760000000000002E-2</v>
      </c>
      <c r="H18" s="63">
        <v>5.4530000000000002E-2</v>
      </c>
      <c r="I18" s="63">
        <v>8.1089999999999995E-2</v>
      </c>
      <c r="J18" s="63">
        <v>5.9249999999999997E-2</v>
      </c>
      <c r="K18" s="63">
        <v>5.4679999999999999E-2</v>
      </c>
      <c r="L18" s="63">
        <v>8.5129999999999997E-2</v>
      </c>
      <c r="M18" s="63">
        <v>8.5199999999999998E-2</v>
      </c>
      <c r="N18" s="63">
        <v>8.5199999999999998E-2</v>
      </c>
      <c r="O18" s="63">
        <v>8.5199999999999998E-2</v>
      </c>
      <c r="P18" s="63">
        <v>8.5199999999999998E-2</v>
      </c>
      <c r="Q18" s="63">
        <v>1</v>
      </c>
      <c r="R18" s="63">
        <v>1</v>
      </c>
      <c r="S18" s="63">
        <v>1</v>
      </c>
      <c r="T18" s="63">
        <v>1</v>
      </c>
      <c r="U18" s="63">
        <v>1</v>
      </c>
      <c r="V18" s="63">
        <v>1</v>
      </c>
      <c r="W18" s="63">
        <v>1</v>
      </c>
      <c r="X18" s="63">
        <v>1</v>
      </c>
      <c r="Y18" s="63">
        <v>1</v>
      </c>
      <c r="Z18" s="63">
        <v>1</v>
      </c>
      <c r="AA18" s="63">
        <v>1</v>
      </c>
      <c r="AB18" s="63">
        <v>1</v>
      </c>
      <c r="AC18" s="63">
        <v>1</v>
      </c>
      <c r="AD18" s="63">
        <v>1</v>
      </c>
      <c r="AE18" s="63">
        <v>1</v>
      </c>
    </row>
    <row r="19" spans="1:31" x14ac:dyDescent="0.2">
      <c r="A19" s="66">
        <v>14</v>
      </c>
      <c r="B19" s="63">
        <v>5.1999999999999998E-3</v>
      </c>
      <c r="C19" s="63">
        <v>5.6699999999999997E-3</v>
      </c>
      <c r="D19" s="63">
        <v>1.2109999999999999E-2</v>
      </c>
      <c r="E19" s="63">
        <v>3.2550000000000003E-2</v>
      </c>
      <c r="F19" s="63">
        <v>4.4659999999999998E-2</v>
      </c>
      <c r="G19" s="63">
        <v>6.0760000000000002E-2</v>
      </c>
      <c r="H19" s="63">
        <v>5.4530000000000002E-2</v>
      </c>
      <c r="I19" s="63">
        <v>8.1089999999999995E-2</v>
      </c>
      <c r="J19" s="63">
        <v>5.9249999999999997E-2</v>
      </c>
      <c r="K19" s="63">
        <v>5.4679999999999999E-2</v>
      </c>
      <c r="L19" s="63">
        <v>8.5129999999999997E-2</v>
      </c>
      <c r="M19" s="63">
        <v>8.5199999999999998E-2</v>
      </c>
      <c r="N19" s="63">
        <v>8.5199999999999998E-2</v>
      </c>
      <c r="O19" s="63">
        <v>8.5199999999999998E-2</v>
      </c>
      <c r="P19" s="63">
        <v>8.5199999999999998E-2</v>
      </c>
      <c r="Q19" s="63">
        <v>1</v>
      </c>
      <c r="R19" s="63">
        <v>1</v>
      </c>
      <c r="S19" s="63">
        <v>1</v>
      </c>
      <c r="T19" s="63">
        <v>1</v>
      </c>
      <c r="U19" s="63">
        <v>1</v>
      </c>
      <c r="V19" s="63">
        <v>1</v>
      </c>
      <c r="W19" s="63">
        <v>1</v>
      </c>
      <c r="X19" s="63">
        <v>1</v>
      </c>
      <c r="Y19" s="63">
        <v>1</v>
      </c>
      <c r="Z19" s="63">
        <v>1</v>
      </c>
      <c r="AA19" s="63">
        <v>1</v>
      </c>
      <c r="AB19" s="63">
        <v>1</v>
      </c>
      <c r="AC19" s="63">
        <v>1</v>
      </c>
      <c r="AD19" s="63">
        <v>1</v>
      </c>
      <c r="AE19" s="63">
        <v>1</v>
      </c>
    </row>
    <row r="20" spans="1:31" x14ac:dyDescent="0.2">
      <c r="A20" s="66">
        <v>15</v>
      </c>
      <c r="B20" s="63">
        <v>5.1999999999999998E-3</v>
      </c>
      <c r="C20" s="63">
        <v>5.6699999999999997E-3</v>
      </c>
      <c r="D20" s="63">
        <v>1.2109999999999999E-2</v>
      </c>
      <c r="E20" s="63">
        <v>3.2550000000000003E-2</v>
      </c>
      <c r="F20" s="63">
        <v>4.4659999999999998E-2</v>
      </c>
      <c r="G20" s="63">
        <v>6.0760000000000002E-2</v>
      </c>
      <c r="H20" s="63">
        <v>5.4530000000000002E-2</v>
      </c>
      <c r="I20" s="63">
        <v>8.1089999999999995E-2</v>
      </c>
      <c r="J20" s="63">
        <v>5.9249999999999997E-2</v>
      </c>
      <c r="K20" s="63">
        <v>5.4679999999999999E-2</v>
      </c>
      <c r="L20" s="63">
        <v>8.5129999999999997E-2</v>
      </c>
      <c r="M20" s="63">
        <v>8.5199999999999998E-2</v>
      </c>
      <c r="N20" s="63">
        <v>8.5199999999999998E-2</v>
      </c>
      <c r="O20" s="63">
        <v>8.5199999999999998E-2</v>
      </c>
      <c r="P20" s="63">
        <v>8.5199999999999998E-2</v>
      </c>
      <c r="Q20" s="63">
        <v>1</v>
      </c>
      <c r="R20" s="63">
        <v>1</v>
      </c>
      <c r="S20" s="63">
        <v>1</v>
      </c>
      <c r="T20" s="63">
        <v>1</v>
      </c>
      <c r="U20" s="63">
        <v>1</v>
      </c>
      <c r="V20" s="63">
        <v>1</v>
      </c>
      <c r="W20" s="63">
        <v>1</v>
      </c>
      <c r="X20" s="63">
        <v>1</v>
      </c>
      <c r="Y20" s="63">
        <v>1</v>
      </c>
      <c r="Z20" s="63">
        <v>1</v>
      </c>
      <c r="AA20" s="63">
        <v>1</v>
      </c>
      <c r="AB20" s="63">
        <v>1</v>
      </c>
      <c r="AC20" s="63">
        <v>1</v>
      </c>
      <c r="AD20" s="63">
        <v>1</v>
      </c>
      <c r="AE20" s="63">
        <v>1</v>
      </c>
    </row>
    <row r="21" spans="1:31" x14ac:dyDescent="0.2">
      <c r="A21" s="66">
        <v>16</v>
      </c>
      <c r="B21" s="63">
        <v>5.1999999999999998E-3</v>
      </c>
      <c r="C21" s="63">
        <v>5.6699999999999997E-3</v>
      </c>
      <c r="D21" s="63">
        <v>1.2109999999999999E-2</v>
      </c>
      <c r="E21" s="63">
        <v>3.2550000000000003E-2</v>
      </c>
      <c r="F21" s="63">
        <v>4.4659999999999998E-2</v>
      </c>
      <c r="G21" s="63">
        <v>6.0760000000000002E-2</v>
      </c>
      <c r="H21" s="63">
        <v>5.4530000000000002E-2</v>
      </c>
      <c r="I21" s="63">
        <v>8.1089999999999995E-2</v>
      </c>
      <c r="J21" s="63">
        <v>5.9249999999999997E-2</v>
      </c>
      <c r="K21" s="63">
        <v>5.4679999999999999E-2</v>
      </c>
      <c r="L21" s="63">
        <v>8.5129999999999997E-2</v>
      </c>
      <c r="M21" s="63">
        <v>8.5199999999999998E-2</v>
      </c>
      <c r="N21" s="63">
        <v>8.5199999999999998E-2</v>
      </c>
      <c r="O21" s="63">
        <v>8.5199999999999998E-2</v>
      </c>
      <c r="P21" s="63">
        <v>8.5199999999999998E-2</v>
      </c>
      <c r="Q21" s="63">
        <v>1</v>
      </c>
      <c r="R21" s="63">
        <v>1</v>
      </c>
      <c r="S21" s="63">
        <v>1</v>
      </c>
      <c r="T21" s="63">
        <v>1</v>
      </c>
      <c r="U21" s="63">
        <v>1</v>
      </c>
      <c r="V21" s="63">
        <v>1</v>
      </c>
      <c r="W21" s="63">
        <v>1</v>
      </c>
      <c r="X21" s="63">
        <v>1</v>
      </c>
      <c r="Y21" s="63">
        <v>1</v>
      </c>
      <c r="Z21" s="63">
        <v>1</v>
      </c>
      <c r="AA21" s="63">
        <v>1</v>
      </c>
      <c r="AB21" s="63">
        <v>1</v>
      </c>
      <c r="AC21" s="63">
        <v>1</v>
      </c>
      <c r="AD21" s="63">
        <v>1</v>
      </c>
      <c r="AE21" s="63">
        <v>1</v>
      </c>
    </row>
    <row r="22" spans="1:31" x14ac:dyDescent="0.2">
      <c r="A22" s="66">
        <v>17</v>
      </c>
      <c r="B22" s="63">
        <v>5.1999999999999998E-3</v>
      </c>
      <c r="C22" s="63">
        <v>5.6699999999999997E-3</v>
      </c>
      <c r="D22" s="63">
        <v>1.2109999999999999E-2</v>
      </c>
      <c r="E22" s="63">
        <v>3.2550000000000003E-2</v>
      </c>
      <c r="F22" s="63">
        <v>4.4659999999999998E-2</v>
      </c>
      <c r="G22" s="63">
        <v>6.0760000000000002E-2</v>
      </c>
      <c r="H22" s="63">
        <v>5.4530000000000002E-2</v>
      </c>
      <c r="I22" s="63">
        <v>8.1089999999999995E-2</v>
      </c>
      <c r="J22" s="63">
        <v>5.9249999999999997E-2</v>
      </c>
      <c r="K22" s="63">
        <v>5.4679999999999999E-2</v>
      </c>
      <c r="L22" s="63">
        <v>8.5129999999999997E-2</v>
      </c>
      <c r="M22" s="63">
        <v>8.5199999999999998E-2</v>
      </c>
      <c r="N22" s="63">
        <v>8.5199999999999998E-2</v>
      </c>
      <c r="O22" s="63">
        <v>8.5199999999999998E-2</v>
      </c>
      <c r="P22" s="63">
        <v>8.5199999999999998E-2</v>
      </c>
      <c r="Q22" s="63">
        <v>1</v>
      </c>
      <c r="R22" s="63">
        <v>1</v>
      </c>
      <c r="S22" s="63">
        <v>1</v>
      </c>
      <c r="T22" s="63">
        <v>1</v>
      </c>
      <c r="U22" s="63">
        <v>1</v>
      </c>
      <c r="V22" s="63">
        <v>1</v>
      </c>
      <c r="W22" s="63">
        <v>1</v>
      </c>
      <c r="X22" s="63">
        <v>1</v>
      </c>
      <c r="Y22" s="63">
        <v>1</v>
      </c>
      <c r="Z22" s="63">
        <v>1</v>
      </c>
      <c r="AA22" s="63">
        <v>1</v>
      </c>
      <c r="AB22" s="63">
        <v>1</v>
      </c>
      <c r="AC22" s="63">
        <v>1</v>
      </c>
      <c r="AD22" s="63">
        <v>1</v>
      </c>
      <c r="AE22" s="63">
        <v>1</v>
      </c>
    </row>
    <row r="23" spans="1:31" x14ac:dyDescent="0.2">
      <c r="A23" s="66">
        <v>18</v>
      </c>
      <c r="B23" s="63">
        <v>5.1999999999999998E-3</v>
      </c>
      <c r="C23" s="63">
        <v>5.6699999999999997E-3</v>
      </c>
      <c r="D23" s="63">
        <v>1.2109999999999999E-2</v>
      </c>
      <c r="E23" s="63">
        <v>3.2550000000000003E-2</v>
      </c>
      <c r="F23" s="63">
        <v>4.4659999999999998E-2</v>
      </c>
      <c r="G23" s="63">
        <v>6.0760000000000002E-2</v>
      </c>
      <c r="H23" s="63">
        <v>5.4530000000000002E-2</v>
      </c>
      <c r="I23" s="63">
        <v>8.1089999999999995E-2</v>
      </c>
      <c r="J23" s="63">
        <v>5.9249999999999997E-2</v>
      </c>
      <c r="K23" s="63">
        <v>5.4679999999999999E-2</v>
      </c>
      <c r="L23" s="63">
        <v>8.5129999999999997E-2</v>
      </c>
      <c r="M23" s="63">
        <v>8.5199999999999998E-2</v>
      </c>
      <c r="N23" s="63">
        <v>8.5199999999999998E-2</v>
      </c>
      <c r="O23" s="63">
        <v>8.5199999999999998E-2</v>
      </c>
      <c r="P23" s="63">
        <v>8.5199999999999998E-2</v>
      </c>
      <c r="Q23" s="63">
        <v>1</v>
      </c>
      <c r="R23" s="63">
        <v>1</v>
      </c>
      <c r="S23" s="63">
        <v>1</v>
      </c>
      <c r="T23" s="63">
        <v>1</v>
      </c>
      <c r="U23" s="63">
        <v>1</v>
      </c>
      <c r="V23" s="63">
        <v>1</v>
      </c>
      <c r="W23" s="63">
        <v>1</v>
      </c>
      <c r="X23" s="63">
        <v>1</v>
      </c>
      <c r="Y23" s="63">
        <v>1</v>
      </c>
      <c r="Z23" s="63">
        <v>1</v>
      </c>
      <c r="AA23" s="63">
        <v>1</v>
      </c>
      <c r="AB23" s="63">
        <v>1</v>
      </c>
      <c r="AC23" s="63">
        <v>1</v>
      </c>
      <c r="AD23" s="63">
        <v>1</v>
      </c>
      <c r="AE23" s="63">
        <v>1</v>
      </c>
    </row>
    <row r="24" spans="1:31" x14ac:dyDescent="0.2">
      <c r="A24" s="66">
        <v>19</v>
      </c>
      <c r="B24" s="63">
        <v>5.1999999999999998E-3</v>
      </c>
      <c r="C24" s="63">
        <v>5.6699999999999997E-3</v>
      </c>
      <c r="D24" s="63">
        <v>1.2109999999999999E-2</v>
      </c>
      <c r="E24" s="63">
        <v>3.2550000000000003E-2</v>
      </c>
      <c r="F24" s="63">
        <v>4.4659999999999998E-2</v>
      </c>
      <c r="G24" s="63">
        <v>6.0760000000000002E-2</v>
      </c>
      <c r="H24" s="63">
        <v>5.4530000000000002E-2</v>
      </c>
      <c r="I24" s="63">
        <v>8.1089999999999995E-2</v>
      </c>
      <c r="J24" s="63">
        <v>5.9249999999999997E-2</v>
      </c>
      <c r="K24" s="63">
        <v>5.4679999999999999E-2</v>
      </c>
      <c r="L24" s="63">
        <v>8.5129999999999997E-2</v>
      </c>
      <c r="M24" s="63">
        <v>8.5199999999999998E-2</v>
      </c>
      <c r="N24" s="63">
        <v>8.5199999999999998E-2</v>
      </c>
      <c r="O24" s="63">
        <v>8.5199999999999998E-2</v>
      </c>
      <c r="P24" s="63">
        <v>8.5199999999999998E-2</v>
      </c>
      <c r="Q24" s="63">
        <v>1</v>
      </c>
      <c r="R24" s="63">
        <v>1</v>
      </c>
      <c r="S24" s="63">
        <v>1</v>
      </c>
      <c r="T24" s="63">
        <v>1</v>
      </c>
      <c r="U24" s="63">
        <v>1</v>
      </c>
      <c r="V24" s="63">
        <v>1</v>
      </c>
      <c r="W24" s="63">
        <v>1</v>
      </c>
      <c r="X24" s="63">
        <v>1</v>
      </c>
      <c r="Y24" s="63">
        <v>1</v>
      </c>
      <c r="Z24" s="63">
        <v>1</v>
      </c>
      <c r="AA24" s="63">
        <v>1</v>
      </c>
      <c r="AB24" s="63">
        <v>1</v>
      </c>
      <c r="AC24" s="63">
        <v>1</v>
      </c>
      <c r="AD24" s="63">
        <v>1</v>
      </c>
      <c r="AE24" s="63">
        <v>1</v>
      </c>
    </row>
    <row r="25" spans="1:31" x14ac:dyDescent="0.2">
      <c r="A25" s="66">
        <v>20</v>
      </c>
      <c r="B25" s="63">
        <v>5.1999999999999998E-3</v>
      </c>
      <c r="C25" s="63">
        <v>5.6699999999999997E-3</v>
      </c>
      <c r="D25" s="63">
        <v>1.2109999999999999E-2</v>
      </c>
      <c r="E25" s="63">
        <v>3.2550000000000003E-2</v>
      </c>
      <c r="F25" s="63">
        <v>4.4659999999999998E-2</v>
      </c>
      <c r="G25" s="63">
        <v>6.0760000000000002E-2</v>
      </c>
      <c r="H25" s="63">
        <v>5.4530000000000002E-2</v>
      </c>
      <c r="I25" s="63">
        <v>8.1089999999999995E-2</v>
      </c>
      <c r="J25" s="63">
        <v>5.9249999999999997E-2</v>
      </c>
      <c r="K25" s="63">
        <v>5.4679999999999999E-2</v>
      </c>
      <c r="L25" s="63">
        <v>8.5129999999999997E-2</v>
      </c>
      <c r="M25" s="63">
        <v>8.5199999999999998E-2</v>
      </c>
      <c r="N25" s="63">
        <v>8.5199999999999998E-2</v>
      </c>
      <c r="O25" s="63">
        <v>8.5199999999999998E-2</v>
      </c>
      <c r="P25" s="63">
        <v>8.5199999999999998E-2</v>
      </c>
      <c r="Q25" s="63">
        <v>1</v>
      </c>
      <c r="R25" s="63">
        <v>1</v>
      </c>
      <c r="S25" s="63">
        <v>1</v>
      </c>
      <c r="T25" s="63">
        <v>1</v>
      </c>
      <c r="U25" s="63">
        <v>1</v>
      </c>
      <c r="V25" s="63">
        <v>1</v>
      </c>
      <c r="W25" s="63">
        <v>1</v>
      </c>
      <c r="X25" s="63">
        <v>1</v>
      </c>
      <c r="Y25" s="63">
        <v>1</v>
      </c>
      <c r="Z25" s="63">
        <v>1</v>
      </c>
      <c r="AA25" s="63">
        <v>1</v>
      </c>
      <c r="AB25" s="63">
        <v>1</v>
      </c>
      <c r="AC25" s="63">
        <v>1</v>
      </c>
      <c r="AD25" s="63">
        <v>1</v>
      </c>
      <c r="AE25" s="63">
        <v>1</v>
      </c>
    </row>
    <row r="26" spans="1:31" x14ac:dyDescent="0.2">
      <c r="A26" s="66">
        <v>21</v>
      </c>
      <c r="B26" s="63">
        <v>5.1999999999999998E-3</v>
      </c>
      <c r="C26" s="63">
        <v>5.6699999999999997E-3</v>
      </c>
      <c r="D26" s="63">
        <v>1.2109999999999999E-2</v>
      </c>
      <c r="E26" s="63">
        <v>3.2550000000000003E-2</v>
      </c>
      <c r="F26" s="63">
        <v>4.4659999999999998E-2</v>
      </c>
      <c r="G26" s="63">
        <v>6.0760000000000002E-2</v>
      </c>
      <c r="H26" s="63">
        <v>5.4530000000000002E-2</v>
      </c>
      <c r="I26" s="63">
        <v>8.1089999999999995E-2</v>
      </c>
      <c r="J26" s="63">
        <v>5.9249999999999997E-2</v>
      </c>
      <c r="K26" s="63">
        <v>5.4679999999999999E-2</v>
      </c>
      <c r="L26" s="63">
        <v>8.5129999999999997E-2</v>
      </c>
      <c r="M26" s="63">
        <v>8.5199999999999998E-2</v>
      </c>
      <c r="N26" s="63">
        <v>8.5199999999999998E-2</v>
      </c>
      <c r="O26" s="63">
        <v>8.5199999999999998E-2</v>
      </c>
      <c r="P26" s="63">
        <v>8.5199999999999998E-2</v>
      </c>
      <c r="Q26" s="63">
        <v>1</v>
      </c>
      <c r="R26" s="63">
        <v>1</v>
      </c>
      <c r="S26" s="63">
        <v>1</v>
      </c>
      <c r="T26" s="63">
        <v>1</v>
      </c>
      <c r="U26" s="63">
        <v>1</v>
      </c>
      <c r="V26" s="63">
        <v>1</v>
      </c>
      <c r="W26" s="63">
        <v>1</v>
      </c>
      <c r="X26" s="63">
        <v>1</v>
      </c>
      <c r="Y26" s="63">
        <v>1</v>
      </c>
      <c r="Z26" s="63">
        <v>1</v>
      </c>
      <c r="AA26" s="63">
        <v>1</v>
      </c>
      <c r="AB26" s="63">
        <v>1</v>
      </c>
      <c r="AC26" s="63">
        <v>1</v>
      </c>
      <c r="AD26" s="63">
        <v>1</v>
      </c>
      <c r="AE26" s="63">
        <v>1</v>
      </c>
    </row>
    <row r="27" spans="1:31" x14ac:dyDescent="0.2">
      <c r="A27" s="66">
        <v>22</v>
      </c>
      <c r="B27" s="63">
        <v>5.1999999999999998E-3</v>
      </c>
      <c r="C27" s="63">
        <v>5.6699999999999997E-3</v>
      </c>
      <c r="D27" s="63">
        <v>1.2109999999999999E-2</v>
      </c>
      <c r="E27" s="63">
        <v>3.2550000000000003E-2</v>
      </c>
      <c r="F27" s="63">
        <v>4.4659999999999998E-2</v>
      </c>
      <c r="G27" s="63">
        <v>6.0760000000000002E-2</v>
      </c>
      <c r="H27" s="63">
        <v>5.4530000000000002E-2</v>
      </c>
      <c r="I27" s="63">
        <v>8.1089999999999995E-2</v>
      </c>
      <c r="J27" s="63">
        <v>5.9249999999999997E-2</v>
      </c>
      <c r="K27" s="63">
        <v>5.4679999999999999E-2</v>
      </c>
      <c r="L27" s="63">
        <v>8.5129999999999997E-2</v>
      </c>
      <c r="M27" s="63">
        <v>8.5199999999999998E-2</v>
      </c>
      <c r="N27" s="63">
        <v>8.5199999999999998E-2</v>
      </c>
      <c r="O27" s="63">
        <v>8.5199999999999998E-2</v>
      </c>
      <c r="P27" s="63">
        <v>8.5199999999999998E-2</v>
      </c>
      <c r="Q27" s="63">
        <v>1</v>
      </c>
      <c r="R27" s="63">
        <v>1</v>
      </c>
      <c r="S27" s="63">
        <v>1</v>
      </c>
      <c r="T27" s="63">
        <v>1</v>
      </c>
      <c r="U27" s="63">
        <v>1</v>
      </c>
      <c r="V27" s="63">
        <v>1</v>
      </c>
      <c r="W27" s="63">
        <v>1</v>
      </c>
      <c r="X27" s="63">
        <v>1</v>
      </c>
      <c r="Y27" s="63">
        <v>1</v>
      </c>
      <c r="Z27" s="63">
        <v>1</v>
      </c>
      <c r="AA27" s="63">
        <v>1</v>
      </c>
      <c r="AB27" s="63">
        <v>1</v>
      </c>
      <c r="AC27" s="63">
        <v>1</v>
      </c>
      <c r="AD27" s="63">
        <v>1</v>
      </c>
      <c r="AE27" s="63">
        <v>1</v>
      </c>
    </row>
    <row r="28" spans="1:31" x14ac:dyDescent="0.2">
      <c r="A28" s="66">
        <v>23</v>
      </c>
      <c r="B28" s="63">
        <v>5.7600000000000004E-3</v>
      </c>
      <c r="C28" s="63">
        <v>6.3E-3</v>
      </c>
      <c r="D28" s="63">
        <v>1.3440000000000001E-2</v>
      </c>
      <c r="E28" s="63">
        <v>3.6049999999999999E-2</v>
      </c>
      <c r="F28" s="63">
        <v>4.9489999999999999E-2</v>
      </c>
      <c r="G28" s="63">
        <v>6.7269999999999996E-2</v>
      </c>
      <c r="H28" s="63">
        <v>6.0409999999999998E-2</v>
      </c>
      <c r="I28" s="63">
        <v>8.9819999999999997E-2</v>
      </c>
      <c r="J28" s="63">
        <v>6.5629999999999994E-2</v>
      </c>
      <c r="K28" s="63">
        <v>6.0600000000000001E-2</v>
      </c>
      <c r="L28" s="63">
        <v>9.4280000000000003E-2</v>
      </c>
      <c r="M28" s="63">
        <v>9.4350000000000003E-2</v>
      </c>
      <c r="N28" s="63">
        <v>9.4350000000000003E-2</v>
      </c>
      <c r="O28" s="63">
        <v>9.4350000000000003E-2</v>
      </c>
      <c r="P28" s="63">
        <v>9.4350000000000003E-2</v>
      </c>
      <c r="Q28" s="63">
        <v>1</v>
      </c>
      <c r="R28" s="63">
        <v>1</v>
      </c>
      <c r="S28" s="63">
        <v>1</v>
      </c>
      <c r="T28" s="63">
        <v>1</v>
      </c>
      <c r="U28" s="63">
        <v>1</v>
      </c>
      <c r="V28" s="63">
        <v>1</v>
      </c>
      <c r="W28" s="63">
        <v>1</v>
      </c>
      <c r="X28" s="63">
        <v>1</v>
      </c>
      <c r="Y28" s="63">
        <v>1</v>
      </c>
      <c r="Z28" s="63">
        <v>1</v>
      </c>
      <c r="AA28" s="63">
        <v>1</v>
      </c>
      <c r="AB28" s="63">
        <v>1</v>
      </c>
      <c r="AC28" s="63">
        <v>1</v>
      </c>
      <c r="AD28" s="63">
        <v>1</v>
      </c>
      <c r="AE28" s="63">
        <v>1</v>
      </c>
    </row>
    <row r="29" spans="1:31" x14ac:dyDescent="0.2">
      <c r="A29" s="66">
        <v>24</v>
      </c>
      <c r="B29" s="63">
        <v>6.8799999999999998E-3</v>
      </c>
      <c r="C29" s="63">
        <v>7.4900000000000001E-3</v>
      </c>
      <c r="D29" s="63">
        <v>1.6029999999999999E-2</v>
      </c>
      <c r="E29" s="63">
        <v>4.3119999999999999E-2</v>
      </c>
      <c r="F29" s="63">
        <v>5.9150000000000001E-2</v>
      </c>
      <c r="G29" s="63">
        <v>8.0430000000000001E-2</v>
      </c>
      <c r="H29" s="63">
        <v>7.2169999999999998E-2</v>
      </c>
      <c r="I29" s="63">
        <v>0.10736999999999999</v>
      </c>
      <c r="J29" s="63">
        <v>7.8450000000000006E-2</v>
      </c>
      <c r="K29" s="63">
        <v>7.2450000000000001E-2</v>
      </c>
      <c r="L29" s="63">
        <v>0.11265</v>
      </c>
      <c r="M29" s="63">
        <v>0.1128</v>
      </c>
      <c r="N29" s="63">
        <v>0.1128</v>
      </c>
      <c r="O29" s="63">
        <v>0.1128</v>
      </c>
      <c r="P29" s="63">
        <v>0.1128</v>
      </c>
      <c r="Q29" s="63">
        <v>1</v>
      </c>
      <c r="R29" s="63">
        <v>1</v>
      </c>
      <c r="S29" s="63">
        <v>1</v>
      </c>
      <c r="T29" s="63">
        <v>1</v>
      </c>
      <c r="U29" s="63">
        <v>1</v>
      </c>
      <c r="V29" s="63">
        <v>1</v>
      </c>
      <c r="W29" s="63">
        <v>1</v>
      </c>
      <c r="X29" s="63">
        <v>1</v>
      </c>
      <c r="Y29" s="63">
        <v>1</v>
      </c>
      <c r="Z29" s="63">
        <v>1</v>
      </c>
      <c r="AA29" s="63">
        <v>1</v>
      </c>
      <c r="AB29" s="63">
        <v>1</v>
      </c>
      <c r="AC29" s="63">
        <v>1</v>
      </c>
      <c r="AD29" s="63">
        <v>1</v>
      </c>
      <c r="AE29" s="63">
        <v>1</v>
      </c>
    </row>
    <row r="30" spans="1:31" x14ac:dyDescent="0.2">
      <c r="A30" s="66">
        <v>25</v>
      </c>
      <c r="B30" s="63">
        <v>8.0800000000000004E-3</v>
      </c>
      <c r="C30" s="63">
        <v>8.7500000000000008E-3</v>
      </c>
      <c r="D30" s="63">
        <v>1.8689999999999998E-2</v>
      </c>
      <c r="E30" s="63">
        <v>5.0119999999999998E-2</v>
      </c>
      <c r="F30" s="63">
        <v>6.8809999999999996E-2</v>
      </c>
      <c r="G30" s="63">
        <v>9.3520000000000006E-2</v>
      </c>
      <c r="H30" s="63">
        <v>8.4000000000000005E-2</v>
      </c>
      <c r="I30" s="63">
        <v>0.12483</v>
      </c>
      <c r="J30" s="63">
        <v>9.128E-2</v>
      </c>
      <c r="K30" s="63">
        <v>8.4229999999999999E-2</v>
      </c>
      <c r="L30" s="63">
        <v>0.13103000000000001</v>
      </c>
      <c r="M30" s="63">
        <v>0.13117999999999999</v>
      </c>
      <c r="N30" s="63">
        <v>0.13117999999999999</v>
      </c>
      <c r="O30" s="63">
        <v>0.13117999999999999</v>
      </c>
      <c r="P30" s="63">
        <v>0.13117999999999999</v>
      </c>
      <c r="Q30" s="63">
        <v>1</v>
      </c>
      <c r="R30" s="63">
        <v>1</v>
      </c>
      <c r="S30" s="63">
        <v>1</v>
      </c>
      <c r="T30" s="63">
        <v>1</v>
      </c>
      <c r="U30" s="63">
        <v>1</v>
      </c>
      <c r="V30" s="63">
        <v>1</v>
      </c>
      <c r="W30" s="63">
        <v>1</v>
      </c>
      <c r="X30" s="63">
        <v>1</v>
      </c>
      <c r="Y30" s="63">
        <v>1</v>
      </c>
      <c r="Z30" s="63">
        <v>1</v>
      </c>
      <c r="AA30" s="63">
        <v>1</v>
      </c>
      <c r="AB30" s="63">
        <v>1</v>
      </c>
      <c r="AC30" s="63">
        <v>1</v>
      </c>
      <c r="AD30" s="63">
        <v>1</v>
      </c>
      <c r="AE30" s="63">
        <v>1</v>
      </c>
    </row>
    <row r="31" spans="1:31" x14ac:dyDescent="0.2">
      <c r="A31" s="66">
        <v>26</v>
      </c>
      <c r="B31" s="63">
        <v>9.1999999999999998E-3</v>
      </c>
      <c r="C31" s="63">
        <v>9.9399999999999992E-3</v>
      </c>
      <c r="D31" s="63">
        <v>2.128E-2</v>
      </c>
      <c r="E31" s="63">
        <v>5.7119999999999997E-2</v>
      </c>
      <c r="F31" s="63">
        <v>7.8399999999999997E-2</v>
      </c>
      <c r="G31" s="63">
        <v>0.10661</v>
      </c>
      <c r="H31" s="63">
        <v>9.5759999999999998E-2</v>
      </c>
      <c r="I31" s="63">
        <v>0.14238000000000001</v>
      </c>
      <c r="J31" s="63">
        <v>0.10403</v>
      </c>
      <c r="K31" s="63">
        <v>9.6079999999999999E-2</v>
      </c>
      <c r="L31" s="63">
        <v>0.14940000000000001</v>
      </c>
      <c r="M31" s="63">
        <v>0.14954999999999999</v>
      </c>
      <c r="N31" s="63">
        <v>0.14954999999999999</v>
      </c>
      <c r="O31" s="63">
        <v>0.14954999999999999</v>
      </c>
      <c r="P31" s="63">
        <v>0.14954999999999999</v>
      </c>
      <c r="Q31" s="63">
        <v>1</v>
      </c>
      <c r="R31" s="63">
        <v>1</v>
      </c>
      <c r="S31" s="63">
        <v>1</v>
      </c>
      <c r="T31" s="63">
        <v>1</v>
      </c>
      <c r="U31" s="63">
        <v>1</v>
      </c>
      <c r="V31" s="63">
        <v>1</v>
      </c>
      <c r="W31" s="63">
        <v>1</v>
      </c>
      <c r="X31" s="63">
        <v>1</v>
      </c>
      <c r="Y31" s="63">
        <v>1</v>
      </c>
      <c r="Z31" s="63">
        <v>1</v>
      </c>
      <c r="AA31" s="63">
        <v>1</v>
      </c>
      <c r="AB31" s="63">
        <v>1</v>
      </c>
      <c r="AC31" s="63">
        <v>1</v>
      </c>
      <c r="AD31" s="63">
        <v>1</v>
      </c>
      <c r="AE31" s="63">
        <v>1</v>
      </c>
    </row>
    <row r="32" spans="1:31" x14ac:dyDescent="0.2">
      <c r="A32" s="66">
        <v>27</v>
      </c>
      <c r="B32" s="63">
        <v>1.0319999999999999E-2</v>
      </c>
      <c r="C32" s="63">
        <v>1.12E-2</v>
      </c>
      <c r="D32" s="63">
        <v>2.3939999999999999E-2</v>
      </c>
      <c r="E32" s="63">
        <v>6.4189999999999997E-2</v>
      </c>
      <c r="F32" s="63">
        <v>8.8059999999999999E-2</v>
      </c>
      <c r="G32" s="63">
        <v>0.11977</v>
      </c>
      <c r="H32" s="63">
        <v>0.10752</v>
      </c>
      <c r="I32" s="63">
        <v>0.15984000000000001</v>
      </c>
      <c r="J32" s="63">
        <v>0.11685</v>
      </c>
      <c r="K32" s="63">
        <v>0.10785</v>
      </c>
      <c r="L32" s="63">
        <v>0.16778000000000001</v>
      </c>
      <c r="M32" s="63">
        <v>0.16793</v>
      </c>
      <c r="N32" s="63">
        <v>0.16793</v>
      </c>
      <c r="O32" s="63">
        <v>0.16793</v>
      </c>
      <c r="P32" s="63">
        <v>0.16793</v>
      </c>
      <c r="Q32" s="63">
        <v>1</v>
      </c>
      <c r="R32" s="63">
        <v>1</v>
      </c>
      <c r="S32" s="63">
        <v>1</v>
      </c>
      <c r="T32" s="63">
        <v>1</v>
      </c>
      <c r="U32" s="63">
        <v>1</v>
      </c>
      <c r="V32" s="63">
        <v>1</v>
      </c>
      <c r="W32" s="63">
        <v>1</v>
      </c>
      <c r="X32" s="63">
        <v>1</v>
      </c>
      <c r="Y32" s="63">
        <v>1</v>
      </c>
      <c r="Z32" s="63">
        <v>1</v>
      </c>
      <c r="AA32" s="63">
        <v>1</v>
      </c>
      <c r="AB32" s="63">
        <v>1</v>
      </c>
      <c r="AC32" s="63">
        <v>1</v>
      </c>
      <c r="AD32" s="63">
        <v>1</v>
      </c>
      <c r="AE32" s="63">
        <v>1</v>
      </c>
    </row>
    <row r="33" spans="1:31" x14ac:dyDescent="0.2">
      <c r="A33" s="66">
        <v>28</v>
      </c>
      <c r="B33" s="63">
        <v>1.112E-2</v>
      </c>
      <c r="C33" s="63">
        <v>1.204E-2</v>
      </c>
      <c r="D33" s="63">
        <v>2.5760000000000002E-2</v>
      </c>
      <c r="E33" s="63">
        <v>6.9159999999999999E-2</v>
      </c>
      <c r="F33" s="63">
        <v>9.4920000000000004E-2</v>
      </c>
      <c r="G33" s="63">
        <v>0.12901000000000001</v>
      </c>
      <c r="H33" s="63">
        <v>0.11584999999999999</v>
      </c>
      <c r="I33" s="63">
        <v>0.17226</v>
      </c>
      <c r="J33" s="63">
        <v>0.12592999999999999</v>
      </c>
      <c r="K33" s="63">
        <v>0.11625000000000001</v>
      </c>
      <c r="L33" s="63">
        <v>0.18082999999999999</v>
      </c>
      <c r="M33" s="63">
        <v>0.18098</v>
      </c>
      <c r="N33" s="63">
        <v>0.18098</v>
      </c>
      <c r="O33" s="63">
        <v>0.18098</v>
      </c>
      <c r="P33" s="63">
        <v>0.18098</v>
      </c>
      <c r="Q33" s="63">
        <v>1</v>
      </c>
      <c r="R33" s="63">
        <v>1</v>
      </c>
      <c r="S33" s="63">
        <v>1</v>
      </c>
      <c r="T33" s="63">
        <v>1</v>
      </c>
      <c r="U33" s="63">
        <v>1</v>
      </c>
      <c r="V33" s="63">
        <v>1</v>
      </c>
      <c r="W33" s="63">
        <v>1</v>
      </c>
      <c r="X33" s="63">
        <v>1</v>
      </c>
      <c r="Y33" s="63">
        <v>1</v>
      </c>
      <c r="Z33" s="63">
        <v>1</v>
      </c>
      <c r="AA33" s="63">
        <v>1</v>
      </c>
      <c r="AB33" s="63">
        <v>1</v>
      </c>
      <c r="AC33" s="63">
        <v>1</v>
      </c>
      <c r="AD33" s="63">
        <v>1</v>
      </c>
      <c r="AE33" s="63">
        <v>1</v>
      </c>
    </row>
    <row r="34" spans="1:31" x14ac:dyDescent="0.2">
      <c r="A34" s="66">
        <v>29</v>
      </c>
      <c r="B34" s="63">
        <v>1.1599999999999999E-2</v>
      </c>
      <c r="C34" s="63">
        <v>1.26E-2</v>
      </c>
      <c r="D34" s="63">
        <v>2.6880000000000001E-2</v>
      </c>
      <c r="E34" s="63">
        <v>7.2099999999999997E-2</v>
      </c>
      <c r="F34" s="63">
        <v>9.8909999999999998E-2</v>
      </c>
      <c r="G34" s="63">
        <v>0.13453999999999999</v>
      </c>
      <c r="H34" s="63">
        <v>0.12082</v>
      </c>
      <c r="I34" s="63">
        <v>0.17954999999999999</v>
      </c>
      <c r="J34" s="63">
        <v>0.13125000000000001</v>
      </c>
      <c r="K34" s="63">
        <v>0.1212</v>
      </c>
      <c r="L34" s="63">
        <v>0.18848000000000001</v>
      </c>
      <c r="M34" s="63">
        <v>0.18862999999999999</v>
      </c>
      <c r="N34" s="63">
        <v>0.18862999999999999</v>
      </c>
      <c r="O34" s="63">
        <v>0.18862999999999999</v>
      </c>
      <c r="P34" s="63">
        <v>0.18862999999999999</v>
      </c>
      <c r="Q34" s="63">
        <v>1</v>
      </c>
      <c r="R34" s="63">
        <v>1</v>
      </c>
      <c r="S34" s="63">
        <v>1</v>
      </c>
      <c r="T34" s="63">
        <v>1</v>
      </c>
      <c r="U34" s="63">
        <v>1</v>
      </c>
      <c r="V34" s="63">
        <v>1</v>
      </c>
      <c r="W34" s="63">
        <v>1</v>
      </c>
      <c r="X34" s="63">
        <v>1</v>
      </c>
      <c r="Y34" s="63">
        <v>1</v>
      </c>
      <c r="Z34" s="63">
        <v>1</v>
      </c>
      <c r="AA34" s="63">
        <v>1</v>
      </c>
      <c r="AB34" s="63">
        <v>1</v>
      </c>
      <c r="AC34" s="63">
        <v>1</v>
      </c>
      <c r="AD34" s="63">
        <v>1</v>
      </c>
      <c r="AE34" s="63">
        <v>1</v>
      </c>
    </row>
    <row r="35" spans="1:31" x14ac:dyDescent="0.2">
      <c r="A35" s="66">
        <v>30</v>
      </c>
      <c r="B35" s="63">
        <v>1.208E-2</v>
      </c>
      <c r="C35" s="63">
        <v>1.3089999999999999E-2</v>
      </c>
      <c r="D35" s="63">
        <v>2.8000000000000001E-2</v>
      </c>
      <c r="E35" s="63">
        <v>7.5039999999999996E-2</v>
      </c>
      <c r="F35" s="63">
        <v>0.10297000000000001</v>
      </c>
      <c r="G35" s="63">
        <v>0.14000000000000001</v>
      </c>
      <c r="H35" s="63">
        <v>0.12572</v>
      </c>
      <c r="I35" s="63">
        <v>0.18693000000000001</v>
      </c>
      <c r="J35" s="63">
        <v>0.13658000000000001</v>
      </c>
      <c r="K35" s="63">
        <v>0.12608</v>
      </c>
      <c r="L35" s="63">
        <v>0.19613</v>
      </c>
      <c r="M35" s="63">
        <v>0.19635</v>
      </c>
      <c r="N35" s="63">
        <v>0.19635</v>
      </c>
      <c r="O35" s="63">
        <v>0.19635</v>
      </c>
      <c r="P35" s="63">
        <v>0.19635</v>
      </c>
      <c r="Q35" s="63">
        <v>1</v>
      </c>
      <c r="R35" s="63">
        <v>1</v>
      </c>
      <c r="S35" s="63">
        <v>1</v>
      </c>
      <c r="T35" s="63">
        <v>1</v>
      </c>
      <c r="U35" s="63">
        <v>1</v>
      </c>
      <c r="V35" s="63">
        <v>1</v>
      </c>
      <c r="W35" s="63">
        <v>1</v>
      </c>
      <c r="X35" s="63">
        <v>1</v>
      </c>
      <c r="Y35" s="63">
        <v>1</v>
      </c>
      <c r="Z35" s="63">
        <v>1</v>
      </c>
      <c r="AA35" s="63">
        <v>1</v>
      </c>
      <c r="AB35" s="63">
        <v>1</v>
      </c>
      <c r="AC35" s="63">
        <v>1</v>
      </c>
      <c r="AD35" s="63">
        <v>1</v>
      </c>
      <c r="AE35" s="63">
        <v>1</v>
      </c>
    </row>
    <row r="36" spans="1:31" x14ac:dyDescent="0.2">
      <c r="A36" s="66">
        <v>31</v>
      </c>
      <c r="B36" s="63">
        <v>1.248E-2</v>
      </c>
      <c r="C36" s="63">
        <v>1.358E-2</v>
      </c>
      <c r="D36" s="63">
        <v>2.9049999999999999E-2</v>
      </c>
      <c r="E36" s="63">
        <v>7.7979999999999994E-2</v>
      </c>
      <c r="F36" s="63">
        <v>0.10696</v>
      </c>
      <c r="G36" s="63">
        <v>0.14546000000000001</v>
      </c>
      <c r="H36" s="63">
        <v>0.13062000000000001</v>
      </c>
      <c r="I36" s="63">
        <v>0.19422</v>
      </c>
      <c r="J36" s="63">
        <v>0.1419</v>
      </c>
      <c r="K36" s="63">
        <v>0.13103000000000001</v>
      </c>
      <c r="L36" s="63">
        <v>0.20385</v>
      </c>
      <c r="M36" s="63">
        <v>0.20399999999999999</v>
      </c>
      <c r="N36" s="63">
        <v>0.20399999999999999</v>
      </c>
      <c r="O36" s="63">
        <v>0.20399999999999999</v>
      </c>
      <c r="P36" s="63">
        <v>0.20399999999999999</v>
      </c>
      <c r="Q36" s="63">
        <v>1</v>
      </c>
      <c r="R36" s="63">
        <v>1</v>
      </c>
      <c r="S36" s="63">
        <v>1</v>
      </c>
      <c r="T36" s="63">
        <v>1</v>
      </c>
      <c r="U36" s="63">
        <v>1</v>
      </c>
      <c r="V36" s="63">
        <v>1</v>
      </c>
      <c r="W36" s="63">
        <v>1</v>
      </c>
      <c r="X36" s="63">
        <v>1</v>
      </c>
      <c r="Y36" s="63">
        <v>1</v>
      </c>
      <c r="Z36" s="63">
        <v>1</v>
      </c>
      <c r="AA36" s="63">
        <v>1</v>
      </c>
      <c r="AB36" s="63">
        <v>1</v>
      </c>
      <c r="AC36" s="63">
        <v>1</v>
      </c>
      <c r="AD36" s="63">
        <v>1</v>
      </c>
      <c r="AE36" s="63">
        <v>1</v>
      </c>
    </row>
    <row r="37" spans="1:31" x14ac:dyDescent="0.2">
      <c r="A37" s="66">
        <v>32</v>
      </c>
      <c r="B37" s="63">
        <v>1.2959999999999999E-2</v>
      </c>
      <c r="C37" s="63">
        <v>1.4069999999999999E-2</v>
      </c>
      <c r="D37" s="63">
        <v>3.0169999999999999E-2</v>
      </c>
      <c r="E37" s="63">
        <v>8.0920000000000006E-2</v>
      </c>
      <c r="F37" s="63">
        <v>0.11101999999999999</v>
      </c>
      <c r="G37" s="63">
        <v>0.15092</v>
      </c>
      <c r="H37" s="63">
        <v>0.13552</v>
      </c>
      <c r="I37" s="63">
        <v>0.20150999999999999</v>
      </c>
      <c r="J37" s="63">
        <v>0.14729999999999999</v>
      </c>
      <c r="K37" s="63">
        <v>0.13597999999999999</v>
      </c>
      <c r="L37" s="63">
        <v>0.21149999999999999</v>
      </c>
      <c r="M37" s="63">
        <v>0.21165</v>
      </c>
      <c r="N37" s="63">
        <v>0.21165</v>
      </c>
      <c r="O37" s="63">
        <v>0.21165</v>
      </c>
      <c r="P37" s="63">
        <v>0.21165</v>
      </c>
      <c r="Q37" s="63">
        <v>1</v>
      </c>
      <c r="R37" s="63">
        <v>1</v>
      </c>
      <c r="S37" s="63">
        <v>1</v>
      </c>
      <c r="T37" s="63">
        <v>1</v>
      </c>
      <c r="U37" s="63">
        <v>1</v>
      </c>
      <c r="V37" s="63">
        <v>1</v>
      </c>
      <c r="W37" s="63">
        <v>1</v>
      </c>
      <c r="X37" s="63">
        <v>1</v>
      </c>
      <c r="Y37" s="63">
        <v>1</v>
      </c>
      <c r="Z37" s="63">
        <v>1</v>
      </c>
      <c r="AA37" s="63">
        <v>1</v>
      </c>
      <c r="AB37" s="63">
        <v>1</v>
      </c>
      <c r="AC37" s="63">
        <v>1</v>
      </c>
      <c r="AD37" s="63">
        <v>1</v>
      </c>
      <c r="AE37" s="63">
        <v>1</v>
      </c>
    </row>
    <row r="38" spans="1:31" x14ac:dyDescent="0.2">
      <c r="A38" s="66">
        <v>33</v>
      </c>
      <c r="B38" s="63">
        <v>1.328E-2</v>
      </c>
      <c r="C38" s="63">
        <v>1.4420000000000001E-2</v>
      </c>
      <c r="D38" s="63">
        <v>3.0870000000000002E-2</v>
      </c>
      <c r="E38" s="63">
        <v>8.2809999999999995E-2</v>
      </c>
      <c r="F38" s="63">
        <v>0.11361</v>
      </c>
      <c r="G38" s="63">
        <v>0.15448999999999999</v>
      </c>
      <c r="H38" s="63">
        <v>0.13874</v>
      </c>
      <c r="I38" s="63">
        <v>0.20627999999999999</v>
      </c>
      <c r="J38" s="63">
        <v>0.15075</v>
      </c>
      <c r="K38" s="63">
        <v>0.13919999999999999</v>
      </c>
      <c r="L38" s="63">
        <v>0.21653</v>
      </c>
      <c r="M38" s="63">
        <v>0.21668000000000001</v>
      </c>
      <c r="N38" s="63">
        <v>0.21668000000000001</v>
      </c>
      <c r="O38" s="63">
        <v>0.21668000000000001</v>
      </c>
      <c r="P38" s="63">
        <v>0.21668000000000001</v>
      </c>
      <c r="Q38" s="63">
        <v>1</v>
      </c>
      <c r="R38" s="63">
        <v>1</v>
      </c>
      <c r="S38" s="63">
        <v>1</v>
      </c>
      <c r="T38" s="63">
        <v>1</v>
      </c>
      <c r="U38" s="63">
        <v>1</v>
      </c>
      <c r="V38" s="63">
        <v>1</v>
      </c>
      <c r="W38" s="63">
        <v>1</v>
      </c>
      <c r="X38" s="63">
        <v>1</v>
      </c>
      <c r="Y38" s="63">
        <v>1</v>
      </c>
      <c r="Z38" s="63">
        <v>1</v>
      </c>
      <c r="AA38" s="63">
        <v>1</v>
      </c>
      <c r="AB38" s="63">
        <v>1</v>
      </c>
      <c r="AC38" s="63">
        <v>1</v>
      </c>
      <c r="AD38" s="63">
        <v>1</v>
      </c>
      <c r="AE38" s="63">
        <v>1</v>
      </c>
    </row>
    <row r="39" spans="1:31" x14ac:dyDescent="0.2">
      <c r="A39" s="66">
        <v>34</v>
      </c>
      <c r="B39" s="63">
        <v>1.3440000000000001E-2</v>
      </c>
      <c r="C39" s="63">
        <v>1.4630000000000001E-2</v>
      </c>
      <c r="D39" s="63">
        <v>3.1220000000000001E-2</v>
      </c>
      <c r="E39" s="63">
        <v>8.3720000000000003E-2</v>
      </c>
      <c r="F39" s="63">
        <v>0.11487</v>
      </c>
      <c r="G39" s="63">
        <v>0.15623999999999999</v>
      </c>
      <c r="H39" s="63">
        <v>0.14027999999999999</v>
      </c>
      <c r="I39" s="63">
        <v>0.20852999999999999</v>
      </c>
      <c r="J39" s="63">
        <v>0.15240000000000001</v>
      </c>
      <c r="K39" s="63">
        <v>0.14069999999999999</v>
      </c>
      <c r="L39" s="63">
        <v>0.21893000000000001</v>
      </c>
      <c r="M39" s="63">
        <v>0.21908</v>
      </c>
      <c r="N39" s="63">
        <v>0.21908</v>
      </c>
      <c r="O39" s="63">
        <v>0.21908</v>
      </c>
      <c r="P39" s="63">
        <v>0.21908</v>
      </c>
      <c r="Q39" s="63">
        <v>1</v>
      </c>
      <c r="R39" s="63">
        <v>1</v>
      </c>
      <c r="S39" s="63">
        <v>1</v>
      </c>
      <c r="T39" s="63">
        <v>1</v>
      </c>
      <c r="U39" s="63">
        <v>1</v>
      </c>
      <c r="V39" s="63">
        <v>1</v>
      </c>
      <c r="W39" s="63">
        <v>1</v>
      </c>
      <c r="X39" s="63">
        <v>1</v>
      </c>
      <c r="Y39" s="63">
        <v>1</v>
      </c>
      <c r="Z39" s="63">
        <v>1</v>
      </c>
      <c r="AA39" s="63">
        <v>1</v>
      </c>
      <c r="AB39" s="63">
        <v>1</v>
      </c>
      <c r="AC39" s="63">
        <v>1</v>
      </c>
      <c r="AD39" s="63">
        <v>1</v>
      </c>
      <c r="AE39" s="63">
        <v>1</v>
      </c>
    </row>
    <row r="40" spans="1:31" x14ac:dyDescent="0.2">
      <c r="A40" s="66">
        <v>35</v>
      </c>
      <c r="B40" s="63">
        <v>1.3599999999999999E-2</v>
      </c>
      <c r="C40" s="63">
        <v>1.477E-2</v>
      </c>
      <c r="D40" s="63">
        <v>3.1570000000000001E-2</v>
      </c>
      <c r="E40" s="63">
        <v>8.4629999999999997E-2</v>
      </c>
      <c r="F40" s="63">
        <v>0.11613</v>
      </c>
      <c r="G40" s="63">
        <v>0.15792</v>
      </c>
      <c r="H40" s="63">
        <v>0.14182</v>
      </c>
      <c r="I40" s="63">
        <v>0.21087</v>
      </c>
      <c r="J40" s="63">
        <v>0.15404999999999999</v>
      </c>
      <c r="K40" s="63">
        <v>0.14227999999999999</v>
      </c>
      <c r="L40" s="63">
        <v>0.22125</v>
      </c>
      <c r="M40" s="63">
        <v>0.22148000000000001</v>
      </c>
      <c r="N40" s="63">
        <v>0.22148000000000001</v>
      </c>
      <c r="O40" s="63">
        <v>0.22148000000000001</v>
      </c>
      <c r="P40" s="63">
        <v>0.22148000000000001</v>
      </c>
      <c r="Q40" s="63">
        <v>1</v>
      </c>
      <c r="R40" s="63">
        <v>1</v>
      </c>
      <c r="S40" s="63">
        <v>1</v>
      </c>
      <c r="T40" s="63">
        <v>1</v>
      </c>
      <c r="U40" s="63">
        <v>1</v>
      </c>
      <c r="V40" s="63">
        <v>1</v>
      </c>
      <c r="W40" s="63">
        <v>1</v>
      </c>
      <c r="X40" s="63">
        <v>1</v>
      </c>
      <c r="Y40" s="63">
        <v>1</v>
      </c>
      <c r="Z40" s="63">
        <v>1</v>
      </c>
      <c r="AA40" s="63">
        <v>1</v>
      </c>
      <c r="AB40" s="63">
        <v>1</v>
      </c>
      <c r="AC40" s="63">
        <v>1</v>
      </c>
      <c r="AD40" s="63">
        <v>1</v>
      </c>
      <c r="AE40" s="63">
        <v>1</v>
      </c>
    </row>
    <row r="41" spans="1:31" x14ac:dyDescent="0.2">
      <c r="A41" s="66">
        <v>36</v>
      </c>
      <c r="B41" s="63">
        <v>0</v>
      </c>
      <c r="C41" s="63">
        <v>1.491E-2</v>
      </c>
      <c r="D41" s="63">
        <v>3.1919999999999997E-2</v>
      </c>
      <c r="E41" s="63">
        <v>8.5540000000000005E-2</v>
      </c>
      <c r="F41" s="63">
        <v>0.11738999999999999</v>
      </c>
      <c r="G41" s="63">
        <v>0.15959999999999999</v>
      </c>
      <c r="H41" s="63">
        <v>0.14329</v>
      </c>
      <c r="I41" s="63">
        <v>0.21312</v>
      </c>
      <c r="J41" s="63">
        <v>0.15570000000000001</v>
      </c>
      <c r="K41" s="63">
        <v>0.14377999999999999</v>
      </c>
      <c r="L41" s="63">
        <v>0.22364999999999999</v>
      </c>
      <c r="M41" s="63">
        <v>0.2238</v>
      </c>
      <c r="N41" s="63">
        <v>0.2238</v>
      </c>
      <c r="O41" s="63">
        <v>0.2238</v>
      </c>
      <c r="P41" s="63">
        <v>0.2238</v>
      </c>
      <c r="Q41" s="63">
        <v>1</v>
      </c>
      <c r="R41" s="63">
        <v>1</v>
      </c>
      <c r="S41" s="63">
        <v>1</v>
      </c>
      <c r="T41" s="63">
        <v>1</v>
      </c>
      <c r="U41" s="63">
        <v>1</v>
      </c>
      <c r="V41" s="63">
        <v>1</v>
      </c>
      <c r="W41" s="63">
        <v>1</v>
      </c>
      <c r="X41" s="63">
        <v>1</v>
      </c>
      <c r="Y41" s="63">
        <v>1</v>
      </c>
      <c r="Z41" s="63">
        <v>1</v>
      </c>
      <c r="AA41" s="63">
        <v>1</v>
      </c>
      <c r="AB41" s="63">
        <v>1</v>
      </c>
      <c r="AC41" s="63">
        <v>1</v>
      </c>
      <c r="AD41" s="63">
        <v>1</v>
      </c>
      <c r="AE41" s="63">
        <v>1</v>
      </c>
    </row>
    <row r="42" spans="1:31" x14ac:dyDescent="0.2">
      <c r="A42" s="66">
        <v>37</v>
      </c>
      <c r="B42" s="63">
        <v>0</v>
      </c>
      <c r="C42" s="63">
        <v>0</v>
      </c>
      <c r="D42" s="63">
        <v>3.2199999999999999E-2</v>
      </c>
      <c r="E42" s="63">
        <v>8.6449999999999999E-2</v>
      </c>
      <c r="F42" s="63">
        <v>0.11865000000000001</v>
      </c>
      <c r="G42" s="63">
        <v>0.16128000000000001</v>
      </c>
      <c r="H42" s="63">
        <v>0.14482999999999999</v>
      </c>
      <c r="I42" s="63">
        <v>0.21537000000000001</v>
      </c>
      <c r="J42" s="63">
        <v>0.15734999999999999</v>
      </c>
      <c r="K42" s="63">
        <v>0.14527999999999999</v>
      </c>
      <c r="L42" s="63">
        <v>0.22605</v>
      </c>
      <c r="M42" s="63">
        <v>0.22620000000000001</v>
      </c>
      <c r="N42" s="63">
        <v>0.22620000000000001</v>
      </c>
      <c r="O42" s="63">
        <v>0.22620000000000001</v>
      </c>
      <c r="P42" s="63">
        <v>0.22620000000000001</v>
      </c>
      <c r="Q42" s="63">
        <v>1</v>
      </c>
      <c r="R42" s="63">
        <v>1</v>
      </c>
      <c r="S42" s="63">
        <v>1</v>
      </c>
      <c r="T42" s="63">
        <v>1</v>
      </c>
      <c r="U42" s="63">
        <v>1</v>
      </c>
      <c r="V42" s="63">
        <v>1</v>
      </c>
      <c r="W42" s="63">
        <v>1</v>
      </c>
      <c r="X42" s="63">
        <v>1</v>
      </c>
      <c r="Y42" s="63">
        <v>1</v>
      </c>
      <c r="Z42" s="63">
        <v>1</v>
      </c>
      <c r="AA42" s="63">
        <v>1</v>
      </c>
      <c r="AB42" s="63">
        <v>1</v>
      </c>
      <c r="AC42" s="63">
        <v>1</v>
      </c>
      <c r="AD42" s="63">
        <v>1</v>
      </c>
      <c r="AE42" s="63">
        <v>1</v>
      </c>
    </row>
    <row r="43" spans="1:31" x14ac:dyDescent="0.2">
      <c r="A43" s="66">
        <v>38</v>
      </c>
      <c r="B43" s="63">
        <v>0</v>
      </c>
      <c r="C43" s="63">
        <v>0</v>
      </c>
      <c r="D43" s="63">
        <v>0</v>
      </c>
      <c r="E43" s="63">
        <v>8.6940000000000003E-2</v>
      </c>
      <c r="F43" s="63">
        <v>0.11928</v>
      </c>
      <c r="G43" s="63">
        <v>0.16211999999999999</v>
      </c>
      <c r="H43" s="63">
        <v>0.14560000000000001</v>
      </c>
      <c r="I43" s="63">
        <v>0.21645</v>
      </c>
      <c r="J43" s="63">
        <v>0.15817999999999999</v>
      </c>
      <c r="K43" s="63">
        <v>0.14602999999999999</v>
      </c>
      <c r="L43" s="63">
        <v>0.22717999999999999</v>
      </c>
      <c r="M43" s="63">
        <v>0.22739999999999999</v>
      </c>
      <c r="N43" s="63">
        <v>0.22739999999999999</v>
      </c>
      <c r="O43" s="63">
        <v>0.22739999999999999</v>
      </c>
      <c r="P43" s="63">
        <v>0.22739999999999999</v>
      </c>
      <c r="Q43" s="63">
        <v>1</v>
      </c>
      <c r="R43" s="63">
        <v>1</v>
      </c>
      <c r="S43" s="63">
        <v>1</v>
      </c>
      <c r="T43" s="63">
        <v>1</v>
      </c>
      <c r="U43" s="63">
        <v>1</v>
      </c>
      <c r="V43" s="63">
        <v>1</v>
      </c>
      <c r="W43" s="63">
        <v>1</v>
      </c>
      <c r="X43" s="63">
        <v>1</v>
      </c>
      <c r="Y43" s="63">
        <v>1</v>
      </c>
      <c r="Z43" s="63">
        <v>1</v>
      </c>
      <c r="AA43" s="63">
        <v>1</v>
      </c>
      <c r="AB43" s="63">
        <v>1</v>
      </c>
      <c r="AC43" s="63">
        <v>1</v>
      </c>
      <c r="AD43" s="63">
        <v>1</v>
      </c>
      <c r="AE43" s="63">
        <v>1</v>
      </c>
    </row>
    <row r="44" spans="1:31" x14ac:dyDescent="0.2">
      <c r="A44" s="66">
        <v>39</v>
      </c>
      <c r="B44" s="63">
        <v>0</v>
      </c>
      <c r="C44" s="63">
        <v>0</v>
      </c>
      <c r="D44" s="63">
        <v>0</v>
      </c>
      <c r="E44" s="63">
        <v>0</v>
      </c>
      <c r="F44" s="63">
        <v>0.11928</v>
      </c>
      <c r="G44" s="63">
        <v>0.16211999999999999</v>
      </c>
      <c r="H44" s="63">
        <v>0.14560000000000001</v>
      </c>
      <c r="I44" s="63">
        <v>0.21645</v>
      </c>
      <c r="J44" s="63">
        <v>0.15817999999999999</v>
      </c>
      <c r="K44" s="63">
        <v>0.14602999999999999</v>
      </c>
      <c r="L44" s="63">
        <v>0.22717999999999999</v>
      </c>
      <c r="M44" s="63">
        <v>0.22739999999999999</v>
      </c>
      <c r="N44" s="63">
        <v>0.22739999999999999</v>
      </c>
      <c r="O44" s="63">
        <v>0.22739999999999999</v>
      </c>
      <c r="P44" s="63">
        <v>0.22739999999999999</v>
      </c>
      <c r="Q44" s="63">
        <v>1</v>
      </c>
      <c r="R44" s="63">
        <v>1</v>
      </c>
      <c r="S44" s="63">
        <v>1</v>
      </c>
      <c r="T44" s="63">
        <v>1</v>
      </c>
      <c r="U44" s="63">
        <v>1</v>
      </c>
      <c r="V44" s="63">
        <v>1</v>
      </c>
      <c r="W44" s="63">
        <v>1</v>
      </c>
      <c r="X44" s="63">
        <v>1</v>
      </c>
      <c r="Y44" s="63">
        <v>1</v>
      </c>
      <c r="Z44" s="63">
        <v>1</v>
      </c>
      <c r="AA44" s="63">
        <v>1</v>
      </c>
      <c r="AB44" s="63">
        <v>1</v>
      </c>
      <c r="AC44" s="63">
        <v>1</v>
      </c>
      <c r="AD44" s="63">
        <v>1</v>
      </c>
      <c r="AE44" s="63">
        <v>1</v>
      </c>
    </row>
    <row r="45" spans="1:31" x14ac:dyDescent="0.2">
      <c r="A45" s="66">
        <v>40</v>
      </c>
      <c r="B45" s="63">
        <v>0</v>
      </c>
      <c r="C45" s="63">
        <v>0</v>
      </c>
      <c r="D45" s="63">
        <v>0</v>
      </c>
      <c r="E45" s="63">
        <v>0</v>
      </c>
      <c r="F45" s="63">
        <v>0</v>
      </c>
      <c r="G45" s="63">
        <v>0.16211999999999999</v>
      </c>
      <c r="H45" s="63">
        <v>0.14560000000000001</v>
      </c>
      <c r="I45" s="63">
        <v>0.21645</v>
      </c>
      <c r="J45" s="63">
        <v>0.15817999999999999</v>
      </c>
      <c r="K45" s="63">
        <v>0.14602999999999999</v>
      </c>
      <c r="L45" s="63">
        <v>0.22717999999999999</v>
      </c>
      <c r="M45" s="63">
        <v>0.22739999999999999</v>
      </c>
      <c r="N45" s="63">
        <v>0.22739999999999999</v>
      </c>
      <c r="O45" s="63">
        <v>0.22739999999999999</v>
      </c>
      <c r="P45" s="63">
        <v>0.22739999999999999</v>
      </c>
      <c r="Q45" s="63">
        <v>1</v>
      </c>
      <c r="R45" s="63">
        <v>1</v>
      </c>
      <c r="S45" s="63">
        <v>1</v>
      </c>
      <c r="T45" s="63">
        <v>1</v>
      </c>
      <c r="U45" s="63">
        <v>1</v>
      </c>
      <c r="V45" s="63">
        <v>1</v>
      </c>
      <c r="W45" s="63">
        <v>1</v>
      </c>
      <c r="X45" s="63">
        <v>1</v>
      </c>
      <c r="Y45" s="63">
        <v>1</v>
      </c>
      <c r="Z45" s="63">
        <v>1</v>
      </c>
      <c r="AA45" s="63">
        <v>1</v>
      </c>
      <c r="AB45" s="63">
        <v>1</v>
      </c>
      <c r="AC45" s="63">
        <v>1</v>
      </c>
      <c r="AD45" s="63">
        <v>1</v>
      </c>
      <c r="AE45" s="63">
        <v>1</v>
      </c>
    </row>
    <row r="46" spans="1:31" x14ac:dyDescent="0.2">
      <c r="A46" s="66">
        <v>41</v>
      </c>
      <c r="B46" s="63">
        <v>0</v>
      </c>
      <c r="C46" s="63">
        <v>0</v>
      </c>
      <c r="D46" s="63">
        <v>0</v>
      </c>
      <c r="E46" s="63">
        <v>0</v>
      </c>
      <c r="F46" s="63">
        <v>0</v>
      </c>
      <c r="G46" s="63">
        <v>0</v>
      </c>
      <c r="H46" s="63">
        <v>0.14560000000000001</v>
      </c>
      <c r="I46" s="63">
        <v>0.21645</v>
      </c>
      <c r="J46" s="63">
        <v>0.15817999999999999</v>
      </c>
      <c r="K46" s="63">
        <v>0.14602999999999999</v>
      </c>
      <c r="L46" s="63">
        <v>0.22717999999999999</v>
      </c>
      <c r="M46" s="63">
        <v>0.22739999999999999</v>
      </c>
      <c r="N46" s="63">
        <v>0.22739999999999999</v>
      </c>
      <c r="O46" s="63">
        <v>0.22739999999999999</v>
      </c>
      <c r="P46" s="63">
        <v>0.22739999999999999</v>
      </c>
      <c r="Q46" s="63">
        <v>1</v>
      </c>
      <c r="R46" s="63">
        <v>1</v>
      </c>
      <c r="S46" s="63">
        <v>1</v>
      </c>
      <c r="T46" s="63">
        <v>1</v>
      </c>
      <c r="U46" s="63">
        <v>1</v>
      </c>
      <c r="V46" s="63">
        <v>1</v>
      </c>
      <c r="W46" s="63">
        <v>1</v>
      </c>
      <c r="X46" s="63">
        <v>1</v>
      </c>
      <c r="Y46" s="63">
        <v>1</v>
      </c>
      <c r="Z46" s="63">
        <v>1</v>
      </c>
      <c r="AA46" s="63">
        <v>1</v>
      </c>
      <c r="AB46" s="63">
        <v>1</v>
      </c>
      <c r="AC46" s="63">
        <v>1</v>
      </c>
      <c r="AD46" s="63">
        <v>1</v>
      </c>
      <c r="AE46" s="63">
        <v>1</v>
      </c>
    </row>
    <row r="47" spans="1:31" x14ac:dyDescent="0.2">
      <c r="A47" s="66">
        <v>42</v>
      </c>
      <c r="B47" s="63">
        <v>0</v>
      </c>
      <c r="C47" s="63">
        <v>0</v>
      </c>
      <c r="D47" s="63">
        <v>0</v>
      </c>
      <c r="E47" s="63">
        <v>0</v>
      </c>
      <c r="F47" s="63">
        <v>0</v>
      </c>
      <c r="G47" s="63">
        <v>0</v>
      </c>
      <c r="H47" s="63">
        <v>0</v>
      </c>
      <c r="I47" s="63">
        <v>0.21645</v>
      </c>
      <c r="J47" s="63">
        <v>0.15817999999999999</v>
      </c>
      <c r="K47" s="63">
        <v>0.14602999999999999</v>
      </c>
      <c r="L47" s="63">
        <v>0.22717999999999999</v>
      </c>
      <c r="M47" s="63">
        <v>0.22739999999999999</v>
      </c>
      <c r="N47" s="63">
        <v>0.22739999999999999</v>
      </c>
      <c r="O47" s="63">
        <v>0.22739999999999999</v>
      </c>
      <c r="P47" s="63">
        <v>0.22739999999999999</v>
      </c>
      <c r="Q47" s="63">
        <v>1</v>
      </c>
      <c r="R47" s="63">
        <v>1</v>
      </c>
      <c r="S47" s="63">
        <v>1</v>
      </c>
      <c r="T47" s="63">
        <v>1</v>
      </c>
      <c r="U47" s="63">
        <v>1</v>
      </c>
      <c r="V47" s="63">
        <v>1</v>
      </c>
      <c r="W47" s="63">
        <v>1</v>
      </c>
      <c r="X47" s="63">
        <v>1</v>
      </c>
      <c r="Y47" s="63">
        <v>1</v>
      </c>
      <c r="Z47" s="63">
        <v>1</v>
      </c>
      <c r="AA47" s="63">
        <v>1</v>
      </c>
      <c r="AB47" s="63">
        <v>1</v>
      </c>
      <c r="AC47" s="63">
        <v>1</v>
      </c>
      <c r="AD47" s="63">
        <v>1</v>
      </c>
      <c r="AE47" s="63">
        <v>1</v>
      </c>
    </row>
    <row r="48" spans="1:31" x14ac:dyDescent="0.2">
      <c r="A48" s="66">
        <v>43</v>
      </c>
      <c r="B48" s="63">
        <v>0</v>
      </c>
      <c r="C48" s="63">
        <v>0</v>
      </c>
      <c r="D48" s="63">
        <v>0</v>
      </c>
      <c r="E48" s="63">
        <v>0</v>
      </c>
      <c r="F48" s="63">
        <v>0</v>
      </c>
      <c r="G48" s="63">
        <v>0</v>
      </c>
      <c r="H48" s="63">
        <v>0</v>
      </c>
      <c r="I48" s="63">
        <v>0</v>
      </c>
      <c r="J48" s="63">
        <v>0.15817999999999999</v>
      </c>
      <c r="K48" s="63">
        <v>0.14602999999999999</v>
      </c>
      <c r="L48" s="63">
        <v>0.22717999999999999</v>
      </c>
      <c r="M48" s="63">
        <v>0.22739999999999999</v>
      </c>
      <c r="N48" s="63">
        <v>0.22739999999999999</v>
      </c>
      <c r="O48" s="63">
        <v>0.22739999999999999</v>
      </c>
      <c r="P48" s="63">
        <v>0.22739999999999999</v>
      </c>
      <c r="Q48" s="63">
        <v>1</v>
      </c>
      <c r="R48" s="63">
        <v>1</v>
      </c>
      <c r="S48" s="63">
        <v>1</v>
      </c>
      <c r="T48" s="63">
        <v>1</v>
      </c>
      <c r="U48" s="63">
        <v>1</v>
      </c>
      <c r="V48" s="63">
        <v>1</v>
      </c>
      <c r="W48" s="63">
        <v>1</v>
      </c>
      <c r="X48" s="63">
        <v>1</v>
      </c>
      <c r="Y48" s="63">
        <v>1</v>
      </c>
      <c r="Z48" s="63">
        <v>1</v>
      </c>
      <c r="AA48" s="63">
        <v>1</v>
      </c>
      <c r="AB48" s="63">
        <v>1</v>
      </c>
      <c r="AC48" s="63">
        <v>1</v>
      </c>
      <c r="AD48" s="63">
        <v>1</v>
      </c>
      <c r="AE48" s="63">
        <v>1</v>
      </c>
    </row>
    <row r="49" spans="1:31" x14ac:dyDescent="0.2">
      <c r="A49" s="66">
        <v>44</v>
      </c>
      <c r="B49" s="63">
        <v>0</v>
      </c>
      <c r="C49" s="63">
        <v>0</v>
      </c>
      <c r="D49" s="63">
        <v>0</v>
      </c>
      <c r="E49" s="63">
        <v>0</v>
      </c>
      <c r="F49" s="63">
        <v>0</v>
      </c>
      <c r="G49" s="63">
        <v>0</v>
      </c>
      <c r="H49" s="63">
        <v>0</v>
      </c>
      <c r="I49" s="63">
        <v>0</v>
      </c>
      <c r="J49" s="63">
        <v>0</v>
      </c>
      <c r="K49" s="63">
        <v>0.14602999999999999</v>
      </c>
      <c r="L49" s="63">
        <v>0.22717999999999999</v>
      </c>
      <c r="M49" s="63">
        <v>0.22739999999999999</v>
      </c>
      <c r="N49" s="63">
        <v>0.22739999999999999</v>
      </c>
      <c r="O49" s="63">
        <v>0.22739999999999999</v>
      </c>
      <c r="P49" s="63">
        <v>0.22739999999999999</v>
      </c>
      <c r="Q49" s="63">
        <v>1</v>
      </c>
      <c r="R49" s="63">
        <v>1</v>
      </c>
      <c r="S49" s="63">
        <v>1</v>
      </c>
      <c r="T49" s="63">
        <v>1</v>
      </c>
      <c r="U49" s="63">
        <v>1</v>
      </c>
      <c r="V49" s="63">
        <v>1</v>
      </c>
      <c r="W49" s="63">
        <v>1</v>
      </c>
      <c r="X49" s="63">
        <v>1</v>
      </c>
      <c r="Y49" s="63">
        <v>1</v>
      </c>
      <c r="Z49" s="63">
        <v>1</v>
      </c>
      <c r="AA49" s="63">
        <v>1</v>
      </c>
      <c r="AB49" s="63">
        <v>1</v>
      </c>
      <c r="AC49" s="63">
        <v>1</v>
      </c>
      <c r="AD49" s="63">
        <v>1</v>
      </c>
      <c r="AE49" s="63">
        <v>1</v>
      </c>
    </row>
    <row r="50" spans="1:31" x14ac:dyDescent="0.2">
      <c r="A50" s="66">
        <v>45</v>
      </c>
      <c r="B50" s="63">
        <v>0</v>
      </c>
      <c r="C50" s="63">
        <v>0</v>
      </c>
      <c r="D50" s="63">
        <v>0</v>
      </c>
      <c r="E50" s="63">
        <v>0</v>
      </c>
      <c r="F50" s="63">
        <v>0</v>
      </c>
      <c r="G50" s="63">
        <v>0</v>
      </c>
      <c r="H50" s="63">
        <v>0</v>
      </c>
      <c r="I50" s="63">
        <v>0</v>
      </c>
      <c r="J50" s="63">
        <v>0</v>
      </c>
      <c r="K50" s="63">
        <v>0</v>
      </c>
      <c r="L50" s="63">
        <v>0.22717999999999999</v>
      </c>
      <c r="M50" s="63">
        <v>0.22739999999999999</v>
      </c>
      <c r="N50" s="63">
        <v>0.22739999999999999</v>
      </c>
      <c r="O50" s="63">
        <v>0.22739999999999999</v>
      </c>
      <c r="P50" s="63">
        <v>0.22739999999999999</v>
      </c>
      <c r="Q50" s="63">
        <v>1</v>
      </c>
      <c r="R50" s="63">
        <v>1</v>
      </c>
      <c r="S50" s="63">
        <v>1</v>
      </c>
      <c r="T50" s="63">
        <v>1</v>
      </c>
      <c r="U50" s="63">
        <v>1</v>
      </c>
      <c r="V50" s="63">
        <v>1</v>
      </c>
      <c r="W50" s="63">
        <v>1</v>
      </c>
      <c r="X50" s="63">
        <v>1</v>
      </c>
      <c r="Y50" s="63">
        <v>1</v>
      </c>
      <c r="Z50" s="63">
        <v>1</v>
      </c>
      <c r="AA50" s="63">
        <v>1</v>
      </c>
      <c r="AB50" s="63">
        <v>1</v>
      </c>
      <c r="AC50" s="63">
        <v>1</v>
      </c>
      <c r="AD50" s="63">
        <v>1</v>
      </c>
      <c r="AE50" s="63">
        <v>1</v>
      </c>
    </row>
    <row r="51" spans="1:31" x14ac:dyDescent="0.2">
      <c r="A51" s="66">
        <v>46</v>
      </c>
      <c r="B51" s="63">
        <v>0</v>
      </c>
      <c r="C51" s="63">
        <v>0</v>
      </c>
      <c r="D51" s="63">
        <v>0</v>
      </c>
      <c r="E51" s="63">
        <v>0</v>
      </c>
      <c r="F51" s="63">
        <v>0</v>
      </c>
      <c r="G51" s="63">
        <v>0</v>
      </c>
      <c r="H51" s="63">
        <v>0</v>
      </c>
      <c r="I51" s="63">
        <v>0</v>
      </c>
      <c r="J51" s="63">
        <v>0</v>
      </c>
      <c r="K51" s="63">
        <v>0</v>
      </c>
      <c r="L51" s="63">
        <v>0</v>
      </c>
      <c r="M51" s="63">
        <v>0.22739999999999999</v>
      </c>
      <c r="N51" s="63">
        <v>0.22739999999999999</v>
      </c>
      <c r="O51" s="63">
        <v>0.22739999999999999</v>
      </c>
      <c r="P51" s="63">
        <v>0.22739999999999999</v>
      </c>
      <c r="Q51" s="63">
        <v>1</v>
      </c>
      <c r="R51" s="63">
        <v>1</v>
      </c>
      <c r="S51" s="63">
        <v>1</v>
      </c>
      <c r="T51" s="63">
        <v>1</v>
      </c>
      <c r="U51" s="63">
        <v>1</v>
      </c>
      <c r="V51" s="63">
        <v>1</v>
      </c>
      <c r="W51" s="63">
        <v>1</v>
      </c>
      <c r="X51" s="63">
        <v>1</v>
      </c>
      <c r="Y51" s="63">
        <v>1</v>
      </c>
      <c r="Z51" s="63">
        <v>1</v>
      </c>
      <c r="AA51" s="63">
        <v>1</v>
      </c>
      <c r="AB51" s="63">
        <v>1</v>
      </c>
      <c r="AC51" s="63">
        <v>1</v>
      </c>
      <c r="AD51" s="63">
        <v>1</v>
      </c>
      <c r="AE51" s="63">
        <v>1</v>
      </c>
    </row>
    <row r="52" spans="1:31" x14ac:dyDescent="0.2">
      <c r="A52" s="66">
        <v>47</v>
      </c>
      <c r="B52" s="63">
        <v>0</v>
      </c>
      <c r="C52" s="63">
        <v>0</v>
      </c>
      <c r="D52" s="63">
        <v>0</v>
      </c>
      <c r="E52" s="63">
        <v>0</v>
      </c>
      <c r="F52" s="63">
        <v>0</v>
      </c>
      <c r="G52" s="63">
        <v>0</v>
      </c>
      <c r="H52" s="63">
        <v>0</v>
      </c>
      <c r="I52" s="63">
        <v>0</v>
      </c>
      <c r="J52" s="63">
        <v>0</v>
      </c>
      <c r="K52" s="63">
        <v>0</v>
      </c>
      <c r="L52" s="63">
        <v>0</v>
      </c>
      <c r="M52" s="63">
        <v>0</v>
      </c>
      <c r="N52" s="63">
        <v>0.22739999999999999</v>
      </c>
      <c r="O52" s="63">
        <v>0.22739999999999999</v>
      </c>
      <c r="P52" s="63">
        <v>0.22739999999999999</v>
      </c>
      <c r="Q52" s="63">
        <v>1</v>
      </c>
      <c r="R52" s="63">
        <v>1</v>
      </c>
      <c r="S52" s="63">
        <v>1</v>
      </c>
      <c r="T52" s="63">
        <v>1</v>
      </c>
      <c r="U52" s="63">
        <v>1</v>
      </c>
      <c r="V52" s="63">
        <v>1</v>
      </c>
      <c r="W52" s="63">
        <v>1</v>
      </c>
      <c r="X52" s="63">
        <v>1</v>
      </c>
      <c r="Y52" s="63">
        <v>1</v>
      </c>
      <c r="Z52" s="63">
        <v>1</v>
      </c>
      <c r="AA52" s="63">
        <v>1</v>
      </c>
      <c r="AB52" s="63">
        <v>1</v>
      </c>
      <c r="AC52" s="63">
        <v>1</v>
      </c>
      <c r="AD52" s="63">
        <v>1</v>
      </c>
      <c r="AE52" s="63">
        <v>1</v>
      </c>
    </row>
    <row r="53" spans="1:31" x14ac:dyDescent="0.2">
      <c r="A53" s="66">
        <v>48</v>
      </c>
      <c r="B53" s="63">
        <v>0</v>
      </c>
      <c r="C53" s="63">
        <v>0</v>
      </c>
      <c r="D53" s="63">
        <v>0</v>
      </c>
      <c r="E53" s="63">
        <v>0</v>
      </c>
      <c r="F53" s="63">
        <v>0</v>
      </c>
      <c r="G53" s="63">
        <v>0</v>
      </c>
      <c r="H53" s="63">
        <v>0</v>
      </c>
      <c r="I53" s="63">
        <v>0</v>
      </c>
      <c r="J53" s="63">
        <v>0</v>
      </c>
      <c r="K53" s="63">
        <v>0</v>
      </c>
      <c r="L53" s="63">
        <v>0</v>
      </c>
      <c r="M53" s="63">
        <v>0</v>
      </c>
      <c r="N53" s="63">
        <v>0</v>
      </c>
      <c r="O53" s="63">
        <v>0.22739999999999999</v>
      </c>
      <c r="P53" s="63">
        <v>0.22739999999999999</v>
      </c>
      <c r="Q53" s="63">
        <v>1</v>
      </c>
      <c r="R53" s="63">
        <v>1</v>
      </c>
      <c r="S53" s="63">
        <v>1</v>
      </c>
      <c r="T53" s="63">
        <v>1</v>
      </c>
      <c r="U53" s="63">
        <v>1</v>
      </c>
      <c r="V53" s="63">
        <v>1</v>
      </c>
      <c r="W53" s="63">
        <v>1</v>
      </c>
      <c r="X53" s="63">
        <v>1</v>
      </c>
      <c r="Y53" s="63">
        <v>1</v>
      </c>
      <c r="Z53" s="63">
        <v>1</v>
      </c>
      <c r="AA53" s="63">
        <v>1</v>
      </c>
      <c r="AB53" s="63">
        <v>1</v>
      </c>
      <c r="AC53" s="63">
        <v>1</v>
      </c>
      <c r="AD53" s="63">
        <v>1</v>
      </c>
      <c r="AE53" s="63">
        <v>1</v>
      </c>
    </row>
    <row r="54" spans="1:31" x14ac:dyDescent="0.2">
      <c r="A54" s="66">
        <v>49</v>
      </c>
      <c r="B54" s="63">
        <v>0</v>
      </c>
      <c r="C54" s="63">
        <v>0</v>
      </c>
      <c r="D54" s="63">
        <v>0</v>
      </c>
      <c r="E54" s="63">
        <v>0</v>
      </c>
      <c r="F54" s="63">
        <v>0</v>
      </c>
      <c r="G54" s="63">
        <v>0</v>
      </c>
      <c r="H54" s="63">
        <v>0</v>
      </c>
      <c r="I54" s="63">
        <v>0</v>
      </c>
      <c r="J54" s="63">
        <v>0</v>
      </c>
      <c r="K54" s="63">
        <v>0</v>
      </c>
      <c r="L54" s="63">
        <v>0</v>
      </c>
      <c r="M54" s="63">
        <v>0</v>
      </c>
      <c r="N54" s="63">
        <v>0</v>
      </c>
      <c r="O54" s="63">
        <v>0</v>
      </c>
      <c r="P54" s="63">
        <v>0.22739999999999999</v>
      </c>
      <c r="Q54" s="63">
        <v>1</v>
      </c>
      <c r="R54" s="63">
        <v>1</v>
      </c>
      <c r="S54" s="63">
        <v>1</v>
      </c>
      <c r="T54" s="63">
        <v>1</v>
      </c>
      <c r="U54" s="63">
        <v>1</v>
      </c>
      <c r="V54" s="63">
        <v>1</v>
      </c>
      <c r="W54" s="63">
        <v>1</v>
      </c>
      <c r="X54" s="63">
        <v>1</v>
      </c>
      <c r="Y54" s="63">
        <v>1</v>
      </c>
      <c r="Z54" s="63">
        <v>1</v>
      </c>
      <c r="AA54" s="63">
        <v>1</v>
      </c>
      <c r="AB54" s="63">
        <v>1</v>
      </c>
      <c r="AC54" s="63">
        <v>1</v>
      </c>
      <c r="AD54" s="63">
        <v>1</v>
      </c>
      <c r="AE54" s="63">
        <v>1</v>
      </c>
    </row>
    <row r="55" spans="1:31" ht="13.5" thickBot="1" x14ac:dyDescent="0.25">
      <c r="A55" s="66">
        <v>50</v>
      </c>
      <c r="B55" s="64">
        <v>0</v>
      </c>
      <c r="C55" s="64">
        <v>0</v>
      </c>
      <c r="D55" s="64">
        <v>0</v>
      </c>
      <c r="E55" s="64">
        <v>0</v>
      </c>
      <c r="F55" s="64">
        <v>0</v>
      </c>
      <c r="G55" s="64">
        <v>0</v>
      </c>
      <c r="H55" s="64">
        <v>0</v>
      </c>
      <c r="I55" s="64">
        <v>0</v>
      </c>
      <c r="J55" s="64">
        <v>0</v>
      </c>
      <c r="K55" s="64">
        <v>0</v>
      </c>
      <c r="L55" s="64">
        <v>0</v>
      </c>
      <c r="M55" s="64">
        <v>0</v>
      </c>
      <c r="N55" s="64">
        <v>0</v>
      </c>
      <c r="O55" s="64">
        <v>0</v>
      </c>
      <c r="P55" s="64">
        <v>0</v>
      </c>
      <c r="Q55" s="64">
        <v>1</v>
      </c>
      <c r="R55" s="64">
        <v>1</v>
      </c>
      <c r="S55" s="64">
        <v>1</v>
      </c>
      <c r="T55" s="64">
        <v>1</v>
      </c>
      <c r="U55" s="64">
        <v>1</v>
      </c>
      <c r="V55" s="64">
        <v>1</v>
      </c>
      <c r="W55" s="64">
        <v>1</v>
      </c>
      <c r="X55" s="64">
        <v>1</v>
      </c>
      <c r="Y55" s="64">
        <v>1</v>
      </c>
      <c r="Z55" s="64">
        <v>1</v>
      </c>
      <c r="AA55" s="64">
        <v>1</v>
      </c>
      <c r="AB55" s="64">
        <v>1</v>
      </c>
      <c r="AC55" s="64">
        <v>1</v>
      </c>
      <c r="AD55" s="64">
        <v>1</v>
      </c>
      <c r="AE55" s="64">
        <v>1</v>
      </c>
    </row>
  </sheetData>
  <pageMargins left="0.75" right="0.75" top="0.5" bottom="0.5" header="0.5" footer="0.5"/>
  <pageSetup scale="70" orientation="landscape" r:id="rId1"/>
  <headerFooter>
    <oddFooter>&amp;L&amp;A
Effective 12/20/2017&amp;C&amp;P of &amp;N</oddFooter>
  </headerFooter>
  <colBreaks count="1" manualBreakCount="1">
    <brk id="16" max="62" man="1"/>
  </colBreaks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M39" sqref="M39"/>
    </sheetView>
  </sheetViews>
  <sheetFormatPr defaultRowHeight="12.75" x14ac:dyDescent="0.2"/>
  <cols>
    <col min="1" max="1" width="7.140625" customWidth="1"/>
    <col min="2" max="31" width="11.140625" customWidth="1"/>
  </cols>
  <sheetData>
    <row r="1" spans="1:31" ht="18" x14ac:dyDescent="0.25">
      <c r="A1" s="21"/>
      <c r="B1" s="19" t="s">
        <v>73</v>
      </c>
      <c r="C1" s="16"/>
      <c r="D1" s="16"/>
      <c r="E1" s="16"/>
      <c r="F1" s="16"/>
      <c r="G1" s="16"/>
      <c r="H1" s="16"/>
      <c r="I1" s="16"/>
      <c r="J1" s="16"/>
      <c r="K1" s="16"/>
      <c r="L1" s="17"/>
      <c r="M1" s="17"/>
      <c r="N1" s="17"/>
      <c r="O1" s="17"/>
      <c r="P1" s="17"/>
      <c r="Q1" s="19" t="s">
        <v>73</v>
      </c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</row>
    <row r="2" spans="1:31" x14ac:dyDescent="0.2">
      <c r="B2" s="18" t="s">
        <v>47</v>
      </c>
      <c r="C2" s="18"/>
      <c r="D2" s="18"/>
      <c r="E2" s="18"/>
      <c r="F2" s="18"/>
      <c r="G2" s="18"/>
      <c r="H2" s="18"/>
      <c r="I2" s="18"/>
      <c r="J2" s="18"/>
      <c r="K2" s="18"/>
      <c r="L2" s="17"/>
      <c r="M2" s="17"/>
      <c r="N2" s="17"/>
      <c r="O2" s="17"/>
      <c r="P2" s="17"/>
      <c r="Q2" s="18" t="s">
        <v>47</v>
      </c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</row>
    <row r="3" spans="1:31" ht="13.5" thickBot="1" x14ac:dyDescent="0.25">
      <c r="A3" s="2"/>
      <c r="B3" s="2" t="s">
        <v>33</v>
      </c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  <c r="O3" s="2"/>
      <c r="P3" s="2"/>
      <c r="Q3" s="2" t="s">
        <v>33</v>
      </c>
      <c r="R3" s="2"/>
      <c r="S3" s="2"/>
      <c r="T3" s="2"/>
      <c r="U3" s="2"/>
      <c r="X3" s="2"/>
      <c r="Y3" s="2"/>
      <c r="Z3" s="2"/>
      <c r="AA3" s="2"/>
      <c r="AB3" s="2"/>
      <c r="AC3" s="2"/>
      <c r="AD3" s="2"/>
      <c r="AE3" s="2"/>
    </row>
    <row r="4" spans="1:3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x14ac:dyDescent="0.2">
      <c r="A5" s="66">
        <v>0</v>
      </c>
      <c r="B5" s="108">
        <v>0</v>
      </c>
      <c r="C5" s="108">
        <v>0</v>
      </c>
      <c r="D5" s="108">
        <v>0</v>
      </c>
      <c r="E5" s="108">
        <v>0</v>
      </c>
      <c r="F5" s="108">
        <v>0</v>
      </c>
      <c r="G5" s="108">
        <v>0</v>
      </c>
      <c r="H5" s="108">
        <v>0</v>
      </c>
      <c r="I5" s="108">
        <v>0</v>
      </c>
      <c r="J5" s="108">
        <v>0</v>
      </c>
      <c r="K5" s="108">
        <v>0</v>
      </c>
      <c r="L5" s="108">
        <v>0</v>
      </c>
      <c r="M5" s="108">
        <v>0</v>
      </c>
      <c r="N5" s="108">
        <v>0</v>
      </c>
      <c r="O5" s="108">
        <v>0</v>
      </c>
      <c r="P5" s="108">
        <v>0</v>
      </c>
      <c r="Q5" s="108">
        <v>0</v>
      </c>
      <c r="R5" s="108">
        <v>0</v>
      </c>
      <c r="S5" s="108">
        <v>0</v>
      </c>
      <c r="T5" s="108">
        <v>0</v>
      </c>
      <c r="U5" s="108">
        <v>0</v>
      </c>
      <c r="V5" s="108">
        <v>0</v>
      </c>
      <c r="W5" s="108">
        <v>0</v>
      </c>
      <c r="X5" s="108">
        <v>0</v>
      </c>
      <c r="Y5" s="108">
        <v>0</v>
      </c>
      <c r="Z5" s="108">
        <v>0</v>
      </c>
      <c r="AA5" s="108">
        <v>0</v>
      </c>
      <c r="AB5" s="108">
        <v>0</v>
      </c>
      <c r="AC5" s="108">
        <v>0</v>
      </c>
      <c r="AD5" s="108">
        <v>0</v>
      </c>
      <c r="AE5" s="108">
        <v>0</v>
      </c>
    </row>
    <row r="6" spans="1:31" x14ac:dyDescent="0.2">
      <c r="A6" s="66">
        <v>1</v>
      </c>
      <c r="B6" s="63">
        <v>0</v>
      </c>
      <c r="C6" s="63">
        <v>0</v>
      </c>
      <c r="D6" s="63">
        <v>0</v>
      </c>
      <c r="E6" s="63">
        <v>0</v>
      </c>
      <c r="F6" s="63">
        <v>0</v>
      </c>
      <c r="G6" s="63">
        <v>0</v>
      </c>
      <c r="H6" s="63">
        <v>0</v>
      </c>
      <c r="I6" s="63">
        <v>0</v>
      </c>
      <c r="J6" s="63">
        <v>0</v>
      </c>
      <c r="K6" s="63">
        <v>0</v>
      </c>
      <c r="L6" s="63">
        <v>0</v>
      </c>
      <c r="M6" s="63">
        <v>0</v>
      </c>
      <c r="N6" s="63">
        <v>0</v>
      </c>
      <c r="O6" s="63">
        <v>0</v>
      </c>
      <c r="P6" s="63">
        <v>0</v>
      </c>
      <c r="Q6" s="63">
        <v>0</v>
      </c>
      <c r="R6" s="63">
        <v>0</v>
      </c>
      <c r="S6" s="63">
        <v>0</v>
      </c>
      <c r="T6" s="63">
        <v>0</v>
      </c>
      <c r="U6" s="63">
        <v>0</v>
      </c>
      <c r="V6" s="63">
        <v>0</v>
      </c>
      <c r="W6" s="63">
        <v>0</v>
      </c>
      <c r="X6" s="63">
        <v>0</v>
      </c>
      <c r="Y6" s="63">
        <v>0</v>
      </c>
      <c r="Z6" s="63">
        <v>0</v>
      </c>
      <c r="AA6" s="63">
        <v>0</v>
      </c>
      <c r="AB6" s="63">
        <v>0</v>
      </c>
      <c r="AC6" s="63">
        <v>0</v>
      </c>
      <c r="AD6" s="63">
        <v>0</v>
      </c>
      <c r="AE6" s="63">
        <v>0</v>
      </c>
    </row>
    <row r="7" spans="1:31" x14ac:dyDescent="0.2">
      <c r="A7" s="66">
        <v>2</v>
      </c>
      <c r="B7" s="63">
        <v>0</v>
      </c>
      <c r="C7" s="63">
        <v>0</v>
      </c>
      <c r="D7" s="63">
        <v>0</v>
      </c>
      <c r="E7" s="63">
        <v>0</v>
      </c>
      <c r="F7" s="63">
        <v>0</v>
      </c>
      <c r="G7" s="63">
        <v>0</v>
      </c>
      <c r="H7" s="63">
        <v>0</v>
      </c>
      <c r="I7" s="63">
        <v>0</v>
      </c>
      <c r="J7" s="63">
        <v>0</v>
      </c>
      <c r="K7" s="63">
        <v>0</v>
      </c>
      <c r="L7" s="63">
        <v>0</v>
      </c>
      <c r="M7" s="63">
        <v>0</v>
      </c>
      <c r="N7" s="63">
        <v>0</v>
      </c>
      <c r="O7" s="63">
        <v>0</v>
      </c>
      <c r="P7" s="63">
        <v>0</v>
      </c>
      <c r="Q7" s="63">
        <v>0</v>
      </c>
      <c r="R7" s="63">
        <v>0</v>
      </c>
      <c r="S7" s="63">
        <v>0</v>
      </c>
      <c r="T7" s="63">
        <v>0</v>
      </c>
      <c r="U7" s="63">
        <v>0</v>
      </c>
      <c r="V7" s="63">
        <v>0</v>
      </c>
      <c r="W7" s="63">
        <v>0</v>
      </c>
      <c r="X7" s="63">
        <v>0</v>
      </c>
      <c r="Y7" s="63">
        <v>0</v>
      </c>
      <c r="Z7" s="63">
        <v>0</v>
      </c>
      <c r="AA7" s="63">
        <v>0</v>
      </c>
      <c r="AB7" s="63">
        <v>0</v>
      </c>
      <c r="AC7" s="63">
        <v>0</v>
      </c>
      <c r="AD7" s="63">
        <v>0</v>
      </c>
      <c r="AE7" s="63">
        <v>0</v>
      </c>
    </row>
    <row r="8" spans="1:31" x14ac:dyDescent="0.2">
      <c r="A8" s="66">
        <v>3</v>
      </c>
      <c r="B8" s="63">
        <v>0</v>
      </c>
      <c r="C8" s="63">
        <v>0</v>
      </c>
      <c r="D8" s="63">
        <v>0</v>
      </c>
      <c r="E8" s="63">
        <v>0</v>
      </c>
      <c r="F8" s="63">
        <v>0</v>
      </c>
      <c r="G8" s="63">
        <v>0</v>
      </c>
      <c r="H8" s="63">
        <v>0</v>
      </c>
      <c r="I8" s="63">
        <v>0</v>
      </c>
      <c r="J8" s="63">
        <v>0</v>
      </c>
      <c r="K8" s="63">
        <v>0</v>
      </c>
      <c r="L8" s="63">
        <v>0</v>
      </c>
      <c r="M8" s="63">
        <v>0</v>
      </c>
      <c r="N8" s="63">
        <v>0</v>
      </c>
      <c r="O8" s="63">
        <v>0</v>
      </c>
      <c r="P8" s="63">
        <v>0</v>
      </c>
      <c r="Q8" s="63">
        <v>0</v>
      </c>
      <c r="R8" s="63">
        <v>0</v>
      </c>
      <c r="S8" s="63">
        <v>0</v>
      </c>
      <c r="T8" s="63">
        <v>0</v>
      </c>
      <c r="U8" s="63">
        <v>0</v>
      </c>
      <c r="V8" s="63">
        <v>0</v>
      </c>
      <c r="W8" s="63">
        <v>0</v>
      </c>
      <c r="X8" s="63">
        <v>0</v>
      </c>
      <c r="Y8" s="63">
        <v>0</v>
      </c>
      <c r="Z8" s="63">
        <v>0</v>
      </c>
      <c r="AA8" s="63">
        <v>0</v>
      </c>
      <c r="AB8" s="63">
        <v>0</v>
      </c>
      <c r="AC8" s="63">
        <v>0</v>
      </c>
      <c r="AD8" s="63">
        <v>0</v>
      </c>
      <c r="AE8" s="63">
        <v>0</v>
      </c>
    </row>
    <row r="9" spans="1:31" x14ac:dyDescent="0.2">
      <c r="A9" s="66">
        <v>4</v>
      </c>
      <c r="B9" s="63">
        <v>0</v>
      </c>
      <c r="C9" s="63">
        <v>0</v>
      </c>
      <c r="D9" s="63">
        <v>0</v>
      </c>
      <c r="E9" s="63">
        <v>0</v>
      </c>
      <c r="F9" s="63">
        <v>0</v>
      </c>
      <c r="G9" s="63">
        <v>0</v>
      </c>
      <c r="H9" s="63">
        <v>0</v>
      </c>
      <c r="I9" s="63">
        <v>0</v>
      </c>
      <c r="J9" s="63">
        <v>0</v>
      </c>
      <c r="K9" s="63">
        <v>0</v>
      </c>
      <c r="L9" s="63">
        <v>0</v>
      </c>
      <c r="M9" s="63">
        <v>0</v>
      </c>
      <c r="N9" s="63">
        <v>0</v>
      </c>
      <c r="O9" s="63">
        <v>0</v>
      </c>
      <c r="P9" s="63">
        <v>0</v>
      </c>
      <c r="Q9" s="63">
        <v>0</v>
      </c>
      <c r="R9" s="63">
        <v>0</v>
      </c>
      <c r="S9" s="63">
        <v>0</v>
      </c>
      <c r="T9" s="63">
        <v>0</v>
      </c>
      <c r="U9" s="63">
        <v>0</v>
      </c>
      <c r="V9" s="63">
        <v>0</v>
      </c>
      <c r="W9" s="63">
        <v>0</v>
      </c>
      <c r="X9" s="63">
        <v>0</v>
      </c>
      <c r="Y9" s="63">
        <v>0</v>
      </c>
      <c r="Z9" s="63">
        <v>0</v>
      </c>
      <c r="AA9" s="63">
        <v>0</v>
      </c>
      <c r="AB9" s="63">
        <v>0</v>
      </c>
      <c r="AC9" s="63">
        <v>0</v>
      </c>
      <c r="AD9" s="63">
        <v>0</v>
      </c>
      <c r="AE9" s="63">
        <v>0</v>
      </c>
    </row>
    <row r="10" spans="1:31" x14ac:dyDescent="0.2">
      <c r="A10" s="66">
        <v>5</v>
      </c>
      <c r="B10" s="63">
        <v>6.4999999999999997E-3</v>
      </c>
      <c r="C10" s="63">
        <v>7.7000000000000002E-3</v>
      </c>
      <c r="D10" s="63">
        <v>1.644E-2</v>
      </c>
      <c r="E10" s="63">
        <v>4.1849999999999998E-2</v>
      </c>
      <c r="F10" s="63">
        <v>5.7419999999999999E-2</v>
      </c>
      <c r="G10" s="63">
        <v>7.3779999999999998E-2</v>
      </c>
      <c r="H10" s="63">
        <v>6.6220000000000001E-2</v>
      </c>
      <c r="I10" s="63">
        <v>9.01E-2</v>
      </c>
      <c r="J10" s="63">
        <v>7.1099999999999997E-2</v>
      </c>
      <c r="K10" s="63">
        <v>6.5610000000000002E-2</v>
      </c>
      <c r="L10" s="63">
        <v>0.10215</v>
      </c>
      <c r="M10" s="63">
        <v>0.10224</v>
      </c>
      <c r="N10" s="63">
        <v>0.10224</v>
      </c>
      <c r="O10" s="63">
        <v>0.10224</v>
      </c>
      <c r="P10" s="63">
        <v>0.10224</v>
      </c>
      <c r="Q10" s="63">
        <v>1</v>
      </c>
      <c r="R10" s="63">
        <v>1</v>
      </c>
      <c r="S10" s="63">
        <v>1</v>
      </c>
      <c r="T10" s="63">
        <v>1</v>
      </c>
      <c r="U10" s="63">
        <v>1</v>
      </c>
      <c r="V10" s="63">
        <v>1</v>
      </c>
      <c r="W10" s="63">
        <v>1</v>
      </c>
      <c r="X10" s="63">
        <v>1</v>
      </c>
      <c r="Y10" s="63">
        <v>1</v>
      </c>
      <c r="Z10" s="63">
        <v>1</v>
      </c>
      <c r="AA10" s="63">
        <v>1</v>
      </c>
      <c r="AB10" s="63">
        <v>1</v>
      </c>
      <c r="AC10" s="63">
        <v>1</v>
      </c>
      <c r="AD10" s="63">
        <v>1</v>
      </c>
      <c r="AE10" s="63">
        <v>1</v>
      </c>
    </row>
    <row r="11" spans="1:31" x14ac:dyDescent="0.2">
      <c r="A11" s="66">
        <v>6</v>
      </c>
      <c r="B11" s="63">
        <v>6.4999999999999997E-3</v>
      </c>
      <c r="C11" s="63">
        <v>7.7000000000000002E-3</v>
      </c>
      <c r="D11" s="63">
        <v>1.644E-2</v>
      </c>
      <c r="E11" s="63">
        <v>4.1849999999999998E-2</v>
      </c>
      <c r="F11" s="63">
        <v>5.7419999999999999E-2</v>
      </c>
      <c r="G11" s="63">
        <v>7.3779999999999998E-2</v>
      </c>
      <c r="H11" s="63">
        <v>6.6220000000000001E-2</v>
      </c>
      <c r="I11" s="63">
        <v>9.01E-2</v>
      </c>
      <c r="J11" s="63">
        <v>7.1099999999999997E-2</v>
      </c>
      <c r="K11" s="63">
        <v>6.5610000000000002E-2</v>
      </c>
      <c r="L11" s="63">
        <v>0.10215</v>
      </c>
      <c r="M11" s="63">
        <v>0.10224</v>
      </c>
      <c r="N11" s="63">
        <v>0.10224</v>
      </c>
      <c r="O11" s="63">
        <v>0.10224</v>
      </c>
      <c r="P11" s="63">
        <v>0.10224</v>
      </c>
      <c r="Q11" s="63">
        <v>1</v>
      </c>
      <c r="R11" s="63">
        <v>1</v>
      </c>
      <c r="S11" s="63">
        <v>1</v>
      </c>
      <c r="T11" s="63">
        <v>1</v>
      </c>
      <c r="U11" s="63">
        <v>1</v>
      </c>
      <c r="V11" s="63">
        <v>1</v>
      </c>
      <c r="W11" s="63">
        <v>1</v>
      </c>
      <c r="X11" s="63">
        <v>1</v>
      </c>
      <c r="Y11" s="63">
        <v>1</v>
      </c>
      <c r="Z11" s="63">
        <v>1</v>
      </c>
      <c r="AA11" s="63">
        <v>1</v>
      </c>
      <c r="AB11" s="63">
        <v>1</v>
      </c>
      <c r="AC11" s="63">
        <v>1</v>
      </c>
      <c r="AD11" s="63">
        <v>1</v>
      </c>
      <c r="AE11" s="63">
        <v>1</v>
      </c>
    </row>
    <row r="12" spans="1:31" x14ac:dyDescent="0.2">
      <c r="A12" s="66">
        <v>7</v>
      </c>
      <c r="B12" s="63">
        <v>6.4999999999999997E-3</v>
      </c>
      <c r="C12" s="63">
        <v>7.7000000000000002E-3</v>
      </c>
      <c r="D12" s="63">
        <v>1.644E-2</v>
      </c>
      <c r="E12" s="63">
        <v>4.1849999999999998E-2</v>
      </c>
      <c r="F12" s="63">
        <v>5.7419999999999999E-2</v>
      </c>
      <c r="G12" s="63">
        <v>7.3779999999999998E-2</v>
      </c>
      <c r="H12" s="63">
        <v>6.6220000000000001E-2</v>
      </c>
      <c r="I12" s="63">
        <v>9.01E-2</v>
      </c>
      <c r="J12" s="63">
        <v>7.1099999999999997E-2</v>
      </c>
      <c r="K12" s="63">
        <v>6.5610000000000002E-2</v>
      </c>
      <c r="L12" s="63">
        <v>0.10215</v>
      </c>
      <c r="M12" s="63">
        <v>0.10224</v>
      </c>
      <c r="N12" s="63">
        <v>0.10224</v>
      </c>
      <c r="O12" s="63">
        <v>0.10224</v>
      </c>
      <c r="P12" s="63">
        <v>0.10224</v>
      </c>
      <c r="Q12" s="63">
        <v>1</v>
      </c>
      <c r="R12" s="63">
        <v>1</v>
      </c>
      <c r="S12" s="63">
        <v>1</v>
      </c>
      <c r="T12" s="63">
        <v>1</v>
      </c>
      <c r="U12" s="63">
        <v>1</v>
      </c>
      <c r="V12" s="63">
        <v>1</v>
      </c>
      <c r="W12" s="63">
        <v>1</v>
      </c>
      <c r="X12" s="63">
        <v>1</v>
      </c>
      <c r="Y12" s="63">
        <v>1</v>
      </c>
      <c r="Z12" s="63">
        <v>1</v>
      </c>
      <c r="AA12" s="63">
        <v>1</v>
      </c>
      <c r="AB12" s="63">
        <v>1</v>
      </c>
      <c r="AC12" s="63">
        <v>1</v>
      </c>
      <c r="AD12" s="63">
        <v>1</v>
      </c>
      <c r="AE12" s="63">
        <v>1</v>
      </c>
    </row>
    <row r="13" spans="1:31" x14ac:dyDescent="0.2">
      <c r="A13" s="66">
        <v>8</v>
      </c>
      <c r="B13" s="63">
        <v>6.4999999999999997E-3</v>
      </c>
      <c r="C13" s="63">
        <v>7.7000000000000002E-3</v>
      </c>
      <c r="D13" s="63">
        <v>1.644E-2</v>
      </c>
      <c r="E13" s="63">
        <v>4.1849999999999998E-2</v>
      </c>
      <c r="F13" s="63">
        <v>5.7419999999999999E-2</v>
      </c>
      <c r="G13" s="63">
        <v>7.3779999999999998E-2</v>
      </c>
      <c r="H13" s="63">
        <v>6.6220000000000001E-2</v>
      </c>
      <c r="I13" s="63">
        <v>9.01E-2</v>
      </c>
      <c r="J13" s="63">
        <v>7.1099999999999997E-2</v>
      </c>
      <c r="K13" s="63">
        <v>6.5610000000000002E-2</v>
      </c>
      <c r="L13" s="63">
        <v>0.10215</v>
      </c>
      <c r="M13" s="63">
        <v>0.10224</v>
      </c>
      <c r="N13" s="63">
        <v>0.10224</v>
      </c>
      <c r="O13" s="63">
        <v>0.10224</v>
      </c>
      <c r="P13" s="63">
        <v>0.10224</v>
      </c>
      <c r="Q13" s="63">
        <v>1</v>
      </c>
      <c r="R13" s="63">
        <v>1</v>
      </c>
      <c r="S13" s="63">
        <v>1</v>
      </c>
      <c r="T13" s="63">
        <v>1</v>
      </c>
      <c r="U13" s="63">
        <v>1</v>
      </c>
      <c r="V13" s="63">
        <v>1</v>
      </c>
      <c r="W13" s="63">
        <v>1</v>
      </c>
      <c r="X13" s="63">
        <v>1</v>
      </c>
      <c r="Y13" s="63">
        <v>1</v>
      </c>
      <c r="Z13" s="63">
        <v>1</v>
      </c>
      <c r="AA13" s="63">
        <v>1</v>
      </c>
      <c r="AB13" s="63">
        <v>1</v>
      </c>
      <c r="AC13" s="63">
        <v>1</v>
      </c>
      <c r="AD13" s="63">
        <v>1</v>
      </c>
      <c r="AE13" s="63">
        <v>1</v>
      </c>
    </row>
    <row r="14" spans="1:31" x14ac:dyDescent="0.2">
      <c r="A14" s="66">
        <v>9</v>
      </c>
      <c r="B14" s="63">
        <v>6.4999999999999997E-3</v>
      </c>
      <c r="C14" s="63">
        <v>7.7000000000000002E-3</v>
      </c>
      <c r="D14" s="63">
        <v>1.644E-2</v>
      </c>
      <c r="E14" s="63">
        <v>4.1849999999999998E-2</v>
      </c>
      <c r="F14" s="63">
        <v>5.7419999999999999E-2</v>
      </c>
      <c r="G14" s="63">
        <v>7.3779999999999998E-2</v>
      </c>
      <c r="H14" s="63">
        <v>6.6220000000000001E-2</v>
      </c>
      <c r="I14" s="63">
        <v>9.01E-2</v>
      </c>
      <c r="J14" s="63">
        <v>7.1099999999999997E-2</v>
      </c>
      <c r="K14" s="63">
        <v>6.5610000000000002E-2</v>
      </c>
      <c r="L14" s="63">
        <v>0.10215</v>
      </c>
      <c r="M14" s="63">
        <v>0.10224</v>
      </c>
      <c r="N14" s="63">
        <v>0.10224</v>
      </c>
      <c r="O14" s="63">
        <v>0.10224</v>
      </c>
      <c r="P14" s="63">
        <v>0.10224</v>
      </c>
      <c r="Q14" s="63">
        <v>1</v>
      </c>
      <c r="R14" s="63">
        <v>1</v>
      </c>
      <c r="S14" s="63">
        <v>1</v>
      </c>
      <c r="T14" s="63">
        <v>1</v>
      </c>
      <c r="U14" s="63">
        <v>1</v>
      </c>
      <c r="V14" s="63">
        <v>1</v>
      </c>
      <c r="W14" s="63">
        <v>1</v>
      </c>
      <c r="X14" s="63">
        <v>1</v>
      </c>
      <c r="Y14" s="63">
        <v>1</v>
      </c>
      <c r="Z14" s="63">
        <v>1</v>
      </c>
      <c r="AA14" s="63">
        <v>1</v>
      </c>
      <c r="AB14" s="63">
        <v>1</v>
      </c>
      <c r="AC14" s="63">
        <v>1</v>
      </c>
      <c r="AD14" s="63">
        <v>1</v>
      </c>
      <c r="AE14" s="63">
        <v>1</v>
      </c>
    </row>
    <row r="15" spans="1:31" x14ac:dyDescent="0.2">
      <c r="A15" s="66">
        <v>10</v>
      </c>
      <c r="B15" s="63">
        <v>6.4999999999999997E-3</v>
      </c>
      <c r="C15" s="63">
        <v>7.7000000000000002E-3</v>
      </c>
      <c r="D15" s="63">
        <v>1.644E-2</v>
      </c>
      <c r="E15" s="63">
        <v>4.1849999999999998E-2</v>
      </c>
      <c r="F15" s="63">
        <v>5.7419999999999999E-2</v>
      </c>
      <c r="G15" s="63">
        <v>7.3779999999999998E-2</v>
      </c>
      <c r="H15" s="63">
        <v>6.6220000000000001E-2</v>
      </c>
      <c r="I15" s="63">
        <v>9.01E-2</v>
      </c>
      <c r="J15" s="63">
        <v>7.1099999999999997E-2</v>
      </c>
      <c r="K15" s="63">
        <v>6.5610000000000002E-2</v>
      </c>
      <c r="L15" s="63">
        <v>0.10215</v>
      </c>
      <c r="M15" s="63">
        <v>0.10224</v>
      </c>
      <c r="N15" s="63">
        <v>0.10224</v>
      </c>
      <c r="O15" s="63">
        <v>0.10224</v>
      </c>
      <c r="P15" s="63">
        <v>0.10224</v>
      </c>
      <c r="Q15" s="63">
        <v>1</v>
      </c>
      <c r="R15" s="63">
        <v>1</v>
      </c>
      <c r="S15" s="63">
        <v>1</v>
      </c>
      <c r="T15" s="63">
        <v>1</v>
      </c>
      <c r="U15" s="63">
        <v>1</v>
      </c>
      <c r="V15" s="63">
        <v>1</v>
      </c>
      <c r="W15" s="63">
        <v>1</v>
      </c>
      <c r="X15" s="63">
        <v>1</v>
      </c>
      <c r="Y15" s="63">
        <v>1</v>
      </c>
      <c r="Z15" s="63">
        <v>1</v>
      </c>
      <c r="AA15" s="63">
        <v>1</v>
      </c>
      <c r="AB15" s="63">
        <v>1</v>
      </c>
      <c r="AC15" s="63">
        <v>1</v>
      </c>
      <c r="AD15" s="63">
        <v>1</v>
      </c>
      <c r="AE15" s="63">
        <v>1</v>
      </c>
    </row>
    <row r="16" spans="1:31" x14ac:dyDescent="0.2">
      <c r="A16" s="66">
        <v>11</v>
      </c>
      <c r="B16" s="63">
        <v>6.4999999999999997E-3</v>
      </c>
      <c r="C16" s="63">
        <v>7.7000000000000002E-3</v>
      </c>
      <c r="D16" s="63">
        <v>1.644E-2</v>
      </c>
      <c r="E16" s="63">
        <v>4.1849999999999998E-2</v>
      </c>
      <c r="F16" s="63">
        <v>5.7419999999999999E-2</v>
      </c>
      <c r="G16" s="63">
        <v>7.3779999999999998E-2</v>
      </c>
      <c r="H16" s="63">
        <v>6.6220000000000001E-2</v>
      </c>
      <c r="I16" s="63">
        <v>9.01E-2</v>
      </c>
      <c r="J16" s="63">
        <v>7.1099999999999997E-2</v>
      </c>
      <c r="K16" s="63">
        <v>6.5610000000000002E-2</v>
      </c>
      <c r="L16" s="63">
        <v>0.10215</v>
      </c>
      <c r="M16" s="63">
        <v>0.10224</v>
      </c>
      <c r="N16" s="63">
        <v>0.10224</v>
      </c>
      <c r="O16" s="63">
        <v>0.10224</v>
      </c>
      <c r="P16" s="63">
        <v>0.10224</v>
      </c>
      <c r="Q16" s="63">
        <v>1</v>
      </c>
      <c r="R16" s="63">
        <v>1</v>
      </c>
      <c r="S16" s="63">
        <v>1</v>
      </c>
      <c r="T16" s="63">
        <v>1</v>
      </c>
      <c r="U16" s="63">
        <v>1</v>
      </c>
      <c r="V16" s="63">
        <v>1</v>
      </c>
      <c r="W16" s="63">
        <v>1</v>
      </c>
      <c r="X16" s="63">
        <v>1</v>
      </c>
      <c r="Y16" s="63">
        <v>1</v>
      </c>
      <c r="Z16" s="63">
        <v>1</v>
      </c>
      <c r="AA16" s="63">
        <v>1</v>
      </c>
      <c r="AB16" s="63">
        <v>1</v>
      </c>
      <c r="AC16" s="63">
        <v>1</v>
      </c>
      <c r="AD16" s="63">
        <v>1</v>
      </c>
      <c r="AE16" s="63">
        <v>1</v>
      </c>
    </row>
    <row r="17" spans="1:31" x14ac:dyDescent="0.2">
      <c r="A17" s="66">
        <v>12</v>
      </c>
      <c r="B17" s="63">
        <v>6.4999999999999997E-3</v>
      </c>
      <c r="C17" s="63">
        <v>7.7000000000000002E-3</v>
      </c>
      <c r="D17" s="63">
        <v>1.644E-2</v>
      </c>
      <c r="E17" s="63">
        <v>4.1849999999999998E-2</v>
      </c>
      <c r="F17" s="63">
        <v>5.7419999999999999E-2</v>
      </c>
      <c r="G17" s="63">
        <v>7.3779999999999998E-2</v>
      </c>
      <c r="H17" s="63">
        <v>6.6220000000000001E-2</v>
      </c>
      <c r="I17" s="63">
        <v>9.01E-2</v>
      </c>
      <c r="J17" s="63">
        <v>7.1099999999999997E-2</v>
      </c>
      <c r="K17" s="63">
        <v>6.5610000000000002E-2</v>
      </c>
      <c r="L17" s="63">
        <v>0.10215</v>
      </c>
      <c r="M17" s="63">
        <v>0.10224</v>
      </c>
      <c r="N17" s="63">
        <v>0.10224</v>
      </c>
      <c r="O17" s="63">
        <v>0.10224</v>
      </c>
      <c r="P17" s="63">
        <v>0.10224</v>
      </c>
      <c r="Q17" s="63">
        <v>1</v>
      </c>
      <c r="R17" s="63">
        <v>1</v>
      </c>
      <c r="S17" s="63">
        <v>1</v>
      </c>
      <c r="T17" s="63">
        <v>1</v>
      </c>
      <c r="U17" s="63">
        <v>1</v>
      </c>
      <c r="V17" s="63">
        <v>1</v>
      </c>
      <c r="W17" s="63">
        <v>1</v>
      </c>
      <c r="X17" s="63">
        <v>1</v>
      </c>
      <c r="Y17" s="63">
        <v>1</v>
      </c>
      <c r="Z17" s="63">
        <v>1</v>
      </c>
      <c r="AA17" s="63">
        <v>1</v>
      </c>
      <c r="AB17" s="63">
        <v>1</v>
      </c>
      <c r="AC17" s="63">
        <v>1</v>
      </c>
      <c r="AD17" s="63">
        <v>1</v>
      </c>
      <c r="AE17" s="63">
        <v>1</v>
      </c>
    </row>
    <row r="18" spans="1:31" x14ac:dyDescent="0.2">
      <c r="A18" s="66">
        <v>13</v>
      </c>
      <c r="B18" s="63">
        <v>6.4999999999999997E-3</v>
      </c>
      <c r="C18" s="63">
        <v>7.7000000000000002E-3</v>
      </c>
      <c r="D18" s="63">
        <v>1.644E-2</v>
      </c>
      <c r="E18" s="63">
        <v>4.1849999999999998E-2</v>
      </c>
      <c r="F18" s="63">
        <v>5.7419999999999999E-2</v>
      </c>
      <c r="G18" s="63">
        <v>7.3779999999999998E-2</v>
      </c>
      <c r="H18" s="63">
        <v>6.6220000000000001E-2</v>
      </c>
      <c r="I18" s="63">
        <v>9.01E-2</v>
      </c>
      <c r="J18" s="63">
        <v>7.1099999999999997E-2</v>
      </c>
      <c r="K18" s="63">
        <v>6.5610000000000002E-2</v>
      </c>
      <c r="L18" s="63">
        <v>0.10215</v>
      </c>
      <c r="M18" s="63">
        <v>0.10224</v>
      </c>
      <c r="N18" s="63">
        <v>0.10224</v>
      </c>
      <c r="O18" s="63">
        <v>0.10224</v>
      </c>
      <c r="P18" s="63">
        <v>0.10224</v>
      </c>
      <c r="Q18" s="63">
        <v>1</v>
      </c>
      <c r="R18" s="63">
        <v>1</v>
      </c>
      <c r="S18" s="63">
        <v>1</v>
      </c>
      <c r="T18" s="63">
        <v>1</v>
      </c>
      <c r="U18" s="63">
        <v>1</v>
      </c>
      <c r="V18" s="63">
        <v>1</v>
      </c>
      <c r="W18" s="63">
        <v>1</v>
      </c>
      <c r="X18" s="63">
        <v>1</v>
      </c>
      <c r="Y18" s="63">
        <v>1</v>
      </c>
      <c r="Z18" s="63">
        <v>1</v>
      </c>
      <c r="AA18" s="63">
        <v>1</v>
      </c>
      <c r="AB18" s="63">
        <v>1</v>
      </c>
      <c r="AC18" s="63">
        <v>1</v>
      </c>
      <c r="AD18" s="63">
        <v>1</v>
      </c>
      <c r="AE18" s="63">
        <v>1</v>
      </c>
    </row>
    <row r="19" spans="1:31" x14ac:dyDescent="0.2">
      <c r="A19" s="66">
        <v>14</v>
      </c>
      <c r="B19" s="63">
        <v>6.4999999999999997E-3</v>
      </c>
      <c r="C19" s="63">
        <v>7.7000000000000002E-3</v>
      </c>
      <c r="D19" s="63">
        <v>1.644E-2</v>
      </c>
      <c r="E19" s="63">
        <v>4.1849999999999998E-2</v>
      </c>
      <c r="F19" s="63">
        <v>5.7419999999999999E-2</v>
      </c>
      <c r="G19" s="63">
        <v>7.3779999999999998E-2</v>
      </c>
      <c r="H19" s="63">
        <v>6.6220000000000001E-2</v>
      </c>
      <c r="I19" s="63">
        <v>9.01E-2</v>
      </c>
      <c r="J19" s="63">
        <v>7.1099999999999997E-2</v>
      </c>
      <c r="K19" s="63">
        <v>6.5610000000000002E-2</v>
      </c>
      <c r="L19" s="63">
        <v>0.10215</v>
      </c>
      <c r="M19" s="63">
        <v>0.10224</v>
      </c>
      <c r="N19" s="63">
        <v>0.10224</v>
      </c>
      <c r="O19" s="63">
        <v>0.10224</v>
      </c>
      <c r="P19" s="63">
        <v>0.10224</v>
      </c>
      <c r="Q19" s="63">
        <v>1</v>
      </c>
      <c r="R19" s="63">
        <v>1</v>
      </c>
      <c r="S19" s="63">
        <v>1</v>
      </c>
      <c r="T19" s="63">
        <v>1</v>
      </c>
      <c r="U19" s="63">
        <v>1</v>
      </c>
      <c r="V19" s="63">
        <v>1</v>
      </c>
      <c r="W19" s="63">
        <v>1</v>
      </c>
      <c r="X19" s="63">
        <v>1</v>
      </c>
      <c r="Y19" s="63">
        <v>1</v>
      </c>
      <c r="Z19" s="63">
        <v>1</v>
      </c>
      <c r="AA19" s="63">
        <v>1</v>
      </c>
      <c r="AB19" s="63">
        <v>1</v>
      </c>
      <c r="AC19" s="63">
        <v>1</v>
      </c>
      <c r="AD19" s="63">
        <v>1</v>
      </c>
      <c r="AE19" s="63">
        <v>1</v>
      </c>
    </row>
    <row r="20" spans="1:31" x14ac:dyDescent="0.2">
      <c r="A20" s="66">
        <v>15</v>
      </c>
      <c r="B20" s="63">
        <v>6.4999999999999997E-3</v>
      </c>
      <c r="C20" s="63">
        <v>7.7000000000000002E-3</v>
      </c>
      <c r="D20" s="63">
        <v>1.644E-2</v>
      </c>
      <c r="E20" s="63">
        <v>4.1849999999999998E-2</v>
      </c>
      <c r="F20" s="63">
        <v>5.7419999999999999E-2</v>
      </c>
      <c r="G20" s="63">
        <v>7.3779999999999998E-2</v>
      </c>
      <c r="H20" s="63">
        <v>6.6220000000000001E-2</v>
      </c>
      <c r="I20" s="63">
        <v>9.01E-2</v>
      </c>
      <c r="J20" s="63">
        <v>7.1099999999999997E-2</v>
      </c>
      <c r="K20" s="63">
        <v>6.5610000000000002E-2</v>
      </c>
      <c r="L20" s="63">
        <v>0.10215</v>
      </c>
      <c r="M20" s="63">
        <v>0.10224</v>
      </c>
      <c r="N20" s="63">
        <v>0.10224</v>
      </c>
      <c r="O20" s="63">
        <v>0.10224</v>
      </c>
      <c r="P20" s="63">
        <v>0.10224</v>
      </c>
      <c r="Q20" s="63">
        <v>1</v>
      </c>
      <c r="R20" s="63">
        <v>1</v>
      </c>
      <c r="S20" s="63">
        <v>1</v>
      </c>
      <c r="T20" s="63">
        <v>1</v>
      </c>
      <c r="U20" s="63">
        <v>1</v>
      </c>
      <c r="V20" s="63">
        <v>1</v>
      </c>
      <c r="W20" s="63">
        <v>1</v>
      </c>
      <c r="X20" s="63">
        <v>1</v>
      </c>
      <c r="Y20" s="63">
        <v>1</v>
      </c>
      <c r="Z20" s="63">
        <v>1</v>
      </c>
      <c r="AA20" s="63">
        <v>1</v>
      </c>
      <c r="AB20" s="63">
        <v>1</v>
      </c>
      <c r="AC20" s="63">
        <v>1</v>
      </c>
      <c r="AD20" s="63">
        <v>1</v>
      </c>
      <c r="AE20" s="63">
        <v>1</v>
      </c>
    </row>
    <row r="21" spans="1:31" x14ac:dyDescent="0.2">
      <c r="A21" s="66">
        <v>16</v>
      </c>
      <c r="B21" s="63">
        <v>6.4999999999999997E-3</v>
      </c>
      <c r="C21" s="63">
        <v>7.7000000000000002E-3</v>
      </c>
      <c r="D21" s="63">
        <v>1.644E-2</v>
      </c>
      <c r="E21" s="63">
        <v>4.1849999999999998E-2</v>
      </c>
      <c r="F21" s="63">
        <v>5.7419999999999999E-2</v>
      </c>
      <c r="G21" s="63">
        <v>7.3779999999999998E-2</v>
      </c>
      <c r="H21" s="63">
        <v>6.6220000000000001E-2</v>
      </c>
      <c r="I21" s="63">
        <v>9.01E-2</v>
      </c>
      <c r="J21" s="63">
        <v>7.1099999999999997E-2</v>
      </c>
      <c r="K21" s="63">
        <v>6.5610000000000002E-2</v>
      </c>
      <c r="L21" s="63">
        <v>0.10215</v>
      </c>
      <c r="M21" s="63">
        <v>0.10224</v>
      </c>
      <c r="N21" s="63">
        <v>0.10224</v>
      </c>
      <c r="O21" s="63">
        <v>0.10224</v>
      </c>
      <c r="P21" s="63">
        <v>0.10224</v>
      </c>
      <c r="Q21" s="63">
        <v>1</v>
      </c>
      <c r="R21" s="63">
        <v>1</v>
      </c>
      <c r="S21" s="63">
        <v>1</v>
      </c>
      <c r="T21" s="63">
        <v>1</v>
      </c>
      <c r="U21" s="63">
        <v>1</v>
      </c>
      <c r="V21" s="63">
        <v>1</v>
      </c>
      <c r="W21" s="63">
        <v>1</v>
      </c>
      <c r="X21" s="63">
        <v>1</v>
      </c>
      <c r="Y21" s="63">
        <v>1</v>
      </c>
      <c r="Z21" s="63">
        <v>1</v>
      </c>
      <c r="AA21" s="63">
        <v>1</v>
      </c>
      <c r="AB21" s="63">
        <v>1</v>
      </c>
      <c r="AC21" s="63">
        <v>1</v>
      </c>
      <c r="AD21" s="63">
        <v>1</v>
      </c>
      <c r="AE21" s="63">
        <v>1</v>
      </c>
    </row>
    <row r="22" spans="1:31" x14ac:dyDescent="0.2">
      <c r="A22" s="66">
        <v>17</v>
      </c>
      <c r="B22" s="63">
        <v>6.4999999999999997E-3</v>
      </c>
      <c r="C22" s="63">
        <v>7.7000000000000002E-3</v>
      </c>
      <c r="D22" s="63">
        <v>1.644E-2</v>
      </c>
      <c r="E22" s="63">
        <v>4.1849999999999998E-2</v>
      </c>
      <c r="F22" s="63">
        <v>5.7419999999999999E-2</v>
      </c>
      <c r="G22" s="63">
        <v>7.3779999999999998E-2</v>
      </c>
      <c r="H22" s="63">
        <v>6.6220000000000001E-2</v>
      </c>
      <c r="I22" s="63">
        <v>9.01E-2</v>
      </c>
      <c r="J22" s="63">
        <v>7.1099999999999997E-2</v>
      </c>
      <c r="K22" s="63">
        <v>6.5610000000000002E-2</v>
      </c>
      <c r="L22" s="63">
        <v>0.10215</v>
      </c>
      <c r="M22" s="63">
        <v>0.10224</v>
      </c>
      <c r="N22" s="63">
        <v>0.10224</v>
      </c>
      <c r="O22" s="63">
        <v>0.10224</v>
      </c>
      <c r="P22" s="63">
        <v>0.10224</v>
      </c>
      <c r="Q22" s="63">
        <v>1</v>
      </c>
      <c r="R22" s="63">
        <v>1</v>
      </c>
      <c r="S22" s="63">
        <v>1</v>
      </c>
      <c r="T22" s="63">
        <v>1</v>
      </c>
      <c r="U22" s="63">
        <v>1</v>
      </c>
      <c r="V22" s="63">
        <v>1</v>
      </c>
      <c r="W22" s="63">
        <v>1</v>
      </c>
      <c r="X22" s="63">
        <v>1</v>
      </c>
      <c r="Y22" s="63">
        <v>1</v>
      </c>
      <c r="Z22" s="63">
        <v>1</v>
      </c>
      <c r="AA22" s="63">
        <v>1</v>
      </c>
      <c r="AB22" s="63">
        <v>1</v>
      </c>
      <c r="AC22" s="63">
        <v>1</v>
      </c>
      <c r="AD22" s="63">
        <v>1</v>
      </c>
      <c r="AE22" s="63">
        <v>1</v>
      </c>
    </row>
    <row r="23" spans="1:31" x14ac:dyDescent="0.2">
      <c r="A23" s="66">
        <v>18</v>
      </c>
      <c r="B23" s="63">
        <v>6.4999999999999997E-3</v>
      </c>
      <c r="C23" s="63">
        <v>7.7000000000000002E-3</v>
      </c>
      <c r="D23" s="63">
        <v>1.644E-2</v>
      </c>
      <c r="E23" s="63">
        <v>4.1849999999999998E-2</v>
      </c>
      <c r="F23" s="63">
        <v>5.7419999999999999E-2</v>
      </c>
      <c r="G23" s="63">
        <v>7.3779999999999998E-2</v>
      </c>
      <c r="H23" s="63">
        <v>6.6220000000000001E-2</v>
      </c>
      <c r="I23" s="63">
        <v>9.01E-2</v>
      </c>
      <c r="J23" s="63">
        <v>7.1099999999999997E-2</v>
      </c>
      <c r="K23" s="63">
        <v>6.5610000000000002E-2</v>
      </c>
      <c r="L23" s="63">
        <v>0.10215</v>
      </c>
      <c r="M23" s="63">
        <v>0.10224</v>
      </c>
      <c r="N23" s="63">
        <v>0.10224</v>
      </c>
      <c r="O23" s="63">
        <v>0.10224</v>
      </c>
      <c r="P23" s="63">
        <v>0.10224</v>
      </c>
      <c r="Q23" s="63">
        <v>1</v>
      </c>
      <c r="R23" s="63">
        <v>1</v>
      </c>
      <c r="S23" s="63">
        <v>1</v>
      </c>
      <c r="T23" s="63">
        <v>1</v>
      </c>
      <c r="U23" s="63">
        <v>1</v>
      </c>
      <c r="V23" s="63">
        <v>1</v>
      </c>
      <c r="W23" s="63">
        <v>1</v>
      </c>
      <c r="X23" s="63">
        <v>1</v>
      </c>
      <c r="Y23" s="63">
        <v>1</v>
      </c>
      <c r="Z23" s="63">
        <v>1</v>
      </c>
      <c r="AA23" s="63">
        <v>1</v>
      </c>
      <c r="AB23" s="63">
        <v>1</v>
      </c>
      <c r="AC23" s="63">
        <v>1</v>
      </c>
      <c r="AD23" s="63">
        <v>1</v>
      </c>
      <c r="AE23" s="63">
        <v>1</v>
      </c>
    </row>
    <row r="24" spans="1:31" x14ac:dyDescent="0.2">
      <c r="A24" s="66">
        <v>19</v>
      </c>
      <c r="B24" s="63">
        <v>6.4999999999999997E-3</v>
      </c>
      <c r="C24" s="63">
        <v>7.7000000000000002E-3</v>
      </c>
      <c r="D24" s="63">
        <v>1.644E-2</v>
      </c>
      <c r="E24" s="63">
        <v>4.1849999999999998E-2</v>
      </c>
      <c r="F24" s="63">
        <v>5.7419999999999999E-2</v>
      </c>
      <c r="G24" s="63">
        <v>7.3779999999999998E-2</v>
      </c>
      <c r="H24" s="63">
        <v>6.6220000000000001E-2</v>
      </c>
      <c r="I24" s="63">
        <v>9.01E-2</v>
      </c>
      <c r="J24" s="63">
        <v>7.1099999999999997E-2</v>
      </c>
      <c r="K24" s="63">
        <v>6.5610000000000002E-2</v>
      </c>
      <c r="L24" s="63">
        <v>0.10215</v>
      </c>
      <c r="M24" s="63">
        <v>0.10224</v>
      </c>
      <c r="N24" s="63">
        <v>0.10224</v>
      </c>
      <c r="O24" s="63">
        <v>0.10224</v>
      </c>
      <c r="P24" s="63">
        <v>0.10224</v>
      </c>
      <c r="Q24" s="63">
        <v>1</v>
      </c>
      <c r="R24" s="63">
        <v>1</v>
      </c>
      <c r="S24" s="63">
        <v>1</v>
      </c>
      <c r="T24" s="63">
        <v>1</v>
      </c>
      <c r="U24" s="63">
        <v>1</v>
      </c>
      <c r="V24" s="63">
        <v>1</v>
      </c>
      <c r="W24" s="63">
        <v>1</v>
      </c>
      <c r="X24" s="63">
        <v>1</v>
      </c>
      <c r="Y24" s="63">
        <v>1</v>
      </c>
      <c r="Z24" s="63">
        <v>1</v>
      </c>
      <c r="AA24" s="63">
        <v>1</v>
      </c>
      <c r="AB24" s="63">
        <v>1</v>
      </c>
      <c r="AC24" s="63">
        <v>1</v>
      </c>
      <c r="AD24" s="63">
        <v>1</v>
      </c>
      <c r="AE24" s="63">
        <v>1</v>
      </c>
    </row>
    <row r="25" spans="1:31" x14ac:dyDescent="0.2">
      <c r="A25" s="66">
        <v>20</v>
      </c>
      <c r="B25" s="63">
        <v>6.4999999999999997E-3</v>
      </c>
      <c r="C25" s="63">
        <v>7.7000000000000002E-3</v>
      </c>
      <c r="D25" s="63">
        <v>1.644E-2</v>
      </c>
      <c r="E25" s="63">
        <v>4.1849999999999998E-2</v>
      </c>
      <c r="F25" s="63">
        <v>5.7419999999999999E-2</v>
      </c>
      <c r="G25" s="63">
        <v>7.3779999999999998E-2</v>
      </c>
      <c r="H25" s="63">
        <v>6.6220000000000001E-2</v>
      </c>
      <c r="I25" s="63">
        <v>9.01E-2</v>
      </c>
      <c r="J25" s="63">
        <v>7.1099999999999997E-2</v>
      </c>
      <c r="K25" s="63">
        <v>6.5610000000000002E-2</v>
      </c>
      <c r="L25" s="63">
        <v>0.10215</v>
      </c>
      <c r="M25" s="63">
        <v>0.10224</v>
      </c>
      <c r="N25" s="63">
        <v>0.10224</v>
      </c>
      <c r="O25" s="63">
        <v>0.10224</v>
      </c>
      <c r="P25" s="63">
        <v>0.10224</v>
      </c>
      <c r="Q25" s="63">
        <v>1</v>
      </c>
      <c r="R25" s="63">
        <v>1</v>
      </c>
      <c r="S25" s="63">
        <v>1</v>
      </c>
      <c r="T25" s="63">
        <v>1</v>
      </c>
      <c r="U25" s="63">
        <v>1</v>
      </c>
      <c r="V25" s="63">
        <v>1</v>
      </c>
      <c r="W25" s="63">
        <v>1</v>
      </c>
      <c r="X25" s="63">
        <v>1</v>
      </c>
      <c r="Y25" s="63">
        <v>1</v>
      </c>
      <c r="Z25" s="63">
        <v>1</v>
      </c>
      <c r="AA25" s="63">
        <v>1</v>
      </c>
      <c r="AB25" s="63">
        <v>1</v>
      </c>
      <c r="AC25" s="63">
        <v>1</v>
      </c>
      <c r="AD25" s="63">
        <v>1</v>
      </c>
      <c r="AE25" s="63">
        <v>1</v>
      </c>
    </row>
    <row r="26" spans="1:31" x14ac:dyDescent="0.2">
      <c r="A26" s="66">
        <v>21</v>
      </c>
      <c r="B26" s="63">
        <v>6.4999999999999997E-3</v>
      </c>
      <c r="C26" s="63">
        <v>7.7000000000000002E-3</v>
      </c>
      <c r="D26" s="63">
        <v>1.644E-2</v>
      </c>
      <c r="E26" s="63">
        <v>4.1849999999999998E-2</v>
      </c>
      <c r="F26" s="63">
        <v>5.7419999999999999E-2</v>
      </c>
      <c r="G26" s="63">
        <v>7.3779999999999998E-2</v>
      </c>
      <c r="H26" s="63">
        <v>6.6220000000000001E-2</v>
      </c>
      <c r="I26" s="63">
        <v>9.01E-2</v>
      </c>
      <c r="J26" s="63">
        <v>7.1099999999999997E-2</v>
      </c>
      <c r="K26" s="63">
        <v>6.5610000000000002E-2</v>
      </c>
      <c r="L26" s="63">
        <v>0.10215</v>
      </c>
      <c r="M26" s="63">
        <v>0.10224</v>
      </c>
      <c r="N26" s="63">
        <v>0.10224</v>
      </c>
      <c r="O26" s="63">
        <v>0.10224</v>
      </c>
      <c r="P26" s="63">
        <v>0.10224</v>
      </c>
      <c r="Q26" s="63">
        <v>1</v>
      </c>
      <c r="R26" s="63">
        <v>1</v>
      </c>
      <c r="S26" s="63">
        <v>1</v>
      </c>
      <c r="T26" s="63">
        <v>1</v>
      </c>
      <c r="U26" s="63">
        <v>1</v>
      </c>
      <c r="V26" s="63">
        <v>1</v>
      </c>
      <c r="W26" s="63">
        <v>1</v>
      </c>
      <c r="X26" s="63">
        <v>1</v>
      </c>
      <c r="Y26" s="63">
        <v>1</v>
      </c>
      <c r="Z26" s="63">
        <v>1</v>
      </c>
      <c r="AA26" s="63">
        <v>1</v>
      </c>
      <c r="AB26" s="63">
        <v>1</v>
      </c>
      <c r="AC26" s="63">
        <v>1</v>
      </c>
      <c r="AD26" s="63">
        <v>1</v>
      </c>
      <c r="AE26" s="63">
        <v>1</v>
      </c>
    </row>
    <row r="27" spans="1:31" x14ac:dyDescent="0.2">
      <c r="A27" s="66">
        <v>22</v>
      </c>
      <c r="B27" s="63">
        <v>6.4999999999999997E-3</v>
      </c>
      <c r="C27" s="63">
        <v>7.7000000000000002E-3</v>
      </c>
      <c r="D27" s="63">
        <v>1.644E-2</v>
      </c>
      <c r="E27" s="63">
        <v>4.1849999999999998E-2</v>
      </c>
      <c r="F27" s="63">
        <v>5.7419999999999999E-2</v>
      </c>
      <c r="G27" s="63">
        <v>7.3779999999999998E-2</v>
      </c>
      <c r="H27" s="63">
        <v>6.6220000000000001E-2</v>
      </c>
      <c r="I27" s="63">
        <v>9.01E-2</v>
      </c>
      <c r="J27" s="63">
        <v>7.1099999999999997E-2</v>
      </c>
      <c r="K27" s="63">
        <v>6.5610000000000002E-2</v>
      </c>
      <c r="L27" s="63">
        <v>0.10215</v>
      </c>
      <c r="M27" s="63">
        <v>0.10224</v>
      </c>
      <c r="N27" s="63">
        <v>0.10224</v>
      </c>
      <c r="O27" s="63">
        <v>0.10224</v>
      </c>
      <c r="P27" s="63">
        <v>0.10224</v>
      </c>
      <c r="Q27" s="63">
        <v>1</v>
      </c>
      <c r="R27" s="63">
        <v>1</v>
      </c>
      <c r="S27" s="63">
        <v>1</v>
      </c>
      <c r="T27" s="63">
        <v>1</v>
      </c>
      <c r="U27" s="63">
        <v>1</v>
      </c>
      <c r="V27" s="63">
        <v>1</v>
      </c>
      <c r="W27" s="63">
        <v>1</v>
      </c>
      <c r="X27" s="63">
        <v>1</v>
      </c>
      <c r="Y27" s="63">
        <v>1</v>
      </c>
      <c r="Z27" s="63">
        <v>1</v>
      </c>
      <c r="AA27" s="63">
        <v>1</v>
      </c>
      <c r="AB27" s="63">
        <v>1</v>
      </c>
      <c r="AC27" s="63">
        <v>1</v>
      </c>
      <c r="AD27" s="63">
        <v>1</v>
      </c>
      <c r="AE27" s="63">
        <v>1</v>
      </c>
    </row>
    <row r="28" spans="1:31" x14ac:dyDescent="0.2">
      <c r="A28" s="66">
        <v>23</v>
      </c>
      <c r="B28" s="63">
        <v>7.1999999999999998E-3</v>
      </c>
      <c r="C28" s="63">
        <v>8.5500000000000003E-3</v>
      </c>
      <c r="D28" s="63">
        <v>1.8239999999999999E-2</v>
      </c>
      <c r="E28" s="63">
        <v>4.6350000000000002E-2</v>
      </c>
      <c r="F28" s="63">
        <v>6.3630000000000006E-2</v>
      </c>
      <c r="G28" s="63">
        <v>8.1689999999999999E-2</v>
      </c>
      <c r="H28" s="63">
        <v>7.3359999999999995E-2</v>
      </c>
      <c r="I28" s="63">
        <v>9.98E-2</v>
      </c>
      <c r="J28" s="63">
        <v>7.8750000000000001E-2</v>
      </c>
      <c r="K28" s="63">
        <v>7.2720000000000007E-2</v>
      </c>
      <c r="L28" s="63">
        <v>0.11312999999999999</v>
      </c>
      <c r="M28" s="63">
        <v>0.11322</v>
      </c>
      <c r="N28" s="63">
        <v>0.11322</v>
      </c>
      <c r="O28" s="63">
        <v>0.11322</v>
      </c>
      <c r="P28" s="63">
        <v>0.11322</v>
      </c>
      <c r="Q28" s="63">
        <v>1</v>
      </c>
      <c r="R28" s="63">
        <v>1</v>
      </c>
      <c r="S28" s="63">
        <v>1</v>
      </c>
      <c r="T28" s="63">
        <v>1</v>
      </c>
      <c r="U28" s="63">
        <v>1</v>
      </c>
      <c r="V28" s="63">
        <v>1</v>
      </c>
      <c r="W28" s="63">
        <v>1</v>
      </c>
      <c r="X28" s="63">
        <v>1</v>
      </c>
      <c r="Y28" s="63">
        <v>1</v>
      </c>
      <c r="Z28" s="63">
        <v>1</v>
      </c>
      <c r="AA28" s="63">
        <v>1</v>
      </c>
      <c r="AB28" s="63">
        <v>1</v>
      </c>
      <c r="AC28" s="63">
        <v>1</v>
      </c>
      <c r="AD28" s="63">
        <v>1</v>
      </c>
      <c r="AE28" s="63">
        <v>1</v>
      </c>
    </row>
    <row r="29" spans="1:31" x14ac:dyDescent="0.2">
      <c r="A29" s="66">
        <v>24</v>
      </c>
      <c r="B29" s="63">
        <v>8.6E-3</v>
      </c>
      <c r="C29" s="63">
        <v>1.017E-2</v>
      </c>
      <c r="D29" s="63">
        <v>2.1760000000000002E-2</v>
      </c>
      <c r="E29" s="63">
        <v>5.5440000000000003E-2</v>
      </c>
      <c r="F29" s="63">
        <v>7.6050000000000006E-2</v>
      </c>
      <c r="G29" s="63">
        <v>9.7670000000000007E-2</v>
      </c>
      <c r="H29" s="63">
        <v>8.7639999999999996E-2</v>
      </c>
      <c r="I29" s="63">
        <v>0.1193</v>
      </c>
      <c r="J29" s="63">
        <v>9.4140000000000001E-2</v>
      </c>
      <c r="K29" s="63">
        <v>8.6940000000000003E-2</v>
      </c>
      <c r="L29" s="63">
        <v>0.13517999999999999</v>
      </c>
      <c r="M29" s="63">
        <v>0.13536000000000001</v>
      </c>
      <c r="N29" s="63">
        <v>0.13536000000000001</v>
      </c>
      <c r="O29" s="63">
        <v>0.13536000000000001</v>
      </c>
      <c r="P29" s="63">
        <v>0.13536000000000001</v>
      </c>
      <c r="Q29" s="63">
        <v>1</v>
      </c>
      <c r="R29" s="63">
        <v>1</v>
      </c>
      <c r="S29" s="63">
        <v>1</v>
      </c>
      <c r="T29" s="63">
        <v>1</v>
      </c>
      <c r="U29" s="63">
        <v>1</v>
      </c>
      <c r="V29" s="63">
        <v>1</v>
      </c>
      <c r="W29" s="63">
        <v>1</v>
      </c>
      <c r="X29" s="63">
        <v>1</v>
      </c>
      <c r="Y29" s="63">
        <v>1</v>
      </c>
      <c r="Z29" s="63">
        <v>1</v>
      </c>
      <c r="AA29" s="63">
        <v>1</v>
      </c>
      <c r="AB29" s="63">
        <v>1</v>
      </c>
      <c r="AC29" s="63">
        <v>1</v>
      </c>
      <c r="AD29" s="63">
        <v>1</v>
      </c>
      <c r="AE29" s="63">
        <v>1</v>
      </c>
    </row>
    <row r="30" spans="1:31" x14ac:dyDescent="0.2">
      <c r="A30" s="66">
        <v>25</v>
      </c>
      <c r="B30" s="63">
        <v>1.01E-2</v>
      </c>
      <c r="C30" s="63">
        <v>1.188E-2</v>
      </c>
      <c r="D30" s="63">
        <v>2.537E-2</v>
      </c>
      <c r="E30" s="63">
        <v>6.4439999999999997E-2</v>
      </c>
      <c r="F30" s="63">
        <v>8.8469999999999993E-2</v>
      </c>
      <c r="G30" s="63">
        <v>0.11355999999999999</v>
      </c>
      <c r="H30" s="63">
        <v>0.10199999999999999</v>
      </c>
      <c r="I30" s="63">
        <v>0.13869999999999999</v>
      </c>
      <c r="J30" s="63">
        <v>0.10953</v>
      </c>
      <c r="K30" s="63">
        <v>0.10106999999999999</v>
      </c>
      <c r="L30" s="63">
        <v>0.15723000000000001</v>
      </c>
      <c r="M30" s="63">
        <v>0.15740999999999999</v>
      </c>
      <c r="N30" s="63">
        <v>0.15740999999999999</v>
      </c>
      <c r="O30" s="63">
        <v>0.15740999999999999</v>
      </c>
      <c r="P30" s="63">
        <v>0.15740999999999999</v>
      </c>
      <c r="Q30" s="63">
        <v>1</v>
      </c>
      <c r="R30" s="63">
        <v>1</v>
      </c>
      <c r="S30" s="63">
        <v>1</v>
      </c>
      <c r="T30" s="63">
        <v>1</v>
      </c>
      <c r="U30" s="63">
        <v>1</v>
      </c>
      <c r="V30" s="63">
        <v>1</v>
      </c>
      <c r="W30" s="63">
        <v>1</v>
      </c>
      <c r="X30" s="63">
        <v>1</v>
      </c>
      <c r="Y30" s="63">
        <v>1</v>
      </c>
      <c r="Z30" s="63">
        <v>1</v>
      </c>
      <c r="AA30" s="63">
        <v>1</v>
      </c>
      <c r="AB30" s="63">
        <v>1</v>
      </c>
      <c r="AC30" s="63">
        <v>1</v>
      </c>
      <c r="AD30" s="63">
        <v>1</v>
      </c>
      <c r="AE30" s="63">
        <v>1</v>
      </c>
    </row>
    <row r="31" spans="1:31" x14ac:dyDescent="0.2">
      <c r="A31" s="66">
        <v>26</v>
      </c>
      <c r="B31" s="63">
        <v>1.15E-2</v>
      </c>
      <c r="C31" s="63">
        <v>1.349E-2</v>
      </c>
      <c r="D31" s="63">
        <v>2.8879999999999999E-2</v>
      </c>
      <c r="E31" s="63">
        <v>7.3440000000000005E-2</v>
      </c>
      <c r="F31" s="63">
        <v>0.1008</v>
      </c>
      <c r="G31" s="63">
        <v>0.12945999999999999</v>
      </c>
      <c r="H31" s="63">
        <v>0.11627999999999999</v>
      </c>
      <c r="I31" s="63">
        <v>0.15820000000000001</v>
      </c>
      <c r="J31" s="63">
        <v>0.12483</v>
      </c>
      <c r="K31" s="63">
        <v>0.11529</v>
      </c>
      <c r="L31" s="63">
        <v>0.17927999999999999</v>
      </c>
      <c r="M31" s="63">
        <v>0.17946000000000001</v>
      </c>
      <c r="N31" s="63">
        <v>0.17946000000000001</v>
      </c>
      <c r="O31" s="63">
        <v>0.17946000000000001</v>
      </c>
      <c r="P31" s="63">
        <v>0.17946000000000001</v>
      </c>
      <c r="Q31" s="63">
        <v>1</v>
      </c>
      <c r="R31" s="63">
        <v>1</v>
      </c>
      <c r="S31" s="63">
        <v>1</v>
      </c>
      <c r="T31" s="63">
        <v>1</v>
      </c>
      <c r="U31" s="63">
        <v>1</v>
      </c>
      <c r="V31" s="63">
        <v>1</v>
      </c>
      <c r="W31" s="63">
        <v>1</v>
      </c>
      <c r="X31" s="63">
        <v>1</v>
      </c>
      <c r="Y31" s="63">
        <v>1</v>
      </c>
      <c r="Z31" s="63">
        <v>1</v>
      </c>
      <c r="AA31" s="63">
        <v>1</v>
      </c>
      <c r="AB31" s="63">
        <v>1</v>
      </c>
      <c r="AC31" s="63">
        <v>1</v>
      </c>
      <c r="AD31" s="63">
        <v>1</v>
      </c>
      <c r="AE31" s="63">
        <v>1</v>
      </c>
    </row>
    <row r="32" spans="1:31" x14ac:dyDescent="0.2">
      <c r="A32" s="66">
        <v>27</v>
      </c>
      <c r="B32" s="63">
        <v>1.29E-2</v>
      </c>
      <c r="C32" s="63">
        <v>1.52E-2</v>
      </c>
      <c r="D32" s="63">
        <v>3.2489999999999998E-2</v>
      </c>
      <c r="E32" s="63">
        <v>8.2530000000000006E-2</v>
      </c>
      <c r="F32" s="63">
        <v>0.11322</v>
      </c>
      <c r="G32" s="63">
        <v>0.14544000000000001</v>
      </c>
      <c r="H32" s="63">
        <v>0.13056000000000001</v>
      </c>
      <c r="I32" s="63">
        <v>0.17760000000000001</v>
      </c>
      <c r="J32" s="63">
        <v>0.14022000000000001</v>
      </c>
      <c r="K32" s="63">
        <v>0.12942000000000001</v>
      </c>
      <c r="L32" s="63">
        <v>0.20133000000000001</v>
      </c>
      <c r="M32" s="63">
        <v>0.20150999999999999</v>
      </c>
      <c r="N32" s="63">
        <v>0.20150999999999999</v>
      </c>
      <c r="O32" s="63">
        <v>0.20150999999999999</v>
      </c>
      <c r="P32" s="63">
        <v>0.20150999999999999</v>
      </c>
      <c r="Q32" s="63">
        <v>1</v>
      </c>
      <c r="R32" s="63">
        <v>1</v>
      </c>
      <c r="S32" s="63">
        <v>1</v>
      </c>
      <c r="T32" s="63">
        <v>1</v>
      </c>
      <c r="U32" s="63">
        <v>1</v>
      </c>
      <c r="V32" s="63">
        <v>1</v>
      </c>
      <c r="W32" s="63">
        <v>1</v>
      </c>
      <c r="X32" s="63">
        <v>1</v>
      </c>
      <c r="Y32" s="63">
        <v>1</v>
      </c>
      <c r="Z32" s="63">
        <v>1</v>
      </c>
      <c r="AA32" s="63">
        <v>1</v>
      </c>
      <c r="AB32" s="63">
        <v>1</v>
      </c>
      <c r="AC32" s="63">
        <v>1</v>
      </c>
      <c r="AD32" s="63">
        <v>1</v>
      </c>
      <c r="AE32" s="63">
        <v>1</v>
      </c>
    </row>
    <row r="33" spans="1:31" x14ac:dyDescent="0.2">
      <c r="A33" s="66">
        <v>28</v>
      </c>
      <c r="B33" s="63">
        <v>1.3899999999999999E-2</v>
      </c>
      <c r="C33" s="63">
        <v>1.634E-2</v>
      </c>
      <c r="D33" s="63">
        <v>3.4959999999999998E-2</v>
      </c>
      <c r="E33" s="63">
        <v>8.8919999999999999E-2</v>
      </c>
      <c r="F33" s="63">
        <v>0.12204</v>
      </c>
      <c r="G33" s="63">
        <v>0.15665999999999999</v>
      </c>
      <c r="H33" s="63">
        <v>0.14068</v>
      </c>
      <c r="I33" s="63">
        <v>0.19139999999999999</v>
      </c>
      <c r="J33" s="63">
        <v>0.15110999999999999</v>
      </c>
      <c r="K33" s="63">
        <v>0.13950000000000001</v>
      </c>
      <c r="L33" s="63">
        <v>0.21698999999999999</v>
      </c>
      <c r="M33" s="63">
        <v>0.21717</v>
      </c>
      <c r="N33" s="63">
        <v>0.21717</v>
      </c>
      <c r="O33" s="63">
        <v>0.21717</v>
      </c>
      <c r="P33" s="63">
        <v>0.21717</v>
      </c>
      <c r="Q33" s="63">
        <v>1</v>
      </c>
      <c r="R33" s="63">
        <v>1</v>
      </c>
      <c r="S33" s="63">
        <v>1</v>
      </c>
      <c r="T33" s="63">
        <v>1</v>
      </c>
      <c r="U33" s="63">
        <v>1</v>
      </c>
      <c r="V33" s="63">
        <v>1</v>
      </c>
      <c r="W33" s="63">
        <v>1</v>
      </c>
      <c r="X33" s="63">
        <v>1</v>
      </c>
      <c r="Y33" s="63">
        <v>1</v>
      </c>
      <c r="Z33" s="63">
        <v>1</v>
      </c>
      <c r="AA33" s="63">
        <v>1</v>
      </c>
      <c r="AB33" s="63">
        <v>1</v>
      </c>
      <c r="AC33" s="63">
        <v>1</v>
      </c>
      <c r="AD33" s="63">
        <v>1</v>
      </c>
      <c r="AE33" s="63">
        <v>1</v>
      </c>
    </row>
    <row r="34" spans="1:31" x14ac:dyDescent="0.2">
      <c r="A34" s="66">
        <v>29</v>
      </c>
      <c r="B34" s="63">
        <v>1.4500000000000001E-2</v>
      </c>
      <c r="C34" s="63">
        <v>1.7100000000000001E-2</v>
      </c>
      <c r="D34" s="63">
        <v>3.6479999999999999E-2</v>
      </c>
      <c r="E34" s="63">
        <v>9.2700000000000005E-2</v>
      </c>
      <c r="F34" s="63">
        <v>0.12717000000000001</v>
      </c>
      <c r="G34" s="63">
        <v>0.16336999999999999</v>
      </c>
      <c r="H34" s="63">
        <v>0.14671000000000001</v>
      </c>
      <c r="I34" s="63">
        <v>0.19950000000000001</v>
      </c>
      <c r="J34" s="63">
        <v>0.1575</v>
      </c>
      <c r="K34" s="63">
        <v>0.14544000000000001</v>
      </c>
      <c r="L34" s="63">
        <v>0.22617000000000001</v>
      </c>
      <c r="M34" s="63">
        <v>0.22635</v>
      </c>
      <c r="N34" s="63">
        <v>0.22635</v>
      </c>
      <c r="O34" s="63">
        <v>0.22635</v>
      </c>
      <c r="P34" s="63">
        <v>0.22635</v>
      </c>
      <c r="Q34" s="63">
        <v>1</v>
      </c>
      <c r="R34" s="63">
        <v>1</v>
      </c>
      <c r="S34" s="63">
        <v>1</v>
      </c>
      <c r="T34" s="63">
        <v>1</v>
      </c>
      <c r="U34" s="63">
        <v>1</v>
      </c>
      <c r="V34" s="63">
        <v>1</v>
      </c>
      <c r="W34" s="63">
        <v>1</v>
      </c>
      <c r="X34" s="63">
        <v>1</v>
      </c>
      <c r="Y34" s="63">
        <v>1</v>
      </c>
      <c r="Z34" s="63">
        <v>1</v>
      </c>
      <c r="AA34" s="63">
        <v>1</v>
      </c>
      <c r="AB34" s="63">
        <v>1</v>
      </c>
      <c r="AC34" s="63">
        <v>1</v>
      </c>
      <c r="AD34" s="63">
        <v>1</v>
      </c>
      <c r="AE34" s="63">
        <v>1</v>
      </c>
    </row>
    <row r="35" spans="1:31" x14ac:dyDescent="0.2">
      <c r="A35" s="66">
        <v>30</v>
      </c>
      <c r="B35" s="63">
        <v>1.5100000000000001E-2</v>
      </c>
      <c r="C35" s="63">
        <v>1.7770000000000001E-2</v>
      </c>
      <c r="D35" s="63">
        <v>3.7999999999999999E-2</v>
      </c>
      <c r="E35" s="63">
        <v>9.6479999999999996E-2</v>
      </c>
      <c r="F35" s="63">
        <v>0.13239000000000001</v>
      </c>
      <c r="G35" s="63">
        <v>0.17</v>
      </c>
      <c r="H35" s="63">
        <v>0.15265999999999999</v>
      </c>
      <c r="I35" s="63">
        <v>0.2077</v>
      </c>
      <c r="J35" s="63">
        <v>0.16389000000000001</v>
      </c>
      <c r="K35" s="63">
        <v>0.15129000000000001</v>
      </c>
      <c r="L35" s="63">
        <v>0.23535</v>
      </c>
      <c r="M35" s="63">
        <v>0.23562</v>
      </c>
      <c r="N35" s="63">
        <v>0.23562</v>
      </c>
      <c r="O35" s="63">
        <v>0.23562</v>
      </c>
      <c r="P35" s="63">
        <v>0.23562</v>
      </c>
      <c r="Q35" s="63">
        <v>1</v>
      </c>
      <c r="R35" s="63">
        <v>1</v>
      </c>
      <c r="S35" s="63">
        <v>1</v>
      </c>
      <c r="T35" s="63">
        <v>1</v>
      </c>
      <c r="U35" s="63">
        <v>1</v>
      </c>
      <c r="V35" s="63">
        <v>1</v>
      </c>
      <c r="W35" s="63">
        <v>1</v>
      </c>
      <c r="X35" s="63">
        <v>1</v>
      </c>
      <c r="Y35" s="63">
        <v>1</v>
      </c>
      <c r="Z35" s="63">
        <v>1</v>
      </c>
      <c r="AA35" s="63">
        <v>1</v>
      </c>
      <c r="AB35" s="63">
        <v>1</v>
      </c>
      <c r="AC35" s="63">
        <v>1</v>
      </c>
      <c r="AD35" s="63">
        <v>1</v>
      </c>
      <c r="AE35" s="63">
        <v>1</v>
      </c>
    </row>
    <row r="36" spans="1:31" x14ac:dyDescent="0.2">
      <c r="A36" s="66">
        <v>31</v>
      </c>
      <c r="B36" s="63">
        <v>1.5599999999999999E-2</v>
      </c>
      <c r="C36" s="63">
        <v>1.8429999999999998E-2</v>
      </c>
      <c r="D36" s="63">
        <v>3.943E-2</v>
      </c>
      <c r="E36" s="63">
        <v>0.10026</v>
      </c>
      <c r="F36" s="63">
        <v>0.13752</v>
      </c>
      <c r="G36" s="63">
        <v>0.17663000000000001</v>
      </c>
      <c r="H36" s="63">
        <v>0.15861</v>
      </c>
      <c r="I36" s="63">
        <v>0.21579999999999999</v>
      </c>
      <c r="J36" s="63">
        <v>0.17027999999999999</v>
      </c>
      <c r="K36" s="63">
        <v>0.15723000000000001</v>
      </c>
      <c r="L36" s="63">
        <v>0.24462</v>
      </c>
      <c r="M36" s="63">
        <v>0.24479999999999999</v>
      </c>
      <c r="N36" s="63">
        <v>0.24479999999999999</v>
      </c>
      <c r="O36" s="63">
        <v>0.24479999999999999</v>
      </c>
      <c r="P36" s="63">
        <v>0.24479999999999999</v>
      </c>
      <c r="Q36" s="63">
        <v>1</v>
      </c>
      <c r="R36" s="63">
        <v>1</v>
      </c>
      <c r="S36" s="63">
        <v>1</v>
      </c>
      <c r="T36" s="63">
        <v>1</v>
      </c>
      <c r="U36" s="63">
        <v>1</v>
      </c>
      <c r="V36" s="63">
        <v>1</v>
      </c>
      <c r="W36" s="63">
        <v>1</v>
      </c>
      <c r="X36" s="63">
        <v>1</v>
      </c>
      <c r="Y36" s="63">
        <v>1</v>
      </c>
      <c r="Z36" s="63">
        <v>1</v>
      </c>
      <c r="AA36" s="63">
        <v>1</v>
      </c>
      <c r="AB36" s="63">
        <v>1</v>
      </c>
      <c r="AC36" s="63">
        <v>1</v>
      </c>
      <c r="AD36" s="63">
        <v>1</v>
      </c>
      <c r="AE36" s="63">
        <v>1</v>
      </c>
    </row>
    <row r="37" spans="1:31" x14ac:dyDescent="0.2">
      <c r="A37" s="66">
        <v>32</v>
      </c>
      <c r="B37" s="63">
        <v>1.6199999999999999E-2</v>
      </c>
      <c r="C37" s="63">
        <v>1.9099999999999999E-2</v>
      </c>
      <c r="D37" s="63">
        <v>4.095E-2</v>
      </c>
      <c r="E37" s="63">
        <v>0.10403999999999999</v>
      </c>
      <c r="F37" s="63">
        <v>0.14274000000000001</v>
      </c>
      <c r="G37" s="63">
        <v>0.18326000000000001</v>
      </c>
      <c r="H37" s="63">
        <v>0.16456000000000001</v>
      </c>
      <c r="I37" s="63">
        <v>0.22389999999999999</v>
      </c>
      <c r="J37" s="63">
        <v>0.17676</v>
      </c>
      <c r="K37" s="63">
        <v>0.16317000000000001</v>
      </c>
      <c r="L37" s="63">
        <v>0.25380000000000003</v>
      </c>
      <c r="M37" s="63">
        <v>0.25397999999999998</v>
      </c>
      <c r="N37" s="63">
        <v>0.25397999999999998</v>
      </c>
      <c r="O37" s="63">
        <v>0.25397999999999998</v>
      </c>
      <c r="P37" s="63">
        <v>0.25397999999999998</v>
      </c>
      <c r="Q37" s="63">
        <v>1</v>
      </c>
      <c r="R37" s="63">
        <v>1</v>
      </c>
      <c r="S37" s="63">
        <v>1</v>
      </c>
      <c r="T37" s="63">
        <v>1</v>
      </c>
      <c r="U37" s="63">
        <v>1</v>
      </c>
      <c r="V37" s="63">
        <v>1</v>
      </c>
      <c r="W37" s="63">
        <v>1</v>
      </c>
      <c r="X37" s="63">
        <v>1</v>
      </c>
      <c r="Y37" s="63">
        <v>1</v>
      </c>
      <c r="Z37" s="63">
        <v>1</v>
      </c>
      <c r="AA37" s="63">
        <v>1</v>
      </c>
      <c r="AB37" s="63">
        <v>1</v>
      </c>
      <c r="AC37" s="63">
        <v>1</v>
      </c>
      <c r="AD37" s="63">
        <v>1</v>
      </c>
      <c r="AE37" s="63">
        <v>1</v>
      </c>
    </row>
    <row r="38" spans="1:31" x14ac:dyDescent="0.2">
      <c r="A38" s="66">
        <v>33</v>
      </c>
      <c r="B38" s="63">
        <v>1.66E-2</v>
      </c>
      <c r="C38" s="63">
        <v>1.9570000000000001E-2</v>
      </c>
      <c r="D38" s="63">
        <v>4.19E-2</v>
      </c>
      <c r="E38" s="63">
        <v>0.10647</v>
      </c>
      <c r="F38" s="63">
        <v>0.14607000000000001</v>
      </c>
      <c r="G38" s="63">
        <v>0.18759999999999999</v>
      </c>
      <c r="H38" s="63">
        <v>0.16847000000000001</v>
      </c>
      <c r="I38" s="63">
        <v>0.22919999999999999</v>
      </c>
      <c r="J38" s="63">
        <v>0.18090000000000001</v>
      </c>
      <c r="K38" s="63">
        <v>0.16703999999999999</v>
      </c>
      <c r="L38" s="63">
        <v>0.25983000000000001</v>
      </c>
      <c r="M38" s="63">
        <v>0.26001000000000002</v>
      </c>
      <c r="N38" s="63">
        <v>0.26001000000000002</v>
      </c>
      <c r="O38" s="63">
        <v>0.26001000000000002</v>
      </c>
      <c r="P38" s="63">
        <v>0.26001000000000002</v>
      </c>
      <c r="Q38" s="63">
        <v>1</v>
      </c>
      <c r="R38" s="63">
        <v>1</v>
      </c>
      <c r="S38" s="63">
        <v>1</v>
      </c>
      <c r="T38" s="63">
        <v>1</v>
      </c>
      <c r="U38" s="63">
        <v>1</v>
      </c>
      <c r="V38" s="63">
        <v>1</v>
      </c>
      <c r="W38" s="63">
        <v>1</v>
      </c>
      <c r="X38" s="63">
        <v>1</v>
      </c>
      <c r="Y38" s="63">
        <v>1</v>
      </c>
      <c r="Z38" s="63">
        <v>1</v>
      </c>
      <c r="AA38" s="63">
        <v>1</v>
      </c>
      <c r="AB38" s="63">
        <v>1</v>
      </c>
      <c r="AC38" s="63">
        <v>1</v>
      </c>
      <c r="AD38" s="63">
        <v>1</v>
      </c>
      <c r="AE38" s="63">
        <v>1</v>
      </c>
    </row>
    <row r="39" spans="1:31" x14ac:dyDescent="0.2">
      <c r="A39" s="66">
        <v>34</v>
      </c>
      <c r="B39" s="63">
        <v>1.6799999999999999E-2</v>
      </c>
      <c r="C39" s="63">
        <v>1.9859999999999999E-2</v>
      </c>
      <c r="D39" s="63">
        <v>4.2369999999999998E-2</v>
      </c>
      <c r="E39" s="63">
        <v>0.10764</v>
      </c>
      <c r="F39" s="63">
        <v>0.14768999999999999</v>
      </c>
      <c r="G39" s="63">
        <v>0.18972</v>
      </c>
      <c r="H39" s="63">
        <v>0.17033999999999999</v>
      </c>
      <c r="I39" s="63">
        <v>0.23169999999999999</v>
      </c>
      <c r="J39" s="63">
        <v>0.18287999999999999</v>
      </c>
      <c r="K39" s="63">
        <v>0.16883999999999999</v>
      </c>
      <c r="L39" s="63">
        <v>0.26271</v>
      </c>
      <c r="M39" s="63">
        <v>0.26289000000000001</v>
      </c>
      <c r="N39" s="63">
        <v>0.26289000000000001</v>
      </c>
      <c r="O39" s="63">
        <v>0.26289000000000001</v>
      </c>
      <c r="P39" s="63">
        <v>0.26289000000000001</v>
      </c>
      <c r="Q39" s="63">
        <v>1</v>
      </c>
      <c r="R39" s="63">
        <v>1</v>
      </c>
      <c r="S39" s="63">
        <v>1</v>
      </c>
      <c r="T39" s="63">
        <v>1</v>
      </c>
      <c r="U39" s="63">
        <v>1</v>
      </c>
      <c r="V39" s="63">
        <v>1</v>
      </c>
      <c r="W39" s="63">
        <v>1</v>
      </c>
      <c r="X39" s="63">
        <v>1</v>
      </c>
      <c r="Y39" s="63">
        <v>1</v>
      </c>
      <c r="Z39" s="63">
        <v>1</v>
      </c>
      <c r="AA39" s="63">
        <v>1</v>
      </c>
      <c r="AB39" s="63">
        <v>1</v>
      </c>
      <c r="AC39" s="63">
        <v>1</v>
      </c>
      <c r="AD39" s="63">
        <v>1</v>
      </c>
      <c r="AE39" s="63">
        <v>1</v>
      </c>
    </row>
    <row r="40" spans="1:31" x14ac:dyDescent="0.2">
      <c r="A40" s="66">
        <v>35</v>
      </c>
      <c r="B40" s="63">
        <v>1.7000000000000001E-2</v>
      </c>
      <c r="C40" s="63">
        <v>2.0049999999999998E-2</v>
      </c>
      <c r="D40" s="63">
        <v>4.2849999999999999E-2</v>
      </c>
      <c r="E40" s="63">
        <v>0.10881</v>
      </c>
      <c r="F40" s="63">
        <v>0.14931</v>
      </c>
      <c r="G40" s="63">
        <v>0.19176000000000001</v>
      </c>
      <c r="H40" s="63">
        <v>0.17221</v>
      </c>
      <c r="I40" s="63">
        <v>0.23430000000000001</v>
      </c>
      <c r="J40" s="63">
        <v>0.18486</v>
      </c>
      <c r="K40" s="63">
        <v>0.17072999999999999</v>
      </c>
      <c r="L40" s="63">
        <v>0.26550000000000001</v>
      </c>
      <c r="M40" s="63">
        <v>0.26577000000000001</v>
      </c>
      <c r="N40" s="63">
        <v>0.26577000000000001</v>
      </c>
      <c r="O40" s="63">
        <v>0.26577000000000001</v>
      </c>
      <c r="P40" s="63">
        <v>0.26577000000000001</v>
      </c>
      <c r="Q40" s="63">
        <v>1</v>
      </c>
      <c r="R40" s="63">
        <v>1</v>
      </c>
      <c r="S40" s="63">
        <v>1</v>
      </c>
      <c r="T40" s="63">
        <v>1</v>
      </c>
      <c r="U40" s="63">
        <v>1</v>
      </c>
      <c r="V40" s="63">
        <v>1</v>
      </c>
      <c r="W40" s="63">
        <v>1</v>
      </c>
      <c r="X40" s="63">
        <v>1</v>
      </c>
      <c r="Y40" s="63">
        <v>1</v>
      </c>
      <c r="Z40" s="63">
        <v>1</v>
      </c>
      <c r="AA40" s="63">
        <v>1</v>
      </c>
      <c r="AB40" s="63">
        <v>1</v>
      </c>
      <c r="AC40" s="63">
        <v>1</v>
      </c>
      <c r="AD40" s="63">
        <v>1</v>
      </c>
      <c r="AE40" s="63">
        <v>1</v>
      </c>
    </row>
    <row r="41" spans="1:31" x14ac:dyDescent="0.2">
      <c r="A41" s="66">
        <v>36</v>
      </c>
      <c r="B41" s="63">
        <v>0</v>
      </c>
      <c r="C41" s="63">
        <v>2.0240000000000001E-2</v>
      </c>
      <c r="D41" s="63">
        <v>4.3319999999999997E-2</v>
      </c>
      <c r="E41" s="63">
        <v>0.10997999999999999</v>
      </c>
      <c r="F41" s="63">
        <v>0.15093000000000001</v>
      </c>
      <c r="G41" s="63">
        <v>0.1938</v>
      </c>
      <c r="H41" s="63">
        <v>0.17399999999999999</v>
      </c>
      <c r="I41" s="63">
        <v>0.23680000000000001</v>
      </c>
      <c r="J41" s="63">
        <v>0.18684000000000001</v>
      </c>
      <c r="K41" s="63">
        <v>0.17252999999999999</v>
      </c>
      <c r="L41" s="63">
        <v>0.26838000000000001</v>
      </c>
      <c r="M41" s="63">
        <v>0.26856000000000002</v>
      </c>
      <c r="N41" s="63">
        <v>0.26856000000000002</v>
      </c>
      <c r="O41" s="63">
        <v>0.26856000000000002</v>
      </c>
      <c r="P41" s="63">
        <v>0.26856000000000002</v>
      </c>
      <c r="Q41" s="63">
        <v>1</v>
      </c>
      <c r="R41" s="63">
        <v>1</v>
      </c>
      <c r="S41" s="63">
        <v>1</v>
      </c>
      <c r="T41" s="63">
        <v>1</v>
      </c>
      <c r="U41" s="63">
        <v>1</v>
      </c>
      <c r="V41" s="63">
        <v>1</v>
      </c>
      <c r="W41" s="63">
        <v>1</v>
      </c>
      <c r="X41" s="63">
        <v>1</v>
      </c>
      <c r="Y41" s="63">
        <v>1</v>
      </c>
      <c r="Z41" s="63">
        <v>1</v>
      </c>
      <c r="AA41" s="63">
        <v>1</v>
      </c>
      <c r="AB41" s="63">
        <v>1</v>
      </c>
      <c r="AC41" s="63">
        <v>1</v>
      </c>
      <c r="AD41" s="63">
        <v>1</v>
      </c>
      <c r="AE41" s="63">
        <v>1</v>
      </c>
    </row>
    <row r="42" spans="1:31" x14ac:dyDescent="0.2">
      <c r="A42" s="66">
        <v>37</v>
      </c>
      <c r="B42" s="63">
        <v>0</v>
      </c>
      <c r="C42" s="63">
        <v>0</v>
      </c>
      <c r="D42" s="63">
        <v>4.3700000000000003E-2</v>
      </c>
      <c r="E42" s="63">
        <v>0.11115</v>
      </c>
      <c r="F42" s="63">
        <v>0.15254999999999999</v>
      </c>
      <c r="G42" s="63">
        <v>0.19583999999999999</v>
      </c>
      <c r="H42" s="63">
        <v>0.17587</v>
      </c>
      <c r="I42" s="63">
        <v>0.23930000000000001</v>
      </c>
      <c r="J42" s="63">
        <v>0.18881999999999999</v>
      </c>
      <c r="K42" s="63">
        <v>0.17433000000000001</v>
      </c>
      <c r="L42" s="63">
        <v>0.27126</v>
      </c>
      <c r="M42" s="63">
        <v>0.27144000000000001</v>
      </c>
      <c r="N42" s="63">
        <v>0.27144000000000001</v>
      </c>
      <c r="O42" s="63">
        <v>0.27144000000000001</v>
      </c>
      <c r="P42" s="63">
        <v>0.27144000000000001</v>
      </c>
      <c r="Q42" s="63">
        <v>1</v>
      </c>
      <c r="R42" s="63">
        <v>1</v>
      </c>
      <c r="S42" s="63">
        <v>1</v>
      </c>
      <c r="T42" s="63">
        <v>1</v>
      </c>
      <c r="U42" s="63">
        <v>1</v>
      </c>
      <c r="V42" s="63">
        <v>1</v>
      </c>
      <c r="W42" s="63">
        <v>1</v>
      </c>
      <c r="X42" s="63">
        <v>1</v>
      </c>
      <c r="Y42" s="63">
        <v>1</v>
      </c>
      <c r="Z42" s="63">
        <v>1</v>
      </c>
      <c r="AA42" s="63">
        <v>1</v>
      </c>
      <c r="AB42" s="63">
        <v>1</v>
      </c>
      <c r="AC42" s="63">
        <v>1</v>
      </c>
      <c r="AD42" s="63">
        <v>1</v>
      </c>
      <c r="AE42" s="63">
        <v>1</v>
      </c>
    </row>
    <row r="43" spans="1:31" x14ac:dyDescent="0.2">
      <c r="A43" s="66">
        <v>38</v>
      </c>
      <c r="B43" s="63">
        <v>0</v>
      </c>
      <c r="C43" s="63">
        <v>0</v>
      </c>
      <c r="D43" s="63">
        <v>0</v>
      </c>
      <c r="E43" s="63">
        <v>0.11178</v>
      </c>
      <c r="F43" s="63">
        <v>0.15336</v>
      </c>
      <c r="G43" s="63">
        <v>0.19686000000000001</v>
      </c>
      <c r="H43" s="63">
        <v>0.17680000000000001</v>
      </c>
      <c r="I43" s="63">
        <v>0.24049999999999999</v>
      </c>
      <c r="J43" s="63">
        <v>0.18981000000000001</v>
      </c>
      <c r="K43" s="63">
        <v>0.17523</v>
      </c>
      <c r="L43" s="63">
        <v>0.27261000000000002</v>
      </c>
      <c r="M43" s="63">
        <v>0.27288000000000001</v>
      </c>
      <c r="N43" s="63">
        <v>0.27288000000000001</v>
      </c>
      <c r="O43" s="63">
        <v>0.27288000000000001</v>
      </c>
      <c r="P43" s="63">
        <v>0.27288000000000001</v>
      </c>
      <c r="Q43" s="63">
        <v>1</v>
      </c>
      <c r="R43" s="63">
        <v>1</v>
      </c>
      <c r="S43" s="63">
        <v>1</v>
      </c>
      <c r="T43" s="63">
        <v>1</v>
      </c>
      <c r="U43" s="63">
        <v>1</v>
      </c>
      <c r="V43" s="63">
        <v>1</v>
      </c>
      <c r="W43" s="63">
        <v>1</v>
      </c>
      <c r="X43" s="63">
        <v>1</v>
      </c>
      <c r="Y43" s="63">
        <v>1</v>
      </c>
      <c r="Z43" s="63">
        <v>1</v>
      </c>
      <c r="AA43" s="63">
        <v>1</v>
      </c>
      <c r="AB43" s="63">
        <v>1</v>
      </c>
      <c r="AC43" s="63">
        <v>1</v>
      </c>
      <c r="AD43" s="63">
        <v>1</v>
      </c>
      <c r="AE43" s="63">
        <v>1</v>
      </c>
    </row>
    <row r="44" spans="1:31" x14ac:dyDescent="0.2">
      <c r="A44" s="66">
        <v>39</v>
      </c>
      <c r="B44" s="63">
        <v>0</v>
      </c>
      <c r="C44" s="63">
        <v>0</v>
      </c>
      <c r="D44" s="63">
        <v>0</v>
      </c>
      <c r="E44" s="63">
        <v>0</v>
      </c>
      <c r="F44" s="63">
        <v>0.15336</v>
      </c>
      <c r="G44" s="63">
        <v>0.19686000000000001</v>
      </c>
      <c r="H44" s="63">
        <v>0.17680000000000001</v>
      </c>
      <c r="I44" s="63">
        <v>0.24049999999999999</v>
      </c>
      <c r="J44" s="63">
        <v>0.18981000000000001</v>
      </c>
      <c r="K44" s="63">
        <v>0.17523</v>
      </c>
      <c r="L44" s="63">
        <v>0.27261000000000002</v>
      </c>
      <c r="M44" s="63">
        <v>0.27288000000000001</v>
      </c>
      <c r="N44" s="63">
        <v>0.27288000000000001</v>
      </c>
      <c r="O44" s="63">
        <v>0.27288000000000001</v>
      </c>
      <c r="P44" s="63">
        <v>0.27288000000000001</v>
      </c>
      <c r="Q44" s="63">
        <v>1</v>
      </c>
      <c r="R44" s="63">
        <v>1</v>
      </c>
      <c r="S44" s="63">
        <v>1</v>
      </c>
      <c r="T44" s="63">
        <v>1</v>
      </c>
      <c r="U44" s="63">
        <v>1</v>
      </c>
      <c r="V44" s="63">
        <v>1</v>
      </c>
      <c r="W44" s="63">
        <v>1</v>
      </c>
      <c r="X44" s="63">
        <v>1</v>
      </c>
      <c r="Y44" s="63">
        <v>1</v>
      </c>
      <c r="Z44" s="63">
        <v>1</v>
      </c>
      <c r="AA44" s="63">
        <v>1</v>
      </c>
      <c r="AB44" s="63">
        <v>1</v>
      </c>
      <c r="AC44" s="63">
        <v>1</v>
      </c>
      <c r="AD44" s="63">
        <v>1</v>
      </c>
      <c r="AE44" s="63">
        <v>1</v>
      </c>
    </row>
    <row r="45" spans="1:31" x14ac:dyDescent="0.2">
      <c r="A45" s="66">
        <v>40</v>
      </c>
      <c r="B45" s="63">
        <v>0</v>
      </c>
      <c r="C45" s="63">
        <v>0</v>
      </c>
      <c r="D45" s="63">
        <v>0</v>
      </c>
      <c r="E45" s="63">
        <v>0</v>
      </c>
      <c r="F45" s="63">
        <v>0</v>
      </c>
      <c r="G45" s="63">
        <v>0.19686000000000001</v>
      </c>
      <c r="H45" s="63">
        <v>0.17680000000000001</v>
      </c>
      <c r="I45" s="63">
        <v>0.24049999999999999</v>
      </c>
      <c r="J45" s="63">
        <v>0.18981000000000001</v>
      </c>
      <c r="K45" s="63">
        <v>0.17523</v>
      </c>
      <c r="L45" s="63">
        <v>0.27261000000000002</v>
      </c>
      <c r="M45" s="63">
        <v>0.27288000000000001</v>
      </c>
      <c r="N45" s="63">
        <v>0.27288000000000001</v>
      </c>
      <c r="O45" s="63">
        <v>0.27288000000000001</v>
      </c>
      <c r="P45" s="63">
        <v>0.27288000000000001</v>
      </c>
      <c r="Q45" s="63">
        <v>1</v>
      </c>
      <c r="R45" s="63">
        <v>1</v>
      </c>
      <c r="S45" s="63">
        <v>1</v>
      </c>
      <c r="T45" s="63">
        <v>1</v>
      </c>
      <c r="U45" s="63">
        <v>1</v>
      </c>
      <c r="V45" s="63">
        <v>1</v>
      </c>
      <c r="W45" s="63">
        <v>1</v>
      </c>
      <c r="X45" s="63">
        <v>1</v>
      </c>
      <c r="Y45" s="63">
        <v>1</v>
      </c>
      <c r="Z45" s="63">
        <v>1</v>
      </c>
      <c r="AA45" s="63">
        <v>1</v>
      </c>
      <c r="AB45" s="63">
        <v>1</v>
      </c>
      <c r="AC45" s="63">
        <v>1</v>
      </c>
      <c r="AD45" s="63">
        <v>1</v>
      </c>
      <c r="AE45" s="63">
        <v>1</v>
      </c>
    </row>
    <row r="46" spans="1:31" x14ac:dyDescent="0.2">
      <c r="A46" s="66">
        <v>41</v>
      </c>
      <c r="B46" s="63">
        <v>0</v>
      </c>
      <c r="C46" s="63">
        <v>0</v>
      </c>
      <c r="D46" s="63">
        <v>0</v>
      </c>
      <c r="E46" s="63">
        <v>0</v>
      </c>
      <c r="F46" s="63">
        <v>0</v>
      </c>
      <c r="G46" s="63">
        <v>0</v>
      </c>
      <c r="H46" s="63">
        <v>0.17680000000000001</v>
      </c>
      <c r="I46" s="63">
        <v>0.24049999999999999</v>
      </c>
      <c r="J46" s="63">
        <v>0.18981000000000001</v>
      </c>
      <c r="K46" s="63">
        <v>0.17523</v>
      </c>
      <c r="L46" s="63">
        <v>0.27261000000000002</v>
      </c>
      <c r="M46" s="63">
        <v>0.27288000000000001</v>
      </c>
      <c r="N46" s="63">
        <v>0.27288000000000001</v>
      </c>
      <c r="O46" s="63">
        <v>0.27288000000000001</v>
      </c>
      <c r="P46" s="63">
        <v>0.27288000000000001</v>
      </c>
      <c r="Q46" s="63">
        <v>1</v>
      </c>
      <c r="R46" s="63">
        <v>1</v>
      </c>
      <c r="S46" s="63">
        <v>1</v>
      </c>
      <c r="T46" s="63">
        <v>1</v>
      </c>
      <c r="U46" s="63">
        <v>1</v>
      </c>
      <c r="V46" s="63">
        <v>1</v>
      </c>
      <c r="W46" s="63">
        <v>1</v>
      </c>
      <c r="X46" s="63">
        <v>1</v>
      </c>
      <c r="Y46" s="63">
        <v>1</v>
      </c>
      <c r="Z46" s="63">
        <v>1</v>
      </c>
      <c r="AA46" s="63">
        <v>1</v>
      </c>
      <c r="AB46" s="63">
        <v>1</v>
      </c>
      <c r="AC46" s="63">
        <v>1</v>
      </c>
      <c r="AD46" s="63">
        <v>1</v>
      </c>
      <c r="AE46" s="63">
        <v>1</v>
      </c>
    </row>
    <row r="47" spans="1:31" x14ac:dyDescent="0.2">
      <c r="A47" s="66">
        <v>42</v>
      </c>
      <c r="B47" s="63">
        <v>0</v>
      </c>
      <c r="C47" s="63">
        <v>0</v>
      </c>
      <c r="D47" s="63">
        <v>0</v>
      </c>
      <c r="E47" s="63">
        <v>0</v>
      </c>
      <c r="F47" s="63">
        <v>0</v>
      </c>
      <c r="G47" s="63">
        <v>0</v>
      </c>
      <c r="H47" s="63">
        <v>0</v>
      </c>
      <c r="I47" s="63">
        <v>0.24049999999999999</v>
      </c>
      <c r="J47" s="63">
        <v>0.18981000000000001</v>
      </c>
      <c r="K47" s="63">
        <v>0.17523</v>
      </c>
      <c r="L47" s="63">
        <v>0.27261000000000002</v>
      </c>
      <c r="M47" s="63">
        <v>0.27288000000000001</v>
      </c>
      <c r="N47" s="63">
        <v>0.27288000000000001</v>
      </c>
      <c r="O47" s="63">
        <v>0.27288000000000001</v>
      </c>
      <c r="P47" s="63">
        <v>0.27288000000000001</v>
      </c>
      <c r="Q47" s="63">
        <v>1</v>
      </c>
      <c r="R47" s="63">
        <v>1</v>
      </c>
      <c r="S47" s="63">
        <v>1</v>
      </c>
      <c r="T47" s="63">
        <v>1</v>
      </c>
      <c r="U47" s="63">
        <v>1</v>
      </c>
      <c r="V47" s="63">
        <v>1</v>
      </c>
      <c r="W47" s="63">
        <v>1</v>
      </c>
      <c r="X47" s="63">
        <v>1</v>
      </c>
      <c r="Y47" s="63">
        <v>1</v>
      </c>
      <c r="Z47" s="63">
        <v>1</v>
      </c>
      <c r="AA47" s="63">
        <v>1</v>
      </c>
      <c r="AB47" s="63">
        <v>1</v>
      </c>
      <c r="AC47" s="63">
        <v>1</v>
      </c>
      <c r="AD47" s="63">
        <v>1</v>
      </c>
      <c r="AE47" s="63">
        <v>1</v>
      </c>
    </row>
    <row r="48" spans="1:31" x14ac:dyDescent="0.2">
      <c r="A48" s="66">
        <v>43</v>
      </c>
      <c r="B48" s="63">
        <v>0</v>
      </c>
      <c r="C48" s="63">
        <v>0</v>
      </c>
      <c r="D48" s="63">
        <v>0</v>
      </c>
      <c r="E48" s="63">
        <v>0</v>
      </c>
      <c r="F48" s="63">
        <v>0</v>
      </c>
      <c r="G48" s="63">
        <v>0</v>
      </c>
      <c r="H48" s="63">
        <v>0</v>
      </c>
      <c r="I48" s="63">
        <v>0</v>
      </c>
      <c r="J48" s="63">
        <v>0.18981000000000001</v>
      </c>
      <c r="K48" s="63">
        <v>0.17523</v>
      </c>
      <c r="L48" s="63">
        <v>0.27261000000000002</v>
      </c>
      <c r="M48" s="63">
        <v>0.27288000000000001</v>
      </c>
      <c r="N48" s="63">
        <v>0.27288000000000001</v>
      </c>
      <c r="O48" s="63">
        <v>0.27288000000000001</v>
      </c>
      <c r="P48" s="63">
        <v>0.27288000000000001</v>
      </c>
      <c r="Q48" s="63">
        <v>1</v>
      </c>
      <c r="R48" s="63">
        <v>1</v>
      </c>
      <c r="S48" s="63">
        <v>1</v>
      </c>
      <c r="T48" s="63">
        <v>1</v>
      </c>
      <c r="U48" s="63">
        <v>1</v>
      </c>
      <c r="V48" s="63">
        <v>1</v>
      </c>
      <c r="W48" s="63">
        <v>1</v>
      </c>
      <c r="X48" s="63">
        <v>1</v>
      </c>
      <c r="Y48" s="63">
        <v>1</v>
      </c>
      <c r="Z48" s="63">
        <v>1</v>
      </c>
      <c r="AA48" s="63">
        <v>1</v>
      </c>
      <c r="AB48" s="63">
        <v>1</v>
      </c>
      <c r="AC48" s="63">
        <v>1</v>
      </c>
      <c r="AD48" s="63">
        <v>1</v>
      </c>
      <c r="AE48" s="63">
        <v>1</v>
      </c>
    </row>
    <row r="49" spans="1:31" x14ac:dyDescent="0.2">
      <c r="A49" s="66">
        <v>44</v>
      </c>
      <c r="B49" s="63">
        <v>0</v>
      </c>
      <c r="C49" s="63">
        <v>0</v>
      </c>
      <c r="D49" s="63">
        <v>0</v>
      </c>
      <c r="E49" s="63">
        <v>0</v>
      </c>
      <c r="F49" s="63">
        <v>0</v>
      </c>
      <c r="G49" s="63">
        <v>0</v>
      </c>
      <c r="H49" s="63">
        <v>0</v>
      </c>
      <c r="I49" s="63">
        <v>0</v>
      </c>
      <c r="J49" s="63">
        <v>0</v>
      </c>
      <c r="K49" s="63">
        <v>0.17523</v>
      </c>
      <c r="L49" s="63">
        <v>0.27261000000000002</v>
      </c>
      <c r="M49" s="63">
        <v>0.27288000000000001</v>
      </c>
      <c r="N49" s="63">
        <v>0.27288000000000001</v>
      </c>
      <c r="O49" s="63">
        <v>0.27288000000000001</v>
      </c>
      <c r="P49" s="63">
        <v>0.27288000000000001</v>
      </c>
      <c r="Q49" s="63">
        <v>1</v>
      </c>
      <c r="R49" s="63">
        <v>1</v>
      </c>
      <c r="S49" s="63">
        <v>1</v>
      </c>
      <c r="T49" s="63">
        <v>1</v>
      </c>
      <c r="U49" s="63">
        <v>1</v>
      </c>
      <c r="V49" s="63">
        <v>1</v>
      </c>
      <c r="W49" s="63">
        <v>1</v>
      </c>
      <c r="X49" s="63">
        <v>1</v>
      </c>
      <c r="Y49" s="63">
        <v>1</v>
      </c>
      <c r="Z49" s="63">
        <v>1</v>
      </c>
      <c r="AA49" s="63">
        <v>1</v>
      </c>
      <c r="AB49" s="63">
        <v>1</v>
      </c>
      <c r="AC49" s="63">
        <v>1</v>
      </c>
      <c r="AD49" s="63">
        <v>1</v>
      </c>
      <c r="AE49" s="63">
        <v>1</v>
      </c>
    </row>
    <row r="50" spans="1:31" x14ac:dyDescent="0.2">
      <c r="A50" s="66">
        <v>45</v>
      </c>
      <c r="B50" s="63">
        <v>0</v>
      </c>
      <c r="C50" s="63">
        <v>0</v>
      </c>
      <c r="D50" s="63">
        <v>0</v>
      </c>
      <c r="E50" s="63">
        <v>0</v>
      </c>
      <c r="F50" s="63">
        <v>0</v>
      </c>
      <c r="G50" s="63">
        <v>0</v>
      </c>
      <c r="H50" s="63">
        <v>0</v>
      </c>
      <c r="I50" s="63">
        <v>0</v>
      </c>
      <c r="J50" s="63">
        <v>0</v>
      </c>
      <c r="K50" s="63">
        <v>0</v>
      </c>
      <c r="L50" s="63">
        <v>0.27261000000000002</v>
      </c>
      <c r="M50" s="63">
        <v>0.27288000000000001</v>
      </c>
      <c r="N50" s="63">
        <v>0.27288000000000001</v>
      </c>
      <c r="O50" s="63">
        <v>0.27288000000000001</v>
      </c>
      <c r="P50" s="63">
        <v>0.27288000000000001</v>
      </c>
      <c r="Q50" s="63">
        <v>1</v>
      </c>
      <c r="R50" s="63">
        <v>1</v>
      </c>
      <c r="S50" s="63">
        <v>1</v>
      </c>
      <c r="T50" s="63">
        <v>1</v>
      </c>
      <c r="U50" s="63">
        <v>1</v>
      </c>
      <c r="V50" s="63">
        <v>1</v>
      </c>
      <c r="W50" s="63">
        <v>1</v>
      </c>
      <c r="X50" s="63">
        <v>1</v>
      </c>
      <c r="Y50" s="63">
        <v>1</v>
      </c>
      <c r="Z50" s="63">
        <v>1</v>
      </c>
      <c r="AA50" s="63">
        <v>1</v>
      </c>
      <c r="AB50" s="63">
        <v>1</v>
      </c>
      <c r="AC50" s="63">
        <v>1</v>
      </c>
      <c r="AD50" s="63">
        <v>1</v>
      </c>
      <c r="AE50" s="63">
        <v>1</v>
      </c>
    </row>
    <row r="51" spans="1:31" x14ac:dyDescent="0.2">
      <c r="A51" s="66">
        <v>46</v>
      </c>
      <c r="B51" s="63">
        <v>0</v>
      </c>
      <c r="C51" s="63">
        <v>0</v>
      </c>
      <c r="D51" s="63">
        <v>0</v>
      </c>
      <c r="E51" s="63">
        <v>0</v>
      </c>
      <c r="F51" s="63">
        <v>0</v>
      </c>
      <c r="G51" s="63">
        <v>0</v>
      </c>
      <c r="H51" s="63">
        <v>0</v>
      </c>
      <c r="I51" s="63">
        <v>0</v>
      </c>
      <c r="J51" s="63">
        <v>0</v>
      </c>
      <c r="K51" s="63">
        <v>0</v>
      </c>
      <c r="L51" s="63">
        <v>0</v>
      </c>
      <c r="M51" s="63">
        <v>0.27288000000000001</v>
      </c>
      <c r="N51" s="63">
        <v>0.27288000000000001</v>
      </c>
      <c r="O51" s="63">
        <v>0.27288000000000001</v>
      </c>
      <c r="P51" s="63">
        <v>0.27288000000000001</v>
      </c>
      <c r="Q51" s="63">
        <v>1</v>
      </c>
      <c r="R51" s="63">
        <v>1</v>
      </c>
      <c r="S51" s="63">
        <v>1</v>
      </c>
      <c r="T51" s="63">
        <v>1</v>
      </c>
      <c r="U51" s="63">
        <v>1</v>
      </c>
      <c r="V51" s="63">
        <v>1</v>
      </c>
      <c r="W51" s="63">
        <v>1</v>
      </c>
      <c r="X51" s="63">
        <v>1</v>
      </c>
      <c r="Y51" s="63">
        <v>1</v>
      </c>
      <c r="Z51" s="63">
        <v>1</v>
      </c>
      <c r="AA51" s="63">
        <v>1</v>
      </c>
      <c r="AB51" s="63">
        <v>1</v>
      </c>
      <c r="AC51" s="63">
        <v>1</v>
      </c>
      <c r="AD51" s="63">
        <v>1</v>
      </c>
      <c r="AE51" s="63">
        <v>1</v>
      </c>
    </row>
    <row r="52" spans="1:31" x14ac:dyDescent="0.2">
      <c r="A52" s="66">
        <v>47</v>
      </c>
      <c r="B52" s="63">
        <v>0</v>
      </c>
      <c r="C52" s="63">
        <v>0</v>
      </c>
      <c r="D52" s="63">
        <v>0</v>
      </c>
      <c r="E52" s="63">
        <v>0</v>
      </c>
      <c r="F52" s="63">
        <v>0</v>
      </c>
      <c r="G52" s="63">
        <v>0</v>
      </c>
      <c r="H52" s="63">
        <v>0</v>
      </c>
      <c r="I52" s="63">
        <v>0</v>
      </c>
      <c r="J52" s="63">
        <v>0</v>
      </c>
      <c r="K52" s="63">
        <v>0</v>
      </c>
      <c r="L52" s="63">
        <v>0</v>
      </c>
      <c r="M52" s="63">
        <v>0</v>
      </c>
      <c r="N52" s="63">
        <v>0.27288000000000001</v>
      </c>
      <c r="O52" s="63">
        <v>0.27288000000000001</v>
      </c>
      <c r="P52" s="63">
        <v>0.27288000000000001</v>
      </c>
      <c r="Q52" s="63">
        <v>1</v>
      </c>
      <c r="R52" s="63">
        <v>1</v>
      </c>
      <c r="S52" s="63">
        <v>1</v>
      </c>
      <c r="T52" s="63">
        <v>1</v>
      </c>
      <c r="U52" s="63">
        <v>1</v>
      </c>
      <c r="V52" s="63">
        <v>1</v>
      </c>
      <c r="W52" s="63">
        <v>1</v>
      </c>
      <c r="X52" s="63">
        <v>1</v>
      </c>
      <c r="Y52" s="63">
        <v>1</v>
      </c>
      <c r="Z52" s="63">
        <v>1</v>
      </c>
      <c r="AA52" s="63">
        <v>1</v>
      </c>
      <c r="AB52" s="63">
        <v>1</v>
      </c>
      <c r="AC52" s="63">
        <v>1</v>
      </c>
      <c r="AD52" s="63">
        <v>1</v>
      </c>
      <c r="AE52" s="63">
        <v>1</v>
      </c>
    </row>
    <row r="53" spans="1:31" x14ac:dyDescent="0.2">
      <c r="A53" s="66">
        <v>48</v>
      </c>
      <c r="B53" s="63">
        <v>0</v>
      </c>
      <c r="C53" s="63">
        <v>0</v>
      </c>
      <c r="D53" s="63">
        <v>0</v>
      </c>
      <c r="E53" s="63">
        <v>0</v>
      </c>
      <c r="F53" s="63">
        <v>0</v>
      </c>
      <c r="G53" s="63">
        <v>0</v>
      </c>
      <c r="H53" s="63">
        <v>0</v>
      </c>
      <c r="I53" s="63">
        <v>0</v>
      </c>
      <c r="J53" s="63">
        <v>0</v>
      </c>
      <c r="K53" s="63">
        <v>0</v>
      </c>
      <c r="L53" s="63">
        <v>0</v>
      </c>
      <c r="M53" s="63">
        <v>0</v>
      </c>
      <c r="N53" s="63">
        <v>0</v>
      </c>
      <c r="O53" s="63">
        <v>0.27288000000000001</v>
      </c>
      <c r="P53" s="63">
        <v>0.27288000000000001</v>
      </c>
      <c r="Q53" s="63">
        <v>1</v>
      </c>
      <c r="R53" s="63">
        <v>1</v>
      </c>
      <c r="S53" s="63">
        <v>1</v>
      </c>
      <c r="T53" s="63">
        <v>1</v>
      </c>
      <c r="U53" s="63">
        <v>1</v>
      </c>
      <c r="V53" s="63">
        <v>1</v>
      </c>
      <c r="W53" s="63">
        <v>1</v>
      </c>
      <c r="X53" s="63">
        <v>1</v>
      </c>
      <c r="Y53" s="63">
        <v>1</v>
      </c>
      <c r="Z53" s="63">
        <v>1</v>
      </c>
      <c r="AA53" s="63">
        <v>1</v>
      </c>
      <c r="AB53" s="63">
        <v>1</v>
      </c>
      <c r="AC53" s="63">
        <v>1</v>
      </c>
      <c r="AD53" s="63">
        <v>1</v>
      </c>
      <c r="AE53" s="63">
        <v>1</v>
      </c>
    </row>
    <row r="54" spans="1:31" x14ac:dyDescent="0.2">
      <c r="A54" s="66">
        <v>49</v>
      </c>
      <c r="B54" s="63">
        <v>0</v>
      </c>
      <c r="C54" s="63">
        <v>0</v>
      </c>
      <c r="D54" s="63">
        <v>0</v>
      </c>
      <c r="E54" s="63">
        <v>0</v>
      </c>
      <c r="F54" s="63">
        <v>0</v>
      </c>
      <c r="G54" s="63">
        <v>0</v>
      </c>
      <c r="H54" s="63">
        <v>0</v>
      </c>
      <c r="I54" s="63">
        <v>0</v>
      </c>
      <c r="J54" s="63">
        <v>0</v>
      </c>
      <c r="K54" s="63">
        <v>0</v>
      </c>
      <c r="L54" s="63">
        <v>0</v>
      </c>
      <c r="M54" s="63">
        <v>0</v>
      </c>
      <c r="N54" s="63">
        <v>0</v>
      </c>
      <c r="O54" s="63">
        <v>0</v>
      </c>
      <c r="P54" s="63">
        <v>0.27288000000000001</v>
      </c>
      <c r="Q54" s="63">
        <v>1</v>
      </c>
      <c r="R54" s="63">
        <v>1</v>
      </c>
      <c r="S54" s="63">
        <v>1</v>
      </c>
      <c r="T54" s="63">
        <v>1</v>
      </c>
      <c r="U54" s="63">
        <v>1</v>
      </c>
      <c r="V54" s="63">
        <v>1</v>
      </c>
      <c r="W54" s="63">
        <v>1</v>
      </c>
      <c r="X54" s="63">
        <v>1</v>
      </c>
      <c r="Y54" s="63">
        <v>1</v>
      </c>
      <c r="Z54" s="63">
        <v>1</v>
      </c>
      <c r="AA54" s="63">
        <v>1</v>
      </c>
      <c r="AB54" s="63">
        <v>1</v>
      </c>
      <c r="AC54" s="63">
        <v>1</v>
      </c>
      <c r="AD54" s="63">
        <v>1</v>
      </c>
      <c r="AE54" s="63">
        <v>1</v>
      </c>
    </row>
    <row r="55" spans="1:31" ht="13.5" thickBot="1" x14ac:dyDescent="0.25">
      <c r="A55" s="66">
        <v>50</v>
      </c>
      <c r="B55" s="64">
        <v>0</v>
      </c>
      <c r="C55" s="64">
        <v>0</v>
      </c>
      <c r="D55" s="64">
        <v>0</v>
      </c>
      <c r="E55" s="64">
        <v>0</v>
      </c>
      <c r="F55" s="64">
        <v>0</v>
      </c>
      <c r="G55" s="64">
        <v>0</v>
      </c>
      <c r="H55" s="64">
        <v>0</v>
      </c>
      <c r="I55" s="64">
        <v>0</v>
      </c>
      <c r="J55" s="64">
        <v>0</v>
      </c>
      <c r="K55" s="64">
        <v>0</v>
      </c>
      <c r="L55" s="64">
        <v>0</v>
      </c>
      <c r="M55" s="64">
        <v>0</v>
      </c>
      <c r="N55" s="64">
        <v>0</v>
      </c>
      <c r="O55" s="64">
        <v>0</v>
      </c>
      <c r="P55" s="64">
        <v>0</v>
      </c>
      <c r="Q55" s="64">
        <v>1</v>
      </c>
      <c r="R55" s="64">
        <v>1</v>
      </c>
      <c r="S55" s="64">
        <v>1</v>
      </c>
      <c r="T55" s="64">
        <v>1</v>
      </c>
      <c r="U55" s="64">
        <v>1</v>
      </c>
      <c r="V55" s="64">
        <v>1</v>
      </c>
      <c r="W55" s="64">
        <v>1</v>
      </c>
      <c r="X55" s="64">
        <v>1</v>
      </c>
      <c r="Y55" s="64">
        <v>1</v>
      </c>
      <c r="Z55" s="64">
        <v>1</v>
      </c>
      <c r="AA55" s="64">
        <v>1</v>
      </c>
      <c r="AB55" s="64">
        <v>1</v>
      </c>
      <c r="AC55" s="64">
        <v>1</v>
      </c>
      <c r="AD55" s="64">
        <v>1</v>
      </c>
      <c r="AE55" s="64">
        <v>1</v>
      </c>
    </row>
  </sheetData>
  <pageMargins left="0.75" right="0.75" top="0.5" bottom="0.5" header="0.5" footer="0.5"/>
  <pageSetup scale="70" orientation="landscape" r:id="rId1"/>
  <headerFooter>
    <oddFooter>&amp;L&amp;A
Effective 12/20/2017&amp;C&amp;P of &amp;N</oddFooter>
  </headerFooter>
  <colBreaks count="1" manualBreakCount="1">
    <brk id="16" max="59" man="1"/>
  </colBreaks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R30" sqref="R30"/>
    </sheetView>
  </sheetViews>
  <sheetFormatPr defaultRowHeight="12.75" x14ac:dyDescent="0.2"/>
  <cols>
    <col min="1" max="1" width="7.28515625" customWidth="1"/>
    <col min="2" max="31" width="11.140625" customWidth="1"/>
  </cols>
  <sheetData>
    <row r="1" spans="1:31" ht="18" x14ac:dyDescent="0.25">
      <c r="A1" s="21"/>
      <c r="B1" s="19" t="s">
        <v>73</v>
      </c>
      <c r="C1" s="16"/>
      <c r="D1" s="16"/>
      <c r="E1" s="16"/>
      <c r="F1" s="16"/>
      <c r="G1" s="16"/>
      <c r="H1" s="16"/>
      <c r="I1" s="16"/>
      <c r="J1" s="16"/>
      <c r="K1" s="16"/>
      <c r="L1" s="17"/>
      <c r="M1" s="17"/>
      <c r="N1" s="17"/>
      <c r="O1" s="17"/>
      <c r="P1" s="17"/>
      <c r="Q1" s="19" t="s">
        <v>73</v>
      </c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</row>
    <row r="2" spans="1:31" x14ac:dyDescent="0.2">
      <c r="B2" s="18" t="s">
        <v>49</v>
      </c>
      <c r="C2" s="18"/>
      <c r="D2" s="18"/>
      <c r="E2" s="18"/>
      <c r="F2" s="18"/>
      <c r="G2" s="18"/>
      <c r="H2" s="18"/>
      <c r="I2" s="18"/>
      <c r="J2" s="18"/>
      <c r="K2" s="18"/>
      <c r="L2" s="17"/>
      <c r="M2" s="17"/>
      <c r="N2" s="17"/>
      <c r="O2" s="17"/>
      <c r="P2" s="17"/>
      <c r="Q2" s="18" t="str">
        <f>B2</f>
        <v>Public Agency Safety Fire 2.7% @ 57</v>
      </c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</row>
    <row r="3" spans="1:31" ht="13.5" thickBot="1" x14ac:dyDescent="0.25">
      <c r="A3" s="2"/>
      <c r="B3" s="2" t="s">
        <v>33</v>
      </c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  <c r="O3" s="2"/>
      <c r="P3" s="2"/>
      <c r="Q3" s="2" t="s">
        <v>33</v>
      </c>
      <c r="R3" s="2"/>
      <c r="S3" s="2"/>
      <c r="T3" s="2"/>
      <c r="U3" s="2"/>
      <c r="X3" s="2"/>
      <c r="Y3" s="2"/>
      <c r="Z3" s="2"/>
      <c r="AA3" s="2"/>
      <c r="AB3" s="2"/>
      <c r="AC3" s="2"/>
      <c r="AD3" s="2"/>
      <c r="AE3" s="2"/>
    </row>
    <row r="4" spans="1:3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x14ac:dyDescent="0.2">
      <c r="A5" s="66">
        <v>0</v>
      </c>
      <c r="B5" s="108">
        <v>0</v>
      </c>
      <c r="C5" s="108">
        <v>0</v>
      </c>
      <c r="D5" s="108">
        <v>0</v>
      </c>
      <c r="E5" s="108">
        <v>0</v>
      </c>
      <c r="F5" s="108">
        <v>0</v>
      </c>
      <c r="G5" s="108">
        <v>0</v>
      </c>
      <c r="H5" s="108">
        <v>0</v>
      </c>
      <c r="I5" s="108">
        <v>0</v>
      </c>
      <c r="J5" s="108">
        <v>0</v>
      </c>
      <c r="K5" s="108">
        <v>0</v>
      </c>
      <c r="L5" s="108">
        <v>0</v>
      </c>
      <c r="M5" s="108">
        <v>0</v>
      </c>
      <c r="N5" s="108">
        <v>0</v>
      </c>
      <c r="O5" s="108">
        <v>0</v>
      </c>
      <c r="P5" s="108">
        <v>0</v>
      </c>
      <c r="Q5" s="108">
        <v>0</v>
      </c>
      <c r="R5" s="108">
        <v>0</v>
      </c>
      <c r="S5" s="108">
        <v>0</v>
      </c>
      <c r="T5" s="108">
        <v>0</v>
      </c>
      <c r="U5" s="108">
        <v>0</v>
      </c>
      <c r="V5" s="108">
        <v>0</v>
      </c>
      <c r="W5" s="108">
        <v>0</v>
      </c>
      <c r="X5" s="108">
        <v>0</v>
      </c>
      <c r="Y5" s="108">
        <v>0</v>
      </c>
      <c r="Z5" s="108">
        <v>0</v>
      </c>
      <c r="AA5" s="108">
        <v>0</v>
      </c>
      <c r="AB5" s="108">
        <v>0</v>
      </c>
      <c r="AC5" s="108">
        <v>0</v>
      </c>
      <c r="AD5" s="108">
        <v>0</v>
      </c>
      <c r="AE5" s="108">
        <v>0</v>
      </c>
    </row>
    <row r="6" spans="1:31" x14ac:dyDescent="0.2">
      <c r="A6" s="66">
        <v>1</v>
      </c>
      <c r="B6" s="63">
        <v>0</v>
      </c>
      <c r="C6" s="63">
        <v>0</v>
      </c>
      <c r="D6" s="63">
        <v>0</v>
      </c>
      <c r="E6" s="63">
        <v>0</v>
      </c>
      <c r="F6" s="63">
        <v>0</v>
      </c>
      <c r="G6" s="63">
        <v>0</v>
      </c>
      <c r="H6" s="63">
        <v>0</v>
      </c>
      <c r="I6" s="63">
        <v>0</v>
      </c>
      <c r="J6" s="63">
        <v>0</v>
      </c>
      <c r="K6" s="63">
        <v>0</v>
      </c>
      <c r="L6" s="63">
        <v>0</v>
      </c>
      <c r="M6" s="63">
        <v>0</v>
      </c>
      <c r="N6" s="63">
        <v>0</v>
      </c>
      <c r="O6" s="63">
        <v>0</v>
      </c>
      <c r="P6" s="63">
        <v>0</v>
      </c>
      <c r="Q6" s="63">
        <v>0</v>
      </c>
      <c r="R6" s="63">
        <v>0</v>
      </c>
      <c r="S6" s="63">
        <v>0</v>
      </c>
      <c r="T6" s="63">
        <v>0</v>
      </c>
      <c r="U6" s="63">
        <v>0</v>
      </c>
      <c r="V6" s="63">
        <v>0</v>
      </c>
      <c r="W6" s="63">
        <v>0</v>
      </c>
      <c r="X6" s="63">
        <v>0</v>
      </c>
      <c r="Y6" s="63">
        <v>0</v>
      </c>
      <c r="Z6" s="63">
        <v>0</v>
      </c>
      <c r="AA6" s="63">
        <v>0</v>
      </c>
      <c r="AB6" s="63">
        <v>0</v>
      </c>
      <c r="AC6" s="63">
        <v>0</v>
      </c>
      <c r="AD6" s="63">
        <v>0</v>
      </c>
      <c r="AE6" s="63">
        <v>0</v>
      </c>
    </row>
    <row r="7" spans="1:31" x14ac:dyDescent="0.2">
      <c r="A7" s="66">
        <v>2</v>
      </c>
      <c r="B7" s="63">
        <v>0</v>
      </c>
      <c r="C7" s="63">
        <v>0</v>
      </c>
      <c r="D7" s="63">
        <v>0</v>
      </c>
      <c r="E7" s="63">
        <v>0</v>
      </c>
      <c r="F7" s="63">
        <v>0</v>
      </c>
      <c r="G7" s="63">
        <v>0</v>
      </c>
      <c r="H7" s="63">
        <v>0</v>
      </c>
      <c r="I7" s="63">
        <v>0</v>
      </c>
      <c r="J7" s="63">
        <v>0</v>
      </c>
      <c r="K7" s="63">
        <v>0</v>
      </c>
      <c r="L7" s="63">
        <v>0</v>
      </c>
      <c r="M7" s="63">
        <v>0</v>
      </c>
      <c r="N7" s="63">
        <v>0</v>
      </c>
      <c r="O7" s="63">
        <v>0</v>
      </c>
      <c r="P7" s="63">
        <v>0</v>
      </c>
      <c r="Q7" s="63">
        <v>0</v>
      </c>
      <c r="R7" s="63">
        <v>0</v>
      </c>
      <c r="S7" s="63">
        <v>0</v>
      </c>
      <c r="T7" s="63">
        <v>0</v>
      </c>
      <c r="U7" s="63">
        <v>0</v>
      </c>
      <c r="V7" s="63">
        <v>0</v>
      </c>
      <c r="W7" s="63">
        <v>0</v>
      </c>
      <c r="X7" s="63">
        <v>0</v>
      </c>
      <c r="Y7" s="63">
        <v>0</v>
      </c>
      <c r="Z7" s="63">
        <v>0</v>
      </c>
      <c r="AA7" s="63">
        <v>0</v>
      </c>
      <c r="AB7" s="63">
        <v>0</v>
      </c>
      <c r="AC7" s="63">
        <v>0</v>
      </c>
      <c r="AD7" s="63">
        <v>0</v>
      </c>
      <c r="AE7" s="63">
        <v>0</v>
      </c>
    </row>
    <row r="8" spans="1:31" x14ac:dyDescent="0.2">
      <c r="A8" s="66">
        <v>3</v>
      </c>
      <c r="B8" s="63">
        <v>0</v>
      </c>
      <c r="C8" s="63">
        <v>0</v>
      </c>
      <c r="D8" s="63">
        <v>0</v>
      </c>
      <c r="E8" s="63">
        <v>0</v>
      </c>
      <c r="F8" s="63">
        <v>0</v>
      </c>
      <c r="G8" s="63">
        <v>0</v>
      </c>
      <c r="H8" s="63">
        <v>0</v>
      </c>
      <c r="I8" s="63">
        <v>0</v>
      </c>
      <c r="J8" s="63">
        <v>0</v>
      </c>
      <c r="K8" s="63">
        <v>0</v>
      </c>
      <c r="L8" s="63">
        <v>0</v>
      </c>
      <c r="M8" s="63">
        <v>0</v>
      </c>
      <c r="N8" s="63">
        <v>0</v>
      </c>
      <c r="O8" s="63">
        <v>0</v>
      </c>
      <c r="P8" s="63">
        <v>0</v>
      </c>
      <c r="Q8" s="63">
        <v>0</v>
      </c>
      <c r="R8" s="63">
        <v>0</v>
      </c>
      <c r="S8" s="63">
        <v>0</v>
      </c>
      <c r="T8" s="63">
        <v>0</v>
      </c>
      <c r="U8" s="63">
        <v>0</v>
      </c>
      <c r="V8" s="63">
        <v>0</v>
      </c>
      <c r="W8" s="63">
        <v>0</v>
      </c>
      <c r="X8" s="63">
        <v>0</v>
      </c>
      <c r="Y8" s="63">
        <v>0</v>
      </c>
      <c r="Z8" s="63">
        <v>0</v>
      </c>
      <c r="AA8" s="63">
        <v>0</v>
      </c>
      <c r="AB8" s="63">
        <v>0</v>
      </c>
      <c r="AC8" s="63">
        <v>0</v>
      </c>
      <c r="AD8" s="63">
        <v>0</v>
      </c>
      <c r="AE8" s="63">
        <v>0</v>
      </c>
    </row>
    <row r="9" spans="1:31" x14ac:dyDescent="0.2">
      <c r="A9" s="66">
        <v>4</v>
      </c>
      <c r="B9" s="63">
        <v>0</v>
      </c>
      <c r="C9" s="63">
        <v>0</v>
      </c>
      <c r="D9" s="63">
        <v>0</v>
      </c>
      <c r="E9" s="63">
        <v>0</v>
      </c>
      <c r="F9" s="63">
        <v>0</v>
      </c>
      <c r="G9" s="63">
        <v>0</v>
      </c>
      <c r="H9" s="63">
        <v>0</v>
      </c>
      <c r="I9" s="63">
        <v>0</v>
      </c>
      <c r="J9" s="63">
        <v>0</v>
      </c>
      <c r="K9" s="63">
        <v>0</v>
      </c>
      <c r="L9" s="63">
        <v>0</v>
      </c>
      <c r="M9" s="63">
        <v>0</v>
      </c>
      <c r="N9" s="63">
        <v>0</v>
      </c>
      <c r="O9" s="63">
        <v>0</v>
      </c>
      <c r="P9" s="63">
        <v>0</v>
      </c>
      <c r="Q9" s="63">
        <v>0</v>
      </c>
      <c r="R9" s="63">
        <v>0</v>
      </c>
      <c r="S9" s="63">
        <v>0</v>
      </c>
      <c r="T9" s="63">
        <v>0</v>
      </c>
      <c r="U9" s="63">
        <v>0</v>
      </c>
      <c r="V9" s="63">
        <v>0</v>
      </c>
      <c r="W9" s="63">
        <v>0</v>
      </c>
      <c r="X9" s="63">
        <v>0</v>
      </c>
      <c r="Y9" s="63">
        <v>0</v>
      </c>
      <c r="Z9" s="63">
        <v>0</v>
      </c>
      <c r="AA9" s="63">
        <v>0</v>
      </c>
      <c r="AB9" s="63">
        <v>0</v>
      </c>
      <c r="AC9" s="63">
        <v>0</v>
      </c>
      <c r="AD9" s="63">
        <v>0</v>
      </c>
      <c r="AE9" s="63">
        <v>0</v>
      </c>
    </row>
    <row r="10" spans="1:31" x14ac:dyDescent="0.2">
      <c r="A10" s="66">
        <v>5</v>
      </c>
      <c r="B10" s="63">
        <v>6.4999999999999997E-3</v>
      </c>
      <c r="C10" s="63">
        <v>8.0999999999999996E-3</v>
      </c>
      <c r="D10" s="63">
        <v>1.644E-2</v>
      </c>
      <c r="E10" s="63">
        <v>4.4179999999999997E-2</v>
      </c>
      <c r="F10" s="63">
        <v>6.0609999999999997E-2</v>
      </c>
      <c r="G10" s="63">
        <v>8.2460000000000006E-2</v>
      </c>
      <c r="H10" s="63">
        <v>7.4010000000000006E-2</v>
      </c>
      <c r="I10" s="63">
        <v>9.01E-2</v>
      </c>
      <c r="J10" s="63">
        <v>7.9000000000000001E-2</v>
      </c>
      <c r="K10" s="63">
        <v>7.2900000000000006E-2</v>
      </c>
      <c r="L10" s="63">
        <v>0.1135</v>
      </c>
      <c r="M10" s="63">
        <v>0.11360000000000001</v>
      </c>
      <c r="N10" s="63">
        <v>0.11360000000000001</v>
      </c>
      <c r="O10" s="63">
        <v>0.11360000000000001</v>
      </c>
      <c r="P10" s="63">
        <v>0.11360000000000001</v>
      </c>
      <c r="Q10" s="63">
        <v>1</v>
      </c>
      <c r="R10" s="63">
        <v>1</v>
      </c>
      <c r="S10" s="63">
        <v>1</v>
      </c>
      <c r="T10" s="63">
        <v>1</v>
      </c>
      <c r="U10" s="63">
        <v>1</v>
      </c>
      <c r="V10" s="63">
        <v>1</v>
      </c>
      <c r="W10" s="63">
        <v>1</v>
      </c>
      <c r="X10" s="63">
        <v>1</v>
      </c>
      <c r="Y10" s="63">
        <v>1</v>
      </c>
      <c r="Z10" s="63">
        <v>1</v>
      </c>
      <c r="AA10" s="63">
        <v>1</v>
      </c>
      <c r="AB10" s="63">
        <v>1</v>
      </c>
      <c r="AC10" s="63">
        <v>1</v>
      </c>
      <c r="AD10" s="63">
        <v>1</v>
      </c>
      <c r="AE10" s="63">
        <v>1</v>
      </c>
    </row>
    <row r="11" spans="1:31" x14ac:dyDescent="0.2">
      <c r="A11" s="66">
        <v>6</v>
      </c>
      <c r="B11" s="63">
        <v>6.4999999999999997E-3</v>
      </c>
      <c r="C11" s="63">
        <v>8.0999999999999996E-3</v>
      </c>
      <c r="D11" s="63">
        <v>1.644E-2</v>
      </c>
      <c r="E11" s="63">
        <v>4.4179999999999997E-2</v>
      </c>
      <c r="F11" s="63">
        <v>6.0609999999999997E-2</v>
      </c>
      <c r="G11" s="63">
        <v>8.2460000000000006E-2</v>
      </c>
      <c r="H11" s="63">
        <v>7.4010000000000006E-2</v>
      </c>
      <c r="I11" s="63">
        <v>9.01E-2</v>
      </c>
      <c r="J11" s="63">
        <v>7.9000000000000001E-2</v>
      </c>
      <c r="K11" s="63">
        <v>7.2900000000000006E-2</v>
      </c>
      <c r="L11" s="63">
        <v>0.1135</v>
      </c>
      <c r="M11" s="63">
        <v>0.11360000000000001</v>
      </c>
      <c r="N11" s="63">
        <v>0.11360000000000001</v>
      </c>
      <c r="O11" s="63">
        <v>0.11360000000000001</v>
      </c>
      <c r="P11" s="63">
        <v>0.11360000000000001</v>
      </c>
      <c r="Q11" s="63">
        <v>1</v>
      </c>
      <c r="R11" s="63">
        <v>1</v>
      </c>
      <c r="S11" s="63">
        <v>1</v>
      </c>
      <c r="T11" s="63">
        <v>1</v>
      </c>
      <c r="U11" s="63">
        <v>1</v>
      </c>
      <c r="V11" s="63">
        <v>1</v>
      </c>
      <c r="W11" s="63">
        <v>1</v>
      </c>
      <c r="X11" s="63">
        <v>1</v>
      </c>
      <c r="Y11" s="63">
        <v>1</v>
      </c>
      <c r="Z11" s="63">
        <v>1</v>
      </c>
      <c r="AA11" s="63">
        <v>1</v>
      </c>
      <c r="AB11" s="63">
        <v>1</v>
      </c>
      <c r="AC11" s="63">
        <v>1</v>
      </c>
      <c r="AD11" s="63">
        <v>1</v>
      </c>
      <c r="AE11" s="63">
        <v>1</v>
      </c>
    </row>
    <row r="12" spans="1:31" x14ac:dyDescent="0.2">
      <c r="A12" s="66">
        <v>7</v>
      </c>
      <c r="B12" s="63">
        <v>6.4999999999999997E-3</v>
      </c>
      <c r="C12" s="63">
        <v>8.0999999999999996E-3</v>
      </c>
      <c r="D12" s="63">
        <v>1.644E-2</v>
      </c>
      <c r="E12" s="63">
        <v>4.4179999999999997E-2</v>
      </c>
      <c r="F12" s="63">
        <v>6.0609999999999997E-2</v>
      </c>
      <c r="G12" s="63">
        <v>8.2460000000000006E-2</v>
      </c>
      <c r="H12" s="63">
        <v>7.4010000000000006E-2</v>
      </c>
      <c r="I12" s="63">
        <v>9.01E-2</v>
      </c>
      <c r="J12" s="63">
        <v>7.9000000000000001E-2</v>
      </c>
      <c r="K12" s="63">
        <v>7.2900000000000006E-2</v>
      </c>
      <c r="L12" s="63">
        <v>0.1135</v>
      </c>
      <c r="M12" s="63">
        <v>0.11360000000000001</v>
      </c>
      <c r="N12" s="63">
        <v>0.11360000000000001</v>
      </c>
      <c r="O12" s="63">
        <v>0.11360000000000001</v>
      </c>
      <c r="P12" s="63">
        <v>0.11360000000000001</v>
      </c>
      <c r="Q12" s="63">
        <v>1</v>
      </c>
      <c r="R12" s="63">
        <v>1</v>
      </c>
      <c r="S12" s="63">
        <v>1</v>
      </c>
      <c r="T12" s="63">
        <v>1</v>
      </c>
      <c r="U12" s="63">
        <v>1</v>
      </c>
      <c r="V12" s="63">
        <v>1</v>
      </c>
      <c r="W12" s="63">
        <v>1</v>
      </c>
      <c r="X12" s="63">
        <v>1</v>
      </c>
      <c r="Y12" s="63">
        <v>1</v>
      </c>
      <c r="Z12" s="63">
        <v>1</v>
      </c>
      <c r="AA12" s="63">
        <v>1</v>
      </c>
      <c r="AB12" s="63">
        <v>1</v>
      </c>
      <c r="AC12" s="63">
        <v>1</v>
      </c>
      <c r="AD12" s="63">
        <v>1</v>
      </c>
      <c r="AE12" s="63">
        <v>1</v>
      </c>
    </row>
    <row r="13" spans="1:31" x14ac:dyDescent="0.2">
      <c r="A13" s="66">
        <v>8</v>
      </c>
      <c r="B13" s="63">
        <v>6.4999999999999997E-3</v>
      </c>
      <c r="C13" s="63">
        <v>8.0999999999999996E-3</v>
      </c>
      <c r="D13" s="63">
        <v>1.644E-2</v>
      </c>
      <c r="E13" s="63">
        <v>4.4179999999999997E-2</v>
      </c>
      <c r="F13" s="63">
        <v>6.0609999999999997E-2</v>
      </c>
      <c r="G13" s="63">
        <v>8.2460000000000006E-2</v>
      </c>
      <c r="H13" s="63">
        <v>7.4010000000000006E-2</v>
      </c>
      <c r="I13" s="63">
        <v>9.01E-2</v>
      </c>
      <c r="J13" s="63">
        <v>7.9000000000000001E-2</v>
      </c>
      <c r="K13" s="63">
        <v>7.2900000000000006E-2</v>
      </c>
      <c r="L13" s="63">
        <v>0.1135</v>
      </c>
      <c r="M13" s="63">
        <v>0.11360000000000001</v>
      </c>
      <c r="N13" s="63">
        <v>0.11360000000000001</v>
      </c>
      <c r="O13" s="63">
        <v>0.11360000000000001</v>
      </c>
      <c r="P13" s="63">
        <v>0.11360000000000001</v>
      </c>
      <c r="Q13" s="63">
        <v>1</v>
      </c>
      <c r="R13" s="63">
        <v>1</v>
      </c>
      <c r="S13" s="63">
        <v>1</v>
      </c>
      <c r="T13" s="63">
        <v>1</v>
      </c>
      <c r="U13" s="63">
        <v>1</v>
      </c>
      <c r="V13" s="63">
        <v>1</v>
      </c>
      <c r="W13" s="63">
        <v>1</v>
      </c>
      <c r="X13" s="63">
        <v>1</v>
      </c>
      <c r="Y13" s="63">
        <v>1</v>
      </c>
      <c r="Z13" s="63">
        <v>1</v>
      </c>
      <c r="AA13" s="63">
        <v>1</v>
      </c>
      <c r="AB13" s="63">
        <v>1</v>
      </c>
      <c r="AC13" s="63">
        <v>1</v>
      </c>
      <c r="AD13" s="63">
        <v>1</v>
      </c>
      <c r="AE13" s="63">
        <v>1</v>
      </c>
    </row>
    <row r="14" spans="1:31" x14ac:dyDescent="0.2">
      <c r="A14" s="66">
        <v>9</v>
      </c>
      <c r="B14" s="63">
        <v>6.4999999999999997E-3</v>
      </c>
      <c r="C14" s="63">
        <v>8.0999999999999996E-3</v>
      </c>
      <c r="D14" s="63">
        <v>1.644E-2</v>
      </c>
      <c r="E14" s="63">
        <v>4.4179999999999997E-2</v>
      </c>
      <c r="F14" s="63">
        <v>6.0609999999999997E-2</v>
      </c>
      <c r="G14" s="63">
        <v>8.2460000000000006E-2</v>
      </c>
      <c r="H14" s="63">
        <v>7.4010000000000006E-2</v>
      </c>
      <c r="I14" s="63">
        <v>9.01E-2</v>
      </c>
      <c r="J14" s="63">
        <v>7.9000000000000001E-2</v>
      </c>
      <c r="K14" s="63">
        <v>7.2900000000000006E-2</v>
      </c>
      <c r="L14" s="63">
        <v>0.1135</v>
      </c>
      <c r="M14" s="63">
        <v>0.11360000000000001</v>
      </c>
      <c r="N14" s="63">
        <v>0.11360000000000001</v>
      </c>
      <c r="O14" s="63">
        <v>0.11360000000000001</v>
      </c>
      <c r="P14" s="63">
        <v>0.11360000000000001</v>
      </c>
      <c r="Q14" s="63">
        <v>1</v>
      </c>
      <c r="R14" s="63">
        <v>1</v>
      </c>
      <c r="S14" s="63">
        <v>1</v>
      </c>
      <c r="T14" s="63">
        <v>1</v>
      </c>
      <c r="U14" s="63">
        <v>1</v>
      </c>
      <c r="V14" s="63">
        <v>1</v>
      </c>
      <c r="W14" s="63">
        <v>1</v>
      </c>
      <c r="X14" s="63">
        <v>1</v>
      </c>
      <c r="Y14" s="63">
        <v>1</v>
      </c>
      <c r="Z14" s="63">
        <v>1</v>
      </c>
      <c r="AA14" s="63">
        <v>1</v>
      </c>
      <c r="AB14" s="63">
        <v>1</v>
      </c>
      <c r="AC14" s="63">
        <v>1</v>
      </c>
      <c r="AD14" s="63">
        <v>1</v>
      </c>
      <c r="AE14" s="63">
        <v>1</v>
      </c>
    </row>
    <row r="15" spans="1:31" x14ac:dyDescent="0.2">
      <c r="A15" s="66">
        <v>10</v>
      </c>
      <c r="B15" s="63">
        <v>6.4999999999999997E-3</v>
      </c>
      <c r="C15" s="63">
        <v>8.0999999999999996E-3</v>
      </c>
      <c r="D15" s="63">
        <v>1.644E-2</v>
      </c>
      <c r="E15" s="63">
        <v>4.4179999999999997E-2</v>
      </c>
      <c r="F15" s="63">
        <v>6.0609999999999997E-2</v>
      </c>
      <c r="G15" s="63">
        <v>8.2460000000000006E-2</v>
      </c>
      <c r="H15" s="63">
        <v>7.4010000000000006E-2</v>
      </c>
      <c r="I15" s="63">
        <v>9.01E-2</v>
      </c>
      <c r="J15" s="63">
        <v>7.9000000000000001E-2</v>
      </c>
      <c r="K15" s="63">
        <v>7.2900000000000006E-2</v>
      </c>
      <c r="L15" s="63">
        <v>0.1135</v>
      </c>
      <c r="M15" s="63">
        <v>0.11360000000000001</v>
      </c>
      <c r="N15" s="63">
        <v>0.11360000000000001</v>
      </c>
      <c r="O15" s="63">
        <v>0.11360000000000001</v>
      </c>
      <c r="P15" s="63">
        <v>0.11360000000000001</v>
      </c>
      <c r="Q15" s="63">
        <v>1</v>
      </c>
      <c r="R15" s="63">
        <v>1</v>
      </c>
      <c r="S15" s="63">
        <v>1</v>
      </c>
      <c r="T15" s="63">
        <v>1</v>
      </c>
      <c r="U15" s="63">
        <v>1</v>
      </c>
      <c r="V15" s="63">
        <v>1</v>
      </c>
      <c r="W15" s="63">
        <v>1</v>
      </c>
      <c r="X15" s="63">
        <v>1</v>
      </c>
      <c r="Y15" s="63">
        <v>1</v>
      </c>
      <c r="Z15" s="63">
        <v>1</v>
      </c>
      <c r="AA15" s="63">
        <v>1</v>
      </c>
      <c r="AB15" s="63">
        <v>1</v>
      </c>
      <c r="AC15" s="63">
        <v>1</v>
      </c>
      <c r="AD15" s="63">
        <v>1</v>
      </c>
      <c r="AE15" s="63">
        <v>1</v>
      </c>
    </row>
    <row r="16" spans="1:31" x14ac:dyDescent="0.2">
      <c r="A16" s="66">
        <v>11</v>
      </c>
      <c r="B16" s="63">
        <v>6.4999999999999997E-3</v>
      </c>
      <c r="C16" s="63">
        <v>8.0999999999999996E-3</v>
      </c>
      <c r="D16" s="63">
        <v>1.644E-2</v>
      </c>
      <c r="E16" s="63">
        <v>4.4179999999999997E-2</v>
      </c>
      <c r="F16" s="63">
        <v>6.0609999999999997E-2</v>
      </c>
      <c r="G16" s="63">
        <v>8.2460000000000006E-2</v>
      </c>
      <c r="H16" s="63">
        <v>7.4010000000000006E-2</v>
      </c>
      <c r="I16" s="63">
        <v>9.01E-2</v>
      </c>
      <c r="J16" s="63">
        <v>7.9000000000000001E-2</v>
      </c>
      <c r="K16" s="63">
        <v>7.2900000000000006E-2</v>
      </c>
      <c r="L16" s="63">
        <v>0.1135</v>
      </c>
      <c r="M16" s="63">
        <v>0.11360000000000001</v>
      </c>
      <c r="N16" s="63">
        <v>0.11360000000000001</v>
      </c>
      <c r="O16" s="63">
        <v>0.11360000000000001</v>
      </c>
      <c r="P16" s="63">
        <v>0.11360000000000001</v>
      </c>
      <c r="Q16" s="63">
        <v>1</v>
      </c>
      <c r="R16" s="63">
        <v>1</v>
      </c>
      <c r="S16" s="63">
        <v>1</v>
      </c>
      <c r="T16" s="63">
        <v>1</v>
      </c>
      <c r="U16" s="63">
        <v>1</v>
      </c>
      <c r="V16" s="63">
        <v>1</v>
      </c>
      <c r="W16" s="63">
        <v>1</v>
      </c>
      <c r="X16" s="63">
        <v>1</v>
      </c>
      <c r="Y16" s="63">
        <v>1</v>
      </c>
      <c r="Z16" s="63">
        <v>1</v>
      </c>
      <c r="AA16" s="63">
        <v>1</v>
      </c>
      <c r="AB16" s="63">
        <v>1</v>
      </c>
      <c r="AC16" s="63">
        <v>1</v>
      </c>
      <c r="AD16" s="63">
        <v>1</v>
      </c>
      <c r="AE16" s="63">
        <v>1</v>
      </c>
    </row>
    <row r="17" spans="1:31" x14ac:dyDescent="0.2">
      <c r="A17" s="66">
        <v>12</v>
      </c>
      <c r="B17" s="63">
        <v>6.4999999999999997E-3</v>
      </c>
      <c r="C17" s="63">
        <v>8.0999999999999996E-3</v>
      </c>
      <c r="D17" s="63">
        <v>1.644E-2</v>
      </c>
      <c r="E17" s="63">
        <v>4.4179999999999997E-2</v>
      </c>
      <c r="F17" s="63">
        <v>6.0609999999999997E-2</v>
      </c>
      <c r="G17" s="63">
        <v>8.2460000000000006E-2</v>
      </c>
      <c r="H17" s="63">
        <v>7.4010000000000006E-2</v>
      </c>
      <c r="I17" s="63">
        <v>9.01E-2</v>
      </c>
      <c r="J17" s="63">
        <v>7.9000000000000001E-2</v>
      </c>
      <c r="K17" s="63">
        <v>7.2900000000000006E-2</v>
      </c>
      <c r="L17" s="63">
        <v>0.1135</v>
      </c>
      <c r="M17" s="63">
        <v>0.11360000000000001</v>
      </c>
      <c r="N17" s="63">
        <v>0.11360000000000001</v>
      </c>
      <c r="O17" s="63">
        <v>0.11360000000000001</v>
      </c>
      <c r="P17" s="63">
        <v>0.11360000000000001</v>
      </c>
      <c r="Q17" s="63">
        <v>1</v>
      </c>
      <c r="R17" s="63">
        <v>1</v>
      </c>
      <c r="S17" s="63">
        <v>1</v>
      </c>
      <c r="T17" s="63">
        <v>1</v>
      </c>
      <c r="U17" s="63">
        <v>1</v>
      </c>
      <c r="V17" s="63">
        <v>1</v>
      </c>
      <c r="W17" s="63">
        <v>1</v>
      </c>
      <c r="X17" s="63">
        <v>1</v>
      </c>
      <c r="Y17" s="63">
        <v>1</v>
      </c>
      <c r="Z17" s="63">
        <v>1</v>
      </c>
      <c r="AA17" s="63">
        <v>1</v>
      </c>
      <c r="AB17" s="63">
        <v>1</v>
      </c>
      <c r="AC17" s="63">
        <v>1</v>
      </c>
      <c r="AD17" s="63">
        <v>1</v>
      </c>
      <c r="AE17" s="63">
        <v>1</v>
      </c>
    </row>
    <row r="18" spans="1:31" x14ac:dyDescent="0.2">
      <c r="A18" s="66">
        <v>13</v>
      </c>
      <c r="B18" s="63">
        <v>6.4999999999999997E-3</v>
      </c>
      <c r="C18" s="63">
        <v>8.0999999999999996E-3</v>
      </c>
      <c r="D18" s="63">
        <v>1.644E-2</v>
      </c>
      <c r="E18" s="63">
        <v>4.4179999999999997E-2</v>
      </c>
      <c r="F18" s="63">
        <v>6.0609999999999997E-2</v>
      </c>
      <c r="G18" s="63">
        <v>8.2460000000000006E-2</v>
      </c>
      <c r="H18" s="63">
        <v>7.4010000000000006E-2</v>
      </c>
      <c r="I18" s="63">
        <v>9.01E-2</v>
      </c>
      <c r="J18" s="63">
        <v>7.9000000000000001E-2</v>
      </c>
      <c r="K18" s="63">
        <v>7.2900000000000006E-2</v>
      </c>
      <c r="L18" s="63">
        <v>0.1135</v>
      </c>
      <c r="M18" s="63">
        <v>0.11360000000000001</v>
      </c>
      <c r="N18" s="63">
        <v>0.11360000000000001</v>
      </c>
      <c r="O18" s="63">
        <v>0.11360000000000001</v>
      </c>
      <c r="P18" s="63">
        <v>0.11360000000000001</v>
      </c>
      <c r="Q18" s="63">
        <v>1</v>
      </c>
      <c r="R18" s="63">
        <v>1</v>
      </c>
      <c r="S18" s="63">
        <v>1</v>
      </c>
      <c r="T18" s="63">
        <v>1</v>
      </c>
      <c r="U18" s="63">
        <v>1</v>
      </c>
      <c r="V18" s="63">
        <v>1</v>
      </c>
      <c r="W18" s="63">
        <v>1</v>
      </c>
      <c r="X18" s="63">
        <v>1</v>
      </c>
      <c r="Y18" s="63">
        <v>1</v>
      </c>
      <c r="Z18" s="63">
        <v>1</v>
      </c>
      <c r="AA18" s="63">
        <v>1</v>
      </c>
      <c r="AB18" s="63">
        <v>1</v>
      </c>
      <c r="AC18" s="63">
        <v>1</v>
      </c>
      <c r="AD18" s="63">
        <v>1</v>
      </c>
      <c r="AE18" s="63">
        <v>1</v>
      </c>
    </row>
    <row r="19" spans="1:31" x14ac:dyDescent="0.2">
      <c r="A19" s="66">
        <v>14</v>
      </c>
      <c r="B19" s="63">
        <v>6.4999999999999997E-3</v>
      </c>
      <c r="C19" s="63">
        <v>8.0999999999999996E-3</v>
      </c>
      <c r="D19" s="63">
        <v>1.644E-2</v>
      </c>
      <c r="E19" s="63">
        <v>4.4179999999999997E-2</v>
      </c>
      <c r="F19" s="63">
        <v>6.0609999999999997E-2</v>
      </c>
      <c r="G19" s="63">
        <v>8.2460000000000006E-2</v>
      </c>
      <c r="H19" s="63">
        <v>7.4010000000000006E-2</v>
      </c>
      <c r="I19" s="63">
        <v>9.01E-2</v>
      </c>
      <c r="J19" s="63">
        <v>7.9000000000000001E-2</v>
      </c>
      <c r="K19" s="63">
        <v>7.2900000000000006E-2</v>
      </c>
      <c r="L19" s="63">
        <v>0.1135</v>
      </c>
      <c r="M19" s="63">
        <v>0.11360000000000001</v>
      </c>
      <c r="N19" s="63">
        <v>0.11360000000000001</v>
      </c>
      <c r="O19" s="63">
        <v>0.11360000000000001</v>
      </c>
      <c r="P19" s="63">
        <v>0.11360000000000001</v>
      </c>
      <c r="Q19" s="63">
        <v>1</v>
      </c>
      <c r="R19" s="63">
        <v>1</v>
      </c>
      <c r="S19" s="63">
        <v>1</v>
      </c>
      <c r="T19" s="63">
        <v>1</v>
      </c>
      <c r="U19" s="63">
        <v>1</v>
      </c>
      <c r="V19" s="63">
        <v>1</v>
      </c>
      <c r="W19" s="63">
        <v>1</v>
      </c>
      <c r="X19" s="63">
        <v>1</v>
      </c>
      <c r="Y19" s="63">
        <v>1</v>
      </c>
      <c r="Z19" s="63">
        <v>1</v>
      </c>
      <c r="AA19" s="63">
        <v>1</v>
      </c>
      <c r="AB19" s="63">
        <v>1</v>
      </c>
      <c r="AC19" s="63">
        <v>1</v>
      </c>
      <c r="AD19" s="63">
        <v>1</v>
      </c>
      <c r="AE19" s="63">
        <v>1</v>
      </c>
    </row>
    <row r="20" spans="1:31" x14ac:dyDescent="0.2">
      <c r="A20" s="66">
        <v>15</v>
      </c>
      <c r="B20" s="63">
        <v>6.4999999999999997E-3</v>
      </c>
      <c r="C20" s="63">
        <v>8.0999999999999996E-3</v>
      </c>
      <c r="D20" s="63">
        <v>1.644E-2</v>
      </c>
      <c r="E20" s="63">
        <v>4.4179999999999997E-2</v>
      </c>
      <c r="F20" s="63">
        <v>6.0609999999999997E-2</v>
      </c>
      <c r="G20" s="63">
        <v>8.2460000000000006E-2</v>
      </c>
      <c r="H20" s="63">
        <v>7.4010000000000006E-2</v>
      </c>
      <c r="I20" s="63">
        <v>9.01E-2</v>
      </c>
      <c r="J20" s="63">
        <v>7.9000000000000001E-2</v>
      </c>
      <c r="K20" s="63">
        <v>7.2900000000000006E-2</v>
      </c>
      <c r="L20" s="63">
        <v>0.1135</v>
      </c>
      <c r="M20" s="63">
        <v>0.11360000000000001</v>
      </c>
      <c r="N20" s="63">
        <v>0.11360000000000001</v>
      </c>
      <c r="O20" s="63">
        <v>0.11360000000000001</v>
      </c>
      <c r="P20" s="63">
        <v>0.11360000000000001</v>
      </c>
      <c r="Q20" s="63">
        <v>1</v>
      </c>
      <c r="R20" s="63">
        <v>1</v>
      </c>
      <c r="S20" s="63">
        <v>1</v>
      </c>
      <c r="T20" s="63">
        <v>1</v>
      </c>
      <c r="U20" s="63">
        <v>1</v>
      </c>
      <c r="V20" s="63">
        <v>1</v>
      </c>
      <c r="W20" s="63">
        <v>1</v>
      </c>
      <c r="X20" s="63">
        <v>1</v>
      </c>
      <c r="Y20" s="63">
        <v>1</v>
      </c>
      <c r="Z20" s="63">
        <v>1</v>
      </c>
      <c r="AA20" s="63">
        <v>1</v>
      </c>
      <c r="AB20" s="63">
        <v>1</v>
      </c>
      <c r="AC20" s="63">
        <v>1</v>
      </c>
      <c r="AD20" s="63">
        <v>1</v>
      </c>
      <c r="AE20" s="63">
        <v>1</v>
      </c>
    </row>
    <row r="21" spans="1:31" x14ac:dyDescent="0.2">
      <c r="A21" s="66">
        <v>16</v>
      </c>
      <c r="B21" s="63">
        <v>6.4999999999999997E-3</v>
      </c>
      <c r="C21" s="63">
        <v>8.0999999999999996E-3</v>
      </c>
      <c r="D21" s="63">
        <v>1.644E-2</v>
      </c>
      <c r="E21" s="63">
        <v>4.4179999999999997E-2</v>
      </c>
      <c r="F21" s="63">
        <v>6.0609999999999997E-2</v>
      </c>
      <c r="G21" s="63">
        <v>8.2460000000000006E-2</v>
      </c>
      <c r="H21" s="63">
        <v>7.4010000000000006E-2</v>
      </c>
      <c r="I21" s="63">
        <v>9.01E-2</v>
      </c>
      <c r="J21" s="63">
        <v>7.9000000000000001E-2</v>
      </c>
      <c r="K21" s="63">
        <v>7.2900000000000006E-2</v>
      </c>
      <c r="L21" s="63">
        <v>0.1135</v>
      </c>
      <c r="M21" s="63">
        <v>0.11360000000000001</v>
      </c>
      <c r="N21" s="63">
        <v>0.11360000000000001</v>
      </c>
      <c r="O21" s="63">
        <v>0.11360000000000001</v>
      </c>
      <c r="P21" s="63">
        <v>0.11360000000000001</v>
      </c>
      <c r="Q21" s="63">
        <v>1</v>
      </c>
      <c r="R21" s="63">
        <v>1</v>
      </c>
      <c r="S21" s="63">
        <v>1</v>
      </c>
      <c r="T21" s="63">
        <v>1</v>
      </c>
      <c r="U21" s="63">
        <v>1</v>
      </c>
      <c r="V21" s="63">
        <v>1</v>
      </c>
      <c r="W21" s="63">
        <v>1</v>
      </c>
      <c r="X21" s="63">
        <v>1</v>
      </c>
      <c r="Y21" s="63">
        <v>1</v>
      </c>
      <c r="Z21" s="63">
        <v>1</v>
      </c>
      <c r="AA21" s="63">
        <v>1</v>
      </c>
      <c r="AB21" s="63">
        <v>1</v>
      </c>
      <c r="AC21" s="63">
        <v>1</v>
      </c>
      <c r="AD21" s="63">
        <v>1</v>
      </c>
      <c r="AE21" s="63">
        <v>1</v>
      </c>
    </row>
    <row r="22" spans="1:31" x14ac:dyDescent="0.2">
      <c r="A22" s="66">
        <v>17</v>
      </c>
      <c r="B22" s="63">
        <v>6.4999999999999997E-3</v>
      </c>
      <c r="C22" s="63">
        <v>8.0999999999999996E-3</v>
      </c>
      <c r="D22" s="63">
        <v>1.644E-2</v>
      </c>
      <c r="E22" s="63">
        <v>4.4179999999999997E-2</v>
      </c>
      <c r="F22" s="63">
        <v>6.0609999999999997E-2</v>
      </c>
      <c r="G22" s="63">
        <v>8.2460000000000006E-2</v>
      </c>
      <c r="H22" s="63">
        <v>7.4010000000000006E-2</v>
      </c>
      <c r="I22" s="63">
        <v>9.01E-2</v>
      </c>
      <c r="J22" s="63">
        <v>7.9000000000000001E-2</v>
      </c>
      <c r="K22" s="63">
        <v>7.2900000000000006E-2</v>
      </c>
      <c r="L22" s="63">
        <v>0.1135</v>
      </c>
      <c r="M22" s="63">
        <v>0.11360000000000001</v>
      </c>
      <c r="N22" s="63">
        <v>0.11360000000000001</v>
      </c>
      <c r="O22" s="63">
        <v>0.11360000000000001</v>
      </c>
      <c r="P22" s="63">
        <v>0.11360000000000001</v>
      </c>
      <c r="Q22" s="63">
        <v>1</v>
      </c>
      <c r="R22" s="63">
        <v>1</v>
      </c>
      <c r="S22" s="63">
        <v>1</v>
      </c>
      <c r="T22" s="63">
        <v>1</v>
      </c>
      <c r="U22" s="63">
        <v>1</v>
      </c>
      <c r="V22" s="63">
        <v>1</v>
      </c>
      <c r="W22" s="63">
        <v>1</v>
      </c>
      <c r="X22" s="63">
        <v>1</v>
      </c>
      <c r="Y22" s="63">
        <v>1</v>
      </c>
      <c r="Z22" s="63">
        <v>1</v>
      </c>
      <c r="AA22" s="63">
        <v>1</v>
      </c>
      <c r="AB22" s="63">
        <v>1</v>
      </c>
      <c r="AC22" s="63">
        <v>1</v>
      </c>
      <c r="AD22" s="63">
        <v>1</v>
      </c>
      <c r="AE22" s="63">
        <v>1</v>
      </c>
    </row>
    <row r="23" spans="1:31" x14ac:dyDescent="0.2">
      <c r="A23" s="66">
        <v>18</v>
      </c>
      <c r="B23" s="63">
        <v>6.4999999999999997E-3</v>
      </c>
      <c r="C23" s="63">
        <v>8.0999999999999996E-3</v>
      </c>
      <c r="D23" s="63">
        <v>1.644E-2</v>
      </c>
      <c r="E23" s="63">
        <v>4.4179999999999997E-2</v>
      </c>
      <c r="F23" s="63">
        <v>6.0609999999999997E-2</v>
      </c>
      <c r="G23" s="63">
        <v>8.2460000000000006E-2</v>
      </c>
      <c r="H23" s="63">
        <v>7.4010000000000006E-2</v>
      </c>
      <c r="I23" s="63">
        <v>9.01E-2</v>
      </c>
      <c r="J23" s="63">
        <v>7.9000000000000001E-2</v>
      </c>
      <c r="K23" s="63">
        <v>7.2900000000000006E-2</v>
      </c>
      <c r="L23" s="63">
        <v>0.1135</v>
      </c>
      <c r="M23" s="63">
        <v>0.11360000000000001</v>
      </c>
      <c r="N23" s="63">
        <v>0.11360000000000001</v>
      </c>
      <c r="O23" s="63">
        <v>0.11360000000000001</v>
      </c>
      <c r="P23" s="63">
        <v>0.11360000000000001</v>
      </c>
      <c r="Q23" s="63">
        <v>1</v>
      </c>
      <c r="R23" s="63">
        <v>1</v>
      </c>
      <c r="S23" s="63">
        <v>1</v>
      </c>
      <c r="T23" s="63">
        <v>1</v>
      </c>
      <c r="U23" s="63">
        <v>1</v>
      </c>
      <c r="V23" s="63">
        <v>1</v>
      </c>
      <c r="W23" s="63">
        <v>1</v>
      </c>
      <c r="X23" s="63">
        <v>1</v>
      </c>
      <c r="Y23" s="63">
        <v>1</v>
      </c>
      <c r="Z23" s="63">
        <v>1</v>
      </c>
      <c r="AA23" s="63">
        <v>1</v>
      </c>
      <c r="AB23" s="63">
        <v>1</v>
      </c>
      <c r="AC23" s="63">
        <v>1</v>
      </c>
      <c r="AD23" s="63">
        <v>1</v>
      </c>
      <c r="AE23" s="63">
        <v>1</v>
      </c>
    </row>
    <row r="24" spans="1:31" x14ac:dyDescent="0.2">
      <c r="A24" s="66">
        <v>19</v>
      </c>
      <c r="B24" s="63">
        <v>6.4999999999999997E-3</v>
      </c>
      <c r="C24" s="63">
        <v>8.0999999999999996E-3</v>
      </c>
      <c r="D24" s="63">
        <v>1.644E-2</v>
      </c>
      <c r="E24" s="63">
        <v>4.4179999999999997E-2</v>
      </c>
      <c r="F24" s="63">
        <v>6.0609999999999997E-2</v>
      </c>
      <c r="G24" s="63">
        <v>8.2460000000000006E-2</v>
      </c>
      <c r="H24" s="63">
        <v>7.4010000000000006E-2</v>
      </c>
      <c r="I24" s="63">
        <v>9.01E-2</v>
      </c>
      <c r="J24" s="63">
        <v>7.9000000000000001E-2</v>
      </c>
      <c r="K24" s="63">
        <v>7.2900000000000006E-2</v>
      </c>
      <c r="L24" s="63">
        <v>0.1135</v>
      </c>
      <c r="M24" s="63">
        <v>0.11360000000000001</v>
      </c>
      <c r="N24" s="63">
        <v>0.11360000000000001</v>
      </c>
      <c r="O24" s="63">
        <v>0.11360000000000001</v>
      </c>
      <c r="P24" s="63">
        <v>0.11360000000000001</v>
      </c>
      <c r="Q24" s="63">
        <v>1</v>
      </c>
      <c r="R24" s="63">
        <v>1</v>
      </c>
      <c r="S24" s="63">
        <v>1</v>
      </c>
      <c r="T24" s="63">
        <v>1</v>
      </c>
      <c r="U24" s="63">
        <v>1</v>
      </c>
      <c r="V24" s="63">
        <v>1</v>
      </c>
      <c r="W24" s="63">
        <v>1</v>
      </c>
      <c r="X24" s="63">
        <v>1</v>
      </c>
      <c r="Y24" s="63">
        <v>1</v>
      </c>
      <c r="Z24" s="63">
        <v>1</v>
      </c>
      <c r="AA24" s="63">
        <v>1</v>
      </c>
      <c r="AB24" s="63">
        <v>1</v>
      </c>
      <c r="AC24" s="63">
        <v>1</v>
      </c>
      <c r="AD24" s="63">
        <v>1</v>
      </c>
      <c r="AE24" s="63">
        <v>1</v>
      </c>
    </row>
    <row r="25" spans="1:31" x14ac:dyDescent="0.2">
      <c r="A25" s="66">
        <v>20</v>
      </c>
      <c r="B25" s="63">
        <v>6.4999999999999997E-3</v>
      </c>
      <c r="C25" s="63">
        <v>8.0999999999999996E-3</v>
      </c>
      <c r="D25" s="63">
        <v>1.644E-2</v>
      </c>
      <c r="E25" s="63">
        <v>4.4179999999999997E-2</v>
      </c>
      <c r="F25" s="63">
        <v>6.0609999999999997E-2</v>
      </c>
      <c r="G25" s="63">
        <v>8.2460000000000006E-2</v>
      </c>
      <c r="H25" s="63">
        <v>7.4010000000000006E-2</v>
      </c>
      <c r="I25" s="63">
        <v>9.01E-2</v>
      </c>
      <c r="J25" s="63">
        <v>7.9000000000000001E-2</v>
      </c>
      <c r="K25" s="63">
        <v>7.2900000000000006E-2</v>
      </c>
      <c r="L25" s="63">
        <v>0.1135</v>
      </c>
      <c r="M25" s="63">
        <v>0.11360000000000001</v>
      </c>
      <c r="N25" s="63">
        <v>0.11360000000000001</v>
      </c>
      <c r="O25" s="63">
        <v>0.11360000000000001</v>
      </c>
      <c r="P25" s="63">
        <v>0.11360000000000001</v>
      </c>
      <c r="Q25" s="63">
        <v>1</v>
      </c>
      <c r="R25" s="63">
        <v>1</v>
      </c>
      <c r="S25" s="63">
        <v>1</v>
      </c>
      <c r="T25" s="63">
        <v>1</v>
      </c>
      <c r="U25" s="63">
        <v>1</v>
      </c>
      <c r="V25" s="63">
        <v>1</v>
      </c>
      <c r="W25" s="63">
        <v>1</v>
      </c>
      <c r="X25" s="63">
        <v>1</v>
      </c>
      <c r="Y25" s="63">
        <v>1</v>
      </c>
      <c r="Z25" s="63">
        <v>1</v>
      </c>
      <c r="AA25" s="63">
        <v>1</v>
      </c>
      <c r="AB25" s="63">
        <v>1</v>
      </c>
      <c r="AC25" s="63">
        <v>1</v>
      </c>
      <c r="AD25" s="63">
        <v>1</v>
      </c>
      <c r="AE25" s="63">
        <v>1</v>
      </c>
    </row>
    <row r="26" spans="1:31" x14ac:dyDescent="0.2">
      <c r="A26" s="66">
        <v>21</v>
      </c>
      <c r="B26" s="63">
        <v>6.4999999999999997E-3</v>
      </c>
      <c r="C26" s="63">
        <v>8.0999999999999996E-3</v>
      </c>
      <c r="D26" s="63">
        <v>1.644E-2</v>
      </c>
      <c r="E26" s="63">
        <v>4.4179999999999997E-2</v>
      </c>
      <c r="F26" s="63">
        <v>6.0609999999999997E-2</v>
      </c>
      <c r="G26" s="63">
        <v>8.2460000000000006E-2</v>
      </c>
      <c r="H26" s="63">
        <v>7.4010000000000006E-2</v>
      </c>
      <c r="I26" s="63">
        <v>9.01E-2</v>
      </c>
      <c r="J26" s="63">
        <v>7.9000000000000001E-2</v>
      </c>
      <c r="K26" s="63">
        <v>7.2900000000000006E-2</v>
      </c>
      <c r="L26" s="63">
        <v>0.1135</v>
      </c>
      <c r="M26" s="63">
        <v>0.11360000000000001</v>
      </c>
      <c r="N26" s="63">
        <v>0.11360000000000001</v>
      </c>
      <c r="O26" s="63">
        <v>0.11360000000000001</v>
      </c>
      <c r="P26" s="63">
        <v>0.11360000000000001</v>
      </c>
      <c r="Q26" s="63">
        <v>1</v>
      </c>
      <c r="R26" s="63">
        <v>1</v>
      </c>
      <c r="S26" s="63">
        <v>1</v>
      </c>
      <c r="T26" s="63">
        <v>1</v>
      </c>
      <c r="U26" s="63">
        <v>1</v>
      </c>
      <c r="V26" s="63">
        <v>1</v>
      </c>
      <c r="W26" s="63">
        <v>1</v>
      </c>
      <c r="X26" s="63">
        <v>1</v>
      </c>
      <c r="Y26" s="63">
        <v>1</v>
      </c>
      <c r="Z26" s="63">
        <v>1</v>
      </c>
      <c r="AA26" s="63">
        <v>1</v>
      </c>
      <c r="AB26" s="63">
        <v>1</v>
      </c>
      <c r="AC26" s="63">
        <v>1</v>
      </c>
      <c r="AD26" s="63">
        <v>1</v>
      </c>
      <c r="AE26" s="63">
        <v>1</v>
      </c>
    </row>
    <row r="27" spans="1:31" x14ac:dyDescent="0.2">
      <c r="A27" s="66">
        <v>22</v>
      </c>
      <c r="B27" s="63">
        <v>6.4999999999999997E-3</v>
      </c>
      <c r="C27" s="63">
        <v>8.0999999999999996E-3</v>
      </c>
      <c r="D27" s="63">
        <v>1.644E-2</v>
      </c>
      <c r="E27" s="63">
        <v>4.4179999999999997E-2</v>
      </c>
      <c r="F27" s="63">
        <v>6.0609999999999997E-2</v>
      </c>
      <c r="G27" s="63">
        <v>8.2460000000000006E-2</v>
      </c>
      <c r="H27" s="63">
        <v>7.4010000000000006E-2</v>
      </c>
      <c r="I27" s="63">
        <v>9.01E-2</v>
      </c>
      <c r="J27" s="63">
        <v>7.9000000000000001E-2</v>
      </c>
      <c r="K27" s="63">
        <v>7.2900000000000006E-2</v>
      </c>
      <c r="L27" s="63">
        <v>0.1135</v>
      </c>
      <c r="M27" s="63">
        <v>0.11360000000000001</v>
      </c>
      <c r="N27" s="63">
        <v>0.11360000000000001</v>
      </c>
      <c r="O27" s="63">
        <v>0.11360000000000001</v>
      </c>
      <c r="P27" s="63">
        <v>0.11360000000000001</v>
      </c>
      <c r="Q27" s="63">
        <v>1</v>
      </c>
      <c r="R27" s="63">
        <v>1</v>
      </c>
      <c r="S27" s="63">
        <v>1</v>
      </c>
      <c r="T27" s="63">
        <v>1</v>
      </c>
      <c r="U27" s="63">
        <v>1</v>
      </c>
      <c r="V27" s="63">
        <v>1</v>
      </c>
      <c r="W27" s="63">
        <v>1</v>
      </c>
      <c r="X27" s="63">
        <v>1</v>
      </c>
      <c r="Y27" s="63">
        <v>1</v>
      </c>
      <c r="Z27" s="63">
        <v>1</v>
      </c>
      <c r="AA27" s="63">
        <v>1</v>
      </c>
      <c r="AB27" s="63">
        <v>1</v>
      </c>
      <c r="AC27" s="63">
        <v>1</v>
      </c>
      <c r="AD27" s="63">
        <v>1</v>
      </c>
      <c r="AE27" s="63">
        <v>1</v>
      </c>
    </row>
    <row r="28" spans="1:31" x14ac:dyDescent="0.2">
      <c r="A28" s="66">
        <v>23</v>
      </c>
      <c r="B28" s="63">
        <v>7.1999999999999998E-3</v>
      </c>
      <c r="C28" s="63">
        <v>8.9999999999999993E-3</v>
      </c>
      <c r="D28" s="63">
        <v>1.8239999999999999E-2</v>
      </c>
      <c r="E28" s="63">
        <v>4.8930000000000001E-2</v>
      </c>
      <c r="F28" s="63">
        <v>6.7169999999999994E-2</v>
      </c>
      <c r="G28" s="63">
        <v>9.1300000000000006E-2</v>
      </c>
      <c r="H28" s="63">
        <v>8.1989999999999993E-2</v>
      </c>
      <c r="I28" s="63">
        <v>9.98E-2</v>
      </c>
      <c r="J28" s="63">
        <v>8.7499999999999994E-2</v>
      </c>
      <c r="K28" s="63">
        <v>8.0799999999999997E-2</v>
      </c>
      <c r="L28" s="63">
        <v>0.12570000000000001</v>
      </c>
      <c r="M28" s="63">
        <v>0.1258</v>
      </c>
      <c r="N28" s="63">
        <v>0.1258</v>
      </c>
      <c r="O28" s="63">
        <v>0.1258</v>
      </c>
      <c r="P28" s="63">
        <v>0.1258</v>
      </c>
      <c r="Q28" s="63">
        <v>1</v>
      </c>
      <c r="R28" s="63">
        <v>1</v>
      </c>
      <c r="S28" s="63">
        <v>1</v>
      </c>
      <c r="T28" s="63">
        <v>1</v>
      </c>
      <c r="U28" s="63">
        <v>1</v>
      </c>
      <c r="V28" s="63">
        <v>1</v>
      </c>
      <c r="W28" s="63">
        <v>1</v>
      </c>
      <c r="X28" s="63">
        <v>1</v>
      </c>
      <c r="Y28" s="63">
        <v>1</v>
      </c>
      <c r="Z28" s="63">
        <v>1</v>
      </c>
      <c r="AA28" s="63">
        <v>1</v>
      </c>
      <c r="AB28" s="63">
        <v>1</v>
      </c>
      <c r="AC28" s="63">
        <v>1</v>
      </c>
      <c r="AD28" s="63">
        <v>1</v>
      </c>
      <c r="AE28" s="63">
        <v>1</v>
      </c>
    </row>
    <row r="29" spans="1:31" x14ac:dyDescent="0.2">
      <c r="A29" s="66">
        <v>24</v>
      </c>
      <c r="B29" s="63">
        <v>8.6E-3</v>
      </c>
      <c r="C29" s="63">
        <v>1.0699999999999999E-2</v>
      </c>
      <c r="D29" s="63">
        <v>2.1760000000000002E-2</v>
      </c>
      <c r="E29" s="63">
        <v>5.8520000000000003E-2</v>
      </c>
      <c r="F29" s="63">
        <v>8.0280000000000004E-2</v>
      </c>
      <c r="G29" s="63">
        <v>0.10915999999999999</v>
      </c>
      <c r="H29" s="63">
        <v>9.7949999999999995E-2</v>
      </c>
      <c r="I29" s="63">
        <v>0.1193</v>
      </c>
      <c r="J29" s="63">
        <v>0.1046</v>
      </c>
      <c r="K29" s="63">
        <v>9.6600000000000005E-2</v>
      </c>
      <c r="L29" s="63">
        <v>0.1502</v>
      </c>
      <c r="M29" s="63">
        <v>0.15040000000000001</v>
      </c>
      <c r="N29" s="63">
        <v>0.15040000000000001</v>
      </c>
      <c r="O29" s="63">
        <v>0.15040000000000001</v>
      </c>
      <c r="P29" s="63">
        <v>0.15040000000000001</v>
      </c>
      <c r="Q29" s="63">
        <v>1</v>
      </c>
      <c r="R29" s="63">
        <v>1</v>
      </c>
      <c r="S29" s="63">
        <v>1</v>
      </c>
      <c r="T29" s="63">
        <v>1</v>
      </c>
      <c r="U29" s="63">
        <v>1</v>
      </c>
      <c r="V29" s="63">
        <v>1</v>
      </c>
      <c r="W29" s="63">
        <v>1</v>
      </c>
      <c r="X29" s="63">
        <v>1</v>
      </c>
      <c r="Y29" s="63">
        <v>1</v>
      </c>
      <c r="Z29" s="63">
        <v>1</v>
      </c>
      <c r="AA29" s="63">
        <v>1</v>
      </c>
      <c r="AB29" s="63">
        <v>1</v>
      </c>
      <c r="AC29" s="63">
        <v>1</v>
      </c>
      <c r="AD29" s="63">
        <v>1</v>
      </c>
      <c r="AE29" s="63">
        <v>1</v>
      </c>
    </row>
    <row r="30" spans="1:31" x14ac:dyDescent="0.2">
      <c r="A30" s="66">
        <v>25</v>
      </c>
      <c r="B30" s="63">
        <v>1.01E-2</v>
      </c>
      <c r="C30" s="63">
        <v>1.2500000000000001E-2</v>
      </c>
      <c r="D30" s="63">
        <v>2.537E-2</v>
      </c>
      <c r="E30" s="63">
        <v>6.8019999999999997E-2</v>
      </c>
      <c r="F30" s="63">
        <v>9.3390000000000001E-2</v>
      </c>
      <c r="G30" s="63">
        <v>0.12692000000000001</v>
      </c>
      <c r="H30" s="63">
        <v>0.114</v>
      </c>
      <c r="I30" s="63">
        <v>0.13869999999999999</v>
      </c>
      <c r="J30" s="63">
        <v>0.1217</v>
      </c>
      <c r="K30" s="63">
        <v>0.1123</v>
      </c>
      <c r="L30" s="63">
        <v>0.17469999999999999</v>
      </c>
      <c r="M30" s="63">
        <v>0.1749</v>
      </c>
      <c r="N30" s="63">
        <v>0.1749</v>
      </c>
      <c r="O30" s="63">
        <v>0.1749</v>
      </c>
      <c r="P30" s="63">
        <v>0.1749</v>
      </c>
      <c r="Q30" s="63">
        <v>1</v>
      </c>
      <c r="R30" s="63">
        <v>1</v>
      </c>
      <c r="S30" s="63">
        <v>1</v>
      </c>
      <c r="T30" s="63">
        <v>1</v>
      </c>
      <c r="U30" s="63">
        <v>1</v>
      </c>
      <c r="V30" s="63">
        <v>1</v>
      </c>
      <c r="W30" s="63">
        <v>1</v>
      </c>
      <c r="X30" s="63">
        <v>1</v>
      </c>
      <c r="Y30" s="63">
        <v>1</v>
      </c>
      <c r="Z30" s="63">
        <v>1</v>
      </c>
      <c r="AA30" s="63">
        <v>1</v>
      </c>
      <c r="AB30" s="63">
        <v>1</v>
      </c>
      <c r="AC30" s="63">
        <v>1</v>
      </c>
      <c r="AD30" s="63">
        <v>1</v>
      </c>
      <c r="AE30" s="63">
        <v>1</v>
      </c>
    </row>
    <row r="31" spans="1:31" x14ac:dyDescent="0.2">
      <c r="A31" s="66">
        <v>26</v>
      </c>
      <c r="B31" s="63">
        <v>1.15E-2</v>
      </c>
      <c r="C31" s="63">
        <v>1.4200000000000001E-2</v>
      </c>
      <c r="D31" s="63">
        <v>2.8879999999999999E-2</v>
      </c>
      <c r="E31" s="63">
        <v>7.7520000000000006E-2</v>
      </c>
      <c r="F31" s="63">
        <v>0.10639999999999999</v>
      </c>
      <c r="G31" s="63">
        <v>0.14469000000000001</v>
      </c>
      <c r="H31" s="63">
        <v>0.12995999999999999</v>
      </c>
      <c r="I31" s="63">
        <v>0.15820000000000001</v>
      </c>
      <c r="J31" s="63">
        <v>0.13869999999999999</v>
      </c>
      <c r="K31" s="63">
        <v>0.12809999999999999</v>
      </c>
      <c r="L31" s="63">
        <v>0.19919999999999999</v>
      </c>
      <c r="M31" s="63">
        <v>0.19939999999999999</v>
      </c>
      <c r="N31" s="63">
        <v>0.19939999999999999</v>
      </c>
      <c r="O31" s="63">
        <v>0.19939999999999999</v>
      </c>
      <c r="P31" s="63">
        <v>0.19939999999999999</v>
      </c>
      <c r="Q31" s="63">
        <v>1</v>
      </c>
      <c r="R31" s="63">
        <v>1</v>
      </c>
      <c r="S31" s="63">
        <v>1</v>
      </c>
      <c r="T31" s="63">
        <v>1</v>
      </c>
      <c r="U31" s="63">
        <v>1</v>
      </c>
      <c r="V31" s="63">
        <v>1</v>
      </c>
      <c r="W31" s="63">
        <v>1</v>
      </c>
      <c r="X31" s="63">
        <v>1</v>
      </c>
      <c r="Y31" s="63">
        <v>1</v>
      </c>
      <c r="Z31" s="63">
        <v>1</v>
      </c>
      <c r="AA31" s="63">
        <v>1</v>
      </c>
      <c r="AB31" s="63">
        <v>1</v>
      </c>
      <c r="AC31" s="63">
        <v>1</v>
      </c>
      <c r="AD31" s="63">
        <v>1</v>
      </c>
      <c r="AE31" s="63">
        <v>1</v>
      </c>
    </row>
    <row r="32" spans="1:31" x14ac:dyDescent="0.2">
      <c r="A32" s="66">
        <v>27</v>
      </c>
      <c r="B32" s="63">
        <v>1.29E-2</v>
      </c>
      <c r="C32" s="63">
        <v>1.6E-2</v>
      </c>
      <c r="D32" s="63">
        <v>3.2489999999999998E-2</v>
      </c>
      <c r="E32" s="63">
        <v>8.7120000000000003E-2</v>
      </c>
      <c r="F32" s="63">
        <v>0.11951000000000001</v>
      </c>
      <c r="G32" s="63">
        <v>0.16255</v>
      </c>
      <c r="H32" s="63">
        <v>0.14591999999999999</v>
      </c>
      <c r="I32" s="63">
        <v>0.17760000000000001</v>
      </c>
      <c r="J32" s="63">
        <v>0.15579999999999999</v>
      </c>
      <c r="K32" s="63">
        <v>0.14380000000000001</v>
      </c>
      <c r="L32" s="63">
        <v>0.22370000000000001</v>
      </c>
      <c r="M32" s="63">
        <v>0.22389999999999999</v>
      </c>
      <c r="N32" s="63">
        <v>0.22389999999999999</v>
      </c>
      <c r="O32" s="63">
        <v>0.22389999999999999</v>
      </c>
      <c r="P32" s="63">
        <v>0.22389999999999999</v>
      </c>
      <c r="Q32" s="63">
        <v>1</v>
      </c>
      <c r="R32" s="63">
        <v>1</v>
      </c>
      <c r="S32" s="63">
        <v>1</v>
      </c>
      <c r="T32" s="63">
        <v>1</v>
      </c>
      <c r="U32" s="63">
        <v>1</v>
      </c>
      <c r="V32" s="63">
        <v>1</v>
      </c>
      <c r="W32" s="63">
        <v>1</v>
      </c>
      <c r="X32" s="63">
        <v>1</v>
      </c>
      <c r="Y32" s="63">
        <v>1</v>
      </c>
      <c r="Z32" s="63">
        <v>1</v>
      </c>
      <c r="AA32" s="63">
        <v>1</v>
      </c>
      <c r="AB32" s="63">
        <v>1</v>
      </c>
      <c r="AC32" s="63">
        <v>1</v>
      </c>
      <c r="AD32" s="63">
        <v>1</v>
      </c>
      <c r="AE32" s="63">
        <v>1</v>
      </c>
    </row>
    <row r="33" spans="1:31" x14ac:dyDescent="0.2">
      <c r="A33" s="66">
        <v>28</v>
      </c>
      <c r="B33" s="63">
        <v>1.3899999999999999E-2</v>
      </c>
      <c r="C33" s="63">
        <v>1.72E-2</v>
      </c>
      <c r="D33" s="63">
        <v>3.4959999999999998E-2</v>
      </c>
      <c r="E33" s="63">
        <v>9.3859999999999999E-2</v>
      </c>
      <c r="F33" s="63">
        <v>0.12881999999999999</v>
      </c>
      <c r="G33" s="63">
        <v>0.17509</v>
      </c>
      <c r="H33" s="63">
        <v>0.15723000000000001</v>
      </c>
      <c r="I33" s="63">
        <v>0.19139999999999999</v>
      </c>
      <c r="J33" s="63">
        <v>0.16789999999999999</v>
      </c>
      <c r="K33" s="63">
        <v>0.155</v>
      </c>
      <c r="L33" s="63">
        <v>0.24110000000000001</v>
      </c>
      <c r="M33" s="63">
        <v>0.24129999999999999</v>
      </c>
      <c r="N33" s="63">
        <v>0.24129999999999999</v>
      </c>
      <c r="O33" s="63">
        <v>0.24129999999999999</v>
      </c>
      <c r="P33" s="63">
        <v>0.24129999999999999</v>
      </c>
      <c r="Q33" s="63">
        <v>1</v>
      </c>
      <c r="R33" s="63">
        <v>1</v>
      </c>
      <c r="S33" s="63">
        <v>1</v>
      </c>
      <c r="T33" s="63">
        <v>1</v>
      </c>
      <c r="U33" s="63">
        <v>1</v>
      </c>
      <c r="V33" s="63">
        <v>1</v>
      </c>
      <c r="W33" s="63">
        <v>1</v>
      </c>
      <c r="X33" s="63">
        <v>1</v>
      </c>
      <c r="Y33" s="63">
        <v>1</v>
      </c>
      <c r="Z33" s="63">
        <v>1</v>
      </c>
      <c r="AA33" s="63">
        <v>1</v>
      </c>
      <c r="AB33" s="63">
        <v>1</v>
      </c>
      <c r="AC33" s="63">
        <v>1</v>
      </c>
      <c r="AD33" s="63">
        <v>1</v>
      </c>
      <c r="AE33" s="63">
        <v>1</v>
      </c>
    </row>
    <row r="34" spans="1:31" x14ac:dyDescent="0.2">
      <c r="A34" s="66">
        <v>29</v>
      </c>
      <c r="B34" s="63">
        <v>1.4500000000000001E-2</v>
      </c>
      <c r="C34" s="63">
        <v>1.7999999999999999E-2</v>
      </c>
      <c r="D34" s="63">
        <v>3.6479999999999999E-2</v>
      </c>
      <c r="E34" s="63">
        <v>9.7850000000000006E-2</v>
      </c>
      <c r="F34" s="63">
        <v>0.13424</v>
      </c>
      <c r="G34" s="63">
        <v>0.18259</v>
      </c>
      <c r="H34" s="63">
        <v>0.16397</v>
      </c>
      <c r="I34" s="63">
        <v>0.19950000000000001</v>
      </c>
      <c r="J34" s="63">
        <v>0.17499999999999999</v>
      </c>
      <c r="K34" s="63">
        <v>0.16159999999999999</v>
      </c>
      <c r="L34" s="63">
        <v>0.25130000000000002</v>
      </c>
      <c r="M34" s="63">
        <v>0.2515</v>
      </c>
      <c r="N34" s="63">
        <v>0.2515</v>
      </c>
      <c r="O34" s="63">
        <v>0.2515</v>
      </c>
      <c r="P34" s="63">
        <v>0.2515</v>
      </c>
      <c r="Q34" s="63">
        <v>1</v>
      </c>
      <c r="R34" s="63">
        <v>1</v>
      </c>
      <c r="S34" s="63">
        <v>1</v>
      </c>
      <c r="T34" s="63">
        <v>1</v>
      </c>
      <c r="U34" s="63">
        <v>1</v>
      </c>
      <c r="V34" s="63">
        <v>1</v>
      </c>
      <c r="W34" s="63">
        <v>1</v>
      </c>
      <c r="X34" s="63">
        <v>1</v>
      </c>
      <c r="Y34" s="63">
        <v>1</v>
      </c>
      <c r="Z34" s="63">
        <v>1</v>
      </c>
      <c r="AA34" s="63">
        <v>1</v>
      </c>
      <c r="AB34" s="63">
        <v>1</v>
      </c>
      <c r="AC34" s="63">
        <v>1</v>
      </c>
      <c r="AD34" s="63">
        <v>1</v>
      </c>
      <c r="AE34" s="63">
        <v>1</v>
      </c>
    </row>
    <row r="35" spans="1:31" x14ac:dyDescent="0.2">
      <c r="A35" s="66">
        <v>30</v>
      </c>
      <c r="B35" s="63">
        <v>1.5100000000000001E-2</v>
      </c>
      <c r="C35" s="63">
        <v>1.8700000000000001E-2</v>
      </c>
      <c r="D35" s="63">
        <v>3.7999999999999999E-2</v>
      </c>
      <c r="E35" s="63">
        <v>0.10184</v>
      </c>
      <c r="F35" s="63">
        <v>0.13975000000000001</v>
      </c>
      <c r="G35" s="63">
        <v>0.19</v>
      </c>
      <c r="H35" s="63">
        <v>0.17061999999999999</v>
      </c>
      <c r="I35" s="63">
        <v>0.2077</v>
      </c>
      <c r="J35" s="63">
        <v>0.18210000000000001</v>
      </c>
      <c r="K35" s="63">
        <v>0.1681</v>
      </c>
      <c r="L35" s="63">
        <v>0.26150000000000001</v>
      </c>
      <c r="M35" s="63">
        <v>0.26179999999999998</v>
      </c>
      <c r="N35" s="63">
        <v>0.26179999999999998</v>
      </c>
      <c r="O35" s="63">
        <v>0.26179999999999998</v>
      </c>
      <c r="P35" s="63">
        <v>0.26179999999999998</v>
      </c>
      <c r="Q35" s="63">
        <v>1</v>
      </c>
      <c r="R35" s="63">
        <v>1</v>
      </c>
      <c r="S35" s="63">
        <v>1</v>
      </c>
      <c r="T35" s="63">
        <v>1</v>
      </c>
      <c r="U35" s="63">
        <v>1</v>
      </c>
      <c r="V35" s="63">
        <v>1</v>
      </c>
      <c r="W35" s="63">
        <v>1</v>
      </c>
      <c r="X35" s="63">
        <v>1</v>
      </c>
      <c r="Y35" s="63">
        <v>1</v>
      </c>
      <c r="Z35" s="63">
        <v>1</v>
      </c>
      <c r="AA35" s="63">
        <v>1</v>
      </c>
      <c r="AB35" s="63">
        <v>1</v>
      </c>
      <c r="AC35" s="63">
        <v>1</v>
      </c>
      <c r="AD35" s="63">
        <v>1</v>
      </c>
      <c r="AE35" s="63">
        <v>1</v>
      </c>
    </row>
    <row r="36" spans="1:31" x14ac:dyDescent="0.2">
      <c r="A36" s="66">
        <v>31</v>
      </c>
      <c r="B36" s="63">
        <v>1.5599999999999999E-2</v>
      </c>
      <c r="C36" s="63">
        <v>1.9400000000000001E-2</v>
      </c>
      <c r="D36" s="63">
        <v>3.943E-2</v>
      </c>
      <c r="E36" s="63">
        <v>0.10582999999999999</v>
      </c>
      <c r="F36" s="63">
        <v>0.14516000000000001</v>
      </c>
      <c r="G36" s="63">
        <v>0.19741</v>
      </c>
      <c r="H36" s="63">
        <v>0.17727000000000001</v>
      </c>
      <c r="I36" s="63">
        <v>0.21579999999999999</v>
      </c>
      <c r="J36" s="63">
        <v>0.18920000000000001</v>
      </c>
      <c r="K36" s="63">
        <v>0.17469999999999999</v>
      </c>
      <c r="L36" s="63">
        <v>0.27179999999999999</v>
      </c>
      <c r="M36" s="63">
        <v>0.27200000000000002</v>
      </c>
      <c r="N36" s="63">
        <v>0.27200000000000002</v>
      </c>
      <c r="O36" s="63">
        <v>0.27200000000000002</v>
      </c>
      <c r="P36" s="63">
        <v>0.27200000000000002</v>
      </c>
      <c r="Q36" s="63">
        <v>1</v>
      </c>
      <c r="R36" s="63">
        <v>1</v>
      </c>
      <c r="S36" s="63">
        <v>1</v>
      </c>
      <c r="T36" s="63">
        <v>1</v>
      </c>
      <c r="U36" s="63">
        <v>1</v>
      </c>
      <c r="V36" s="63">
        <v>1</v>
      </c>
      <c r="W36" s="63">
        <v>1</v>
      </c>
      <c r="X36" s="63">
        <v>1</v>
      </c>
      <c r="Y36" s="63">
        <v>1</v>
      </c>
      <c r="Z36" s="63">
        <v>1</v>
      </c>
      <c r="AA36" s="63">
        <v>1</v>
      </c>
      <c r="AB36" s="63">
        <v>1</v>
      </c>
      <c r="AC36" s="63">
        <v>1</v>
      </c>
      <c r="AD36" s="63">
        <v>1</v>
      </c>
      <c r="AE36" s="63">
        <v>1</v>
      </c>
    </row>
    <row r="37" spans="1:31" x14ac:dyDescent="0.2">
      <c r="A37" s="66">
        <v>32</v>
      </c>
      <c r="B37" s="63">
        <v>1.6199999999999999E-2</v>
      </c>
      <c r="C37" s="63">
        <v>2.01E-2</v>
      </c>
      <c r="D37" s="63">
        <v>4.095E-2</v>
      </c>
      <c r="E37" s="63">
        <v>0.10982</v>
      </c>
      <c r="F37" s="63">
        <v>0.15067</v>
      </c>
      <c r="G37" s="63">
        <v>0.20482</v>
      </c>
      <c r="H37" s="63">
        <v>0.18392</v>
      </c>
      <c r="I37" s="63">
        <v>0.22389999999999999</v>
      </c>
      <c r="J37" s="63">
        <v>0.19639999999999999</v>
      </c>
      <c r="K37" s="63">
        <v>0.18129999999999999</v>
      </c>
      <c r="L37" s="63">
        <v>0.28199999999999997</v>
      </c>
      <c r="M37" s="63">
        <v>0.28220000000000001</v>
      </c>
      <c r="N37" s="63">
        <v>0.28220000000000001</v>
      </c>
      <c r="O37" s="63">
        <v>0.28220000000000001</v>
      </c>
      <c r="P37" s="63">
        <v>0.28220000000000001</v>
      </c>
      <c r="Q37" s="63">
        <v>1</v>
      </c>
      <c r="R37" s="63">
        <v>1</v>
      </c>
      <c r="S37" s="63">
        <v>1</v>
      </c>
      <c r="T37" s="63">
        <v>1</v>
      </c>
      <c r="U37" s="63">
        <v>1</v>
      </c>
      <c r="V37" s="63">
        <v>1</v>
      </c>
      <c r="W37" s="63">
        <v>1</v>
      </c>
      <c r="X37" s="63">
        <v>1</v>
      </c>
      <c r="Y37" s="63">
        <v>1</v>
      </c>
      <c r="Z37" s="63">
        <v>1</v>
      </c>
      <c r="AA37" s="63">
        <v>1</v>
      </c>
      <c r="AB37" s="63">
        <v>1</v>
      </c>
      <c r="AC37" s="63">
        <v>1</v>
      </c>
      <c r="AD37" s="63">
        <v>1</v>
      </c>
      <c r="AE37" s="63">
        <v>1</v>
      </c>
    </row>
    <row r="38" spans="1:31" x14ac:dyDescent="0.2">
      <c r="A38" s="66">
        <v>33</v>
      </c>
      <c r="B38" s="63">
        <v>1.66E-2</v>
      </c>
      <c r="C38" s="63">
        <v>2.06E-2</v>
      </c>
      <c r="D38" s="63">
        <v>4.19E-2</v>
      </c>
      <c r="E38" s="63">
        <v>0.11239</v>
      </c>
      <c r="F38" s="63">
        <v>0.15418999999999999</v>
      </c>
      <c r="G38" s="63">
        <v>0.20967</v>
      </c>
      <c r="H38" s="63">
        <v>0.18829000000000001</v>
      </c>
      <c r="I38" s="63">
        <v>0.22919999999999999</v>
      </c>
      <c r="J38" s="63">
        <v>0.20100000000000001</v>
      </c>
      <c r="K38" s="63">
        <v>0.18559999999999999</v>
      </c>
      <c r="L38" s="63">
        <v>0.28870000000000001</v>
      </c>
      <c r="M38" s="63">
        <v>0.28889999999999999</v>
      </c>
      <c r="N38" s="63">
        <v>0.28889999999999999</v>
      </c>
      <c r="O38" s="63">
        <v>0.28889999999999999</v>
      </c>
      <c r="P38" s="63">
        <v>0.28889999999999999</v>
      </c>
      <c r="Q38" s="63">
        <v>1</v>
      </c>
      <c r="R38" s="63">
        <v>1</v>
      </c>
      <c r="S38" s="63">
        <v>1</v>
      </c>
      <c r="T38" s="63">
        <v>1</v>
      </c>
      <c r="U38" s="63">
        <v>1</v>
      </c>
      <c r="V38" s="63">
        <v>1</v>
      </c>
      <c r="W38" s="63">
        <v>1</v>
      </c>
      <c r="X38" s="63">
        <v>1</v>
      </c>
      <c r="Y38" s="63">
        <v>1</v>
      </c>
      <c r="Z38" s="63">
        <v>1</v>
      </c>
      <c r="AA38" s="63">
        <v>1</v>
      </c>
      <c r="AB38" s="63">
        <v>1</v>
      </c>
      <c r="AC38" s="63">
        <v>1</v>
      </c>
      <c r="AD38" s="63">
        <v>1</v>
      </c>
      <c r="AE38" s="63">
        <v>1</v>
      </c>
    </row>
    <row r="39" spans="1:31" x14ac:dyDescent="0.2">
      <c r="A39" s="66">
        <v>34</v>
      </c>
      <c r="B39" s="63">
        <v>1.6799999999999999E-2</v>
      </c>
      <c r="C39" s="63">
        <v>2.0899999999999998E-2</v>
      </c>
      <c r="D39" s="63">
        <v>4.2369999999999998E-2</v>
      </c>
      <c r="E39" s="63">
        <v>0.11362</v>
      </c>
      <c r="F39" s="63">
        <v>0.15590000000000001</v>
      </c>
      <c r="G39" s="63">
        <v>0.21204000000000001</v>
      </c>
      <c r="H39" s="63">
        <v>0.19037999999999999</v>
      </c>
      <c r="I39" s="63">
        <v>0.23169999999999999</v>
      </c>
      <c r="J39" s="63">
        <v>0.20319999999999999</v>
      </c>
      <c r="K39" s="63">
        <v>0.18759999999999999</v>
      </c>
      <c r="L39" s="63">
        <v>0.29189999999999999</v>
      </c>
      <c r="M39" s="63">
        <v>0.29210000000000003</v>
      </c>
      <c r="N39" s="63">
        <v>0.29210000000000003</v>
      </c>
      <c r="O39" s="63">
        <v>0.29210000000000003</v>
      </c>
      <c r="P39" s="63">
        <v>0.29210000000000003</v>
      </c>
      <c r="Q39" s="63">
        <v>1</v>
      </c>
      <c r="R39" s="63">
        <v>1</v>
      </c>
      <c r="S39" s="63">
        <v>1</v>
      </c>
      <c r="T39" s="63">
        <v>1</v>
      </c>
      <c r="U39" s="63">
        <v>1</v>
      </c>
      <c r="V39" s="63">
        <v>1</v>
      </c>
      <c r="W39" s="63">
        <v>1</v>
      </c>
      <c r="X39" s="63">
        <v>1</v>
      </c>
      <c r="Y39" s="63">
        <v>1</v>
      </c>
      <c r="Z39" s="63">
        <v>1</v>
      </c>
      <c r="AA39" s="63">
        <v>1</v>
      </c>
      <c r="AB39" s="63">
        <v>1</v>
      </c>
      <c r="AC39" s="63">
        <v>1</v>
      </c>
      <c r="AD39" s="63">
        <v>1</v>
      </c>
      <c r="AE39" s="63">
        <v>1</v>
      </c>
    </row>
    <row r="40" spans="1:31" x14ac:dyDescent="0.2">
      <c r="A40" s="66">
        <v>35</v>
      </c>
      <c r="B40" s="63">
        <v>1.7000000000000001E-2</v>
      </c>
      <c r="C40" s="63">
        <v>2.1100000000000001E-2</v>
      </c>
      <c r="D40" s="63">
        <v>4.2849999999999999E-2</v>
      </c>
      <c r="E40" s="63">
        <v>0.11486</v>
      </c>
      <c r="F40" s="63">
        <v>0.15761</v>
      </c>
      <c r="G40" s="63">
        <v>0.21432000000000001</v>
      </c>
      <c r="H40" s="63">
        <v>0.19247</v>
      </c>
      <c r="I40" s="63">
        <v>0.23430000000000001</v>
      </c>
      <c r="J40" s="63">
        <v>0.2054</v>
      </c>
      <c r="K40" s="63">
        <v>0.18970000000000001</v>
      </c>
      <c r="L40" s="63">
        <v>0.29499999999999998</v>
      </c>
      <c r="M40" s="63">
        <v>0.29530000000000001</v>
      </c>
      <c r="N40" s="63">
        <v>0.29530000000000001</v>
      </c>
      <c r="O40" s="63">
        <v>0.29530000000000001</v>
      </c>
      <c r="P40" s="63">
        <v>0.29530000000000001</v>
      </c>
      <c r="Q40" s="63">
        <v>1</v>
      </c>
      <c r="R40" s="63">
        <v>1</v>
      </c>
      <c r="S40" s="63">
        <v>1</v>
      </c>
      <c r="T40" s="63">
        <v>1</v>
      </c>
      <c r="U40" s="63">
        <v>1</v>
      </c>
      <c r="V40" s="63">
        <v>1</v>
      </c>
      <c r="W40" s="63">
        <v>1</v>
      </c>
      <c r="X40" s="63">
        <v>1</v>
      </c>
      <c r="Y40" s="63">
        <v>1</v>
      </c>
      <c r="Z40" s="63">
        <v>1</v>
      </c>
      <c r="AA40" s="63">
        <v>1</v>
      </c>
      <c r="AB40" s="63">
        <v>1</v>
      </c>
      <c r="AC40" s="63">
        <v>1</v>
      </c>
      <c r="AD40" s="63">
        <v>1</v>
      </c>
      <c r="AE40" s="63">
        <v>1</v>
      </c>
    </row>
    <row r="41" spans="1:31" x14ac:dyDescent="0.2">
      <c r="A41" s="66">
        <v>36</v>
      </c>
      <c r="B41" s="63">
        <v>0</v>
      </c>
      <c r="C41" s="63">
        <v>2.1299999999999999E-2</v>
      </c>
      <c r="D41" s="63">
        <v>4.3319999999999997E-2</v>
      </c>
      <c r="E41" s="63">
        <v>0.11609</v>
      </c>
      <c r="F41" s="63">
        <v>0.15931999999999999</v>
      </c>
      <c r="G41" s="63">
        <v>0.21659999999999999</v>
      </c>
      <c r="H41" s="63">
        <v>0.19447</v>
      </c>
      <c r="I41" s="63">
        <v>0.23680000000000001</v>
      </c>
      <c r="J41" s="63">
        <v>0.20760000000000001</v>
      </c>
      <c r="K41" s="63">
        <v>0.19170000000000001</v>
      </c>
      <c r="L41" s="63">
        <v>0.29820000000000002</v>
      </c>
      <c r="M41" s="63">
        <v>0.2984</v>
      </c>
      <c r="N41" s="63">
        <v>0.2984</v>
      </c>
      <c r="O41" s="63">
        <v>0.2984</v>
      </c>
      <c r="P41" s="63">
        <v>0.2984</v>
      </c>
      <c r="Q41" s="63">
        <v>1</v>
      </c>
      <c r="R41" s="63">
        <v>1</v>
      </c>
      <c r="S41" s="63">
        <v>1</v>
      </c>
      <c r="T41" s="63">
        <v>1</v>
      </c>
      <c r="U41" s="63">
        <v>1</v>
      </c>
      <c r="V41" s="63">
        <v>1</v>
      </c>
      <c r="W41" s="63">
        <v>1</v>
      </c>
      <c r="X41" s="63">
        <v>1</v>
      </c>
      <c r="Y41" s="63">
        <v>1</v>
      </c>
      <c r="Z41" s="63">
        <v>1</v>
      </c>
      <c r="AA41" s="63">
        <v>1</v>
      </c>
      <c r="AB41" s="63">
        <v>1</v>
      </c>
      <c r="AC41" s="63">
        <v>1</v>
      </c>
      <c r="AD41" s="63">
        <v>1</v>
      </c>
      <c r="AE41" s="63">
        <v>1</v>
      </c>
    </row>
    <row r="42" spans="1:31" x14ac:dyDescent="0.2">
      <c r="A42" s="66">
        <v>37</v>
      </c>
      <c r="B42" s="63">
        <v>0</v>
      </c>
      <c r="C42" s="63">
        <v>0</v>
      </c>
      <c r="D42" s="63">
        <v>4.3700000000000003E-2</v>
      </c>
      <c r="E42" s="63">
        <v>0.11733</v>
      </c>
      <c r="F42" s="63">
        <v>0.16103000000000001</v>
      </c>
      <c r="G42" s="63">
        <v>0.21887999999999999</v>
      </c>
      <c r="H42" s="63">
        <v>0.19656000000000001</v>
      </c>
      <c r="I42" s="63">
        <v>0.23930000000000001</v>
      </c>
      <c r="J42" s="63">
        <v>0.20979999999999999</v>
      </c>
      <c r="K42" s="63">
        <v>0.19370000000000001</v>
      </c>
      <c r="L42" s="63">
        <v>0.3014</v>
      </c>
      <c r="M42" s="63">
        <v>0.30159999999999998</v>
      </c>
      <c r="N42" s="63">
        <v>0.30159999999999998</v>
      </c>
      <c r="O42" s="63">
        <v>0.30159999999999998</v>
      </c>
      <c r="P42" s="63">
        <v>0.30159999999999998</v>
      </c>
      <c r="Q42" s="63">
        <v>1</v>
      </c>
      <c r="R42" s="63">
        <v>1</v>
      </c>
      <c r="S42" s="63">
        <v>1</v>
      </c>
      <c r="T42" s="63">
        <v>1</v>
      </c>
      <c r="U42" s="63">
        <v>1</v>
      </c>
      <c r="V42" s="63">
        <v>1</v>
      </c>
      <c r="W42" s="63">
        <v>1</v>
      </c>
      <c r="X42" s="63">
        <v>1</v>
      </c>
      <c r="Y42" s="63">
        <v>1</v>
      </c>
      <c r="Z42" s="63">
        <v>1</v>
      </c>
      <c r="AA42" s="63">
        <v>1</v>
      </c>
      <c r="AB42" s="63">
        <v>1</v>
      </c>
      <c r="AC42" s="63">
        <v>1</v>
      </c>
      <c r="AD42" s="63">
        <v>1</v>
      </c>
      <c r="AE42" s="63">
        <v>1</v>
      </c>
    </row>
    <row r="43" spans="1:31" x14ac:dyDescent="0.2">
      <c r="A43" s="66">
        <v>38</v>
      </c>
      <c r="B43" s="63">
        <v>0</v>
      </c>
      <c r="C43" s="63">
        <v>0</v>
      </c>
      <c r="D43" s="63">
        <v>0</v>
      </c>
      <c r="E43" s="63">
        <v>0.11799</v>
      </c>
      <c r="F43" s="63">
        <v>0.16188</v>
      </c>
      <c r="G43" s="63">
        <v>0.22001999999999999</v>
      </c>
      <c r="H43" s="63">
        <v>0.1976</v>
      </c>
      <c r="I43" s="63">
        <v>0.24049999999999999</v>
      </c>
      <c r="J43" s="63">
        <v>0.2109</v>
      </c>
      <c r="K43" s="63">
        <v>0.19470000000000001</v>
      </c>
      <c r="L43" s="63">
        <v>0.3029</v>
      </c>
      <c r="M43" s="63">
        <v>0.30320000000000003</v>
      </c>
      <c r="N43" s="63">
        <v>0.30320000000000003</v>
      </c>
      <c r="O43" s="63">
        <v>0.30320000000000003</v>
      </c>
      <c r="P43" s="63">
        <v>0.30320000000000003</v>
      </c>
      <c r="Q43" s="63">
        <v>1</v>
      </c>
      <c r="R43" s="63">
        <v>1</v>
      </c>
      <c r="S43" s="63">
        <v>1</v>
      </c>
      <c r="T43" s="63">
        <v>1</v>
      </c>
      <c r="U43" s="63">
        <v>1</v>
      </c>
      <c r="V43" s="63">
        <v>1</v>
      </c>
      <c r="W43" s="63">
        <v>1</v>
      </c>
      <c r="X43" s="63">
        <v>1</v>
      </c>
      <c r="Y43" s="63">
        <v>1</v>
      </c>
      <c r="Z43" s="63">
        <v>1</v>
      </c>
      <c r="AA43" s="63">
        <v>1</v>
      </c>
      <c r="AB43" s="63">
        <v>1</v>
      </c>
      <c r="AC43" s="63">
        <v>1</v>
      </c>
      <c r="AD43" s="63">
        <v>1</v>
      </c>
      <c r="AE43" s="63">
        <v>1</v>
      </c>
    </row>
    <row r="44" spans="1:31" x14ac:dyDescent="0.2">
      <c r="A44" s="66">
        <v>39</v>
      </c>
      <c r="B44" s="63">
        <v>0</v>
      </c>
      <c r="C44" s="63">
        <v>0</v>
      </c>
      <c r="D44" s="63">
        <v>0</v>
      </c>
      <c r="E44" s="63">
        <v>0</v>
      </c>
      <c r="F44" s="63">
        <v>0.16188</v>
      </c>
      <c r="G44" s="63">
        <v>0.22001999999999999</v>
      </c>
      <c r="H44" s="63">
        <v>0.1976</v>
      </c>
      <c r="I44" s="63">
        <v>0.24049999999999999</v>
      </c>
      <c r="J44" s="63">
        <v>0.2109</v>
      </c>
      <c r="K44" s="63">
        <v>0.19470000000000001</v>
      </c>
      <c r="L44" s="63">
        <v>0.3029</v>
      </c>
      <c r="M44" s="63">
        <v>0.30320000000000003</v>
      </c>
      <c r="N44" s="63">
        <v>0.30320000000000003</v>
      </c>
      <c r="O44" s="63">
        <v>0.30320000000000003</v>
      </c>
      <c r="P44" s="63">
        <v>0.30320000000000003</v>
      </c>
      <c r="Q44" s="63">
        <v>1</v>
      </c>
      <c r="R44" s="63">
        <v>1</v>
      </c>
      <c r="S44" s="63">
        <v>1</v>
      </c>
      <c r="T44" s="63">
        <v>1</v>
      </c>
      <c r="U44" s="63">
        <v>1</v>
      </c>
      <c r="V44" s="63">
        <v>1</v>
      </c>
      <c r="W44" s="63">
        <v>1</v>
      </c>
      <c r="X44" s="63">
        <v>1</v>
      </c>
      <c r="Y44" s="63">
        <v>1</v>
      </c>
      <c r="Z44" s="63">
        <v>1</v>
      </c>
      <c r="AA44" s="63">
        <v>1</v>
      </c>
      <c r="AB44" s="63">
        <v>1</v>
      </c>
      <c r="AC44" s="63">
        <v>1</v>
      </c>
      <c r="AD44" s="63">
        <v>1</v>
      </c>
      <c r="AE44" s="63">
        <v>1</v>
      </c>
    </row>
    <row r="45" spans="1:31" x14ac:dyDescent="0.2">
      <c r="A45" s="66">
        <v>40</v>
      </c>
      <c r="B45" s="63">
        <v>0</v>
      </c>
      <c r="C45" s="63">
        <v>0</v>
      </c>
      <c r="D45" s="63">
        <v>0</v>
      </c>
      <c r="E45" s="63">
        <v>0</v>
      </c>
      <c r="F45" s="63">
        <v>0</v>
      </c>
      <c r="G45" s="63">
        <v>0.22001999999999999</v>
      </c>
      <c r="H45" s="63">
        <v>0.1976</v>
      </c>
      <c r="I45" s="63">
        <v>0.24049999999999999</v>
      </c>
      <c r="J45" s="63">
        <v>0.2109</v>
      </c>
      <c r="K45" s="63">
        <v>0.19470000000000001</v>
      </c>
      <c r="L45" s="63">
        <v>0.3029</v>
      </c>
      <c r="M45" s="63">
        <v>0.30320000000000003</v>
      </c>
      <c r="N45" s="63">
        <v>0.30320000000000003</v>
      </c>
      <c r="O45" s="63">
        <v>0.30320000000000003</v>
      </c>
      <c r="P45" s="63">
        <v>0.30320000000000003</v>
      </c>
      <c r="Q45" s="63">
        <v>1</v>
      </c>
      <c r="R45" s="63">
        <v>1</v>
      </c>
      <c r="S45" s="63">
        <v>1</v>
      </c>
      <c r="T45" s="63">
        <v>1</v>
      </c>
      <c r="U45" s="63">
        <v>1</v>
      </c>
      <c r="V45" s="63">
        <v>1</v>
      </c>
      <c r="W45" s="63">
        <v>1</v>
      </c>
      <c r="X45" s="63">
        <v>1</v>
      </c>
      <c r="Y45" s="63">
        <v>1</v>
      </c>
      <c r="Z45" s="63">
        <v>1</v>
      </c>
      <c r="AA45" s="63">
        <v>1</v>
      </c>
      <c r="AB45" s="63">
        <v>1</v>
      </c>
      <c r="AC45" s="63">
        <v>1</v>
      </c>
      <c r="AD45" s="63">
        <v>1</v>
      </c>
      <c r="AE45" s="63">
        <v>1</v>
      </c>
    </row>
    <row r="46" spans="1:31" x14ac:dyDescent="0.2">
      <c r="A46" s="66">
        <v>41</v>
      </c>
      <c r="B46" s="63">
        <v>0</v>
      </c>
      <c r="C46" s="63">
        <v>0</v>
      </c>
      <c r="D46" s="63">
        <v>0</v>
      </c>
      <c r="E46" s="63">
        <v>0</v>
      </c>
      <c r="F46" s="63">
        <v>0</v>
      </c>
      <c r="G46" s="63">
        <v>0</v>
      </c>
      <c r="H46" s="63">
        <v>0.1976</v>
      </c>
      <c r="I46" s="63">
        <v>0.24049999999999999</v>
      </c>
      <c r="J46" s="63">
        <v>0.2109</v>
      </c>
      <c r="K46" s="63">
        <v>0.19470000000000001</v>
      </c>
      <c r="L46" s="63">
        <v>0.3029</v>
      </c>
      <c r="M46" s="63">
        <v>0.30320000000000003</v>
      </c>
      <c r="N46" s="63">
        <v>0.30320000000000003</v>
      </c>
      <c r="O46" s="63">
        <v>0.30320000000000003</v>
      </c>
      <c r="P46" s="63">
        <v>0.30320000000000003</v>
      </c>
      <c r="Q46" s="63">
        <v>1</v>
      </c>
      <c r="R46" s="63">
        <v>1</v>
      </c>
      <c r="S46" s="63">
        <v>1</v>
      </c>
      <c r="T46" s="63">
        <v>1</v>
      </c>
      <c r="U46" s="63">
        <v>1</v>
      </c>
      <c r="V46" s="63">
        <v>1</v>
      </c>
      <c r="W46" s="63">
        <v>1</v>
      </c>
      <c r="X46" s="63">
        <v>1</v>
      </c>
      <c r="Y46" s="63">
        <v>1</v>
      </c>
      <c r="Z46" s="63">
        <v>1</v>
      </c>
      <c r="AA46" s="63">
        <v>1</v>
      </c>
      <c r="AB46" s="63">
        <v>1</v>
      </c>
      <c r="AC46" s="63">
        <v>1</v>
      </c>
      <c r="AD46" s="63">
        <v>1</v>
      </c>
      <c r="AE46" s="63">
        <v>1</v>
      </c>
    </row>
    <row r="47" spans="1:31" x14ac:dyDescent="0.2">
      <c r="A47" s="66">
        <v>42</v>
      </c>
      <c r="B47" s="63">
        <v>0</v>
      </c>
      <c r="C47" s="63">
        <v>0</v>
      </c>
      <c r="D47" s="63">
        <v>0</v>
      </c>
      <c r="E47" s="63">
        <v>0</v>
      </c>
      <c r="F47" s="63">
        <v>0</v>
      </c>
      <c r="G47" s="63">
        <v>0</v>
      </c>
      <c r="H47" s="63">
        <v>0</v>
      </c>
      <c r="I47" s="63">
        <v>0.24049999999999999</v>
      </c>
      <c r="J47" s="63">
        <v>0.2109</v>
      </c>
      <c r="K47" s="63">
        <v>0.19470000000000001</v>
      </c>
      <c r="L47" s="63">
        <v>0.3029</v>
      </c>
      <c r="M47" s="63">
        <v>0.30320000000000003</v>
      </c>
      <c r="N47" s="63">
        <v>0.30320000000000003</v>
      </c>
      <c r="O47" s="63">
        <v>0.30320000000000003</v>
      </c>
      <c r="P47" s="63">
        <v>0.30320000000000003</v>
      </c>
      <c r="Q47" s="63">
        <v>1</v>
      </c>
      <c r="R47" s="63">
        <v>1</v>
      </c>
      <c r="S47" s="63">
        <v>1</v>
      </c>
      <c r="T47" s="63">
        <v>1</v>
      </c>
      <c r="U47" s="63">
        <v>1</v>
      </c>
      <c r="V47" s="63">
        <v>1</v>
      </c>
      <c r="W47" s="63">
        <v>1</v>
      </c>
      <c r="X47" s="63">
        <v>1</v>
      </c>
      <c r="Y47" s="63">
        <v>1</v>
      </c>
      <c r="Z47" s="63">
        <v>1</v>
      </c>
      <c r="AA47" s="63">
        <v>1</v>
      </c>
      <c r="AB47" s="63">
        <v>1</v>
      </c>
      <c r="AC47" s="63">
        <v>1</v>
      </c>
      <c r="AD47" s="63">
        <v>1</v>
      </c>
      <c r="AE47" s="63">
        <v>1</v>
      </c>
    </row>
    <row r="48" spans="1:31" x14ac:dyDescent="0.2">
      <c r="A48" s="66">
        <v>43</v>
      </c>
      <c r="B48" s="63">
        <v>0</v>
      </c>
      <c r="C48" s="63">
        <v>0</v>
      </c>
      <c r="D48" s="63">
        <v>0</v>
      </c>
      <c r="E48" s="63">
        <v>0</v>
      </c>
      <c r="F48" s="63">
        <v>0</v>
      </c>
      <c r="G48" s="63">
        <v>0</v>
      </c>
      <c r="H48" s="63">
        <v>0</v>
      </c>
      <c r="I48" s="63">
        <v>0</v>
      </c>
      <c r="J48" s="63">
        <v>0.2109</v>
      </c>
      <c r="K48" s="63">
        <v>0.19470000000000001</v>
      </c>
      <c r="L48" s="63">
        <v>0.3029</v>
      </c>
      <c r="M48" s="63">
        <v>0.30320000000000003</v>
      </c>
      <c r="N48" s="63">
        <v>0.30320000000000003</v>
      </c>
      <c r="O48" s="63">
        <v>0.30320000000000003</v>
      </c>
      <c r="P48" s="63">
        <v>0.30320000000000003</v>
      </c>
      <c r="Q48" s="63">
        <v>1</v>
      </c>
      <c r="R48" s="63">
        <v>1</v>
      </c>
      <c r="S48" s="63">
        <v>1</v>
      </c>
      <c r="T48" s="63">
        <v>1</v>
      </c>
      <c r="U48" s="63">
        <v>1</v>
      </c>
      <c r="V48" s="63">
        <v>1</v>
      </c>
      <c r="W48" s="63">
        <v>1</v>
      </c>
      <c r="X48" s="63">
        <v>1</v>
      </c>
      <c r="Y48" s="63">
        <v>1</v>
      </c>
      <c r="Z48" s="63">
        <v>1</v>
      </c>
      <c r="AA48" s="63">
        <v>1</v>
      </c>
      <c r="AB48" s="63">
        <v>1</v>
      </c>
      <c r="AC48" s="63">
        <v>1</v>
      </c>
      <c r="AD48" s="63">
        <v>1</v>
      </c>
      <c r="AE48" s="63">
        <v>1</v>
      </c>
    </row>
    <row r="49" spans="1:31" x14ac:dyDescent="0.2">
      <c r="A49" s="66">
        <v>44</v>
      </c>
      <c r="B49" s="63">
        <v>0</v>
      </c>
      <c r="C49" s="63">
        <v>0</v>
      </c>
      <c r="D49" s="63">
        <v>0</v>
      </c>
      <c r="E49" s="63">
        <v>0</v>
      </c>
      <c r="F49" s="63">
        <v>0</v>
      </c>
      <c r="G49" s="63">
        <v>0</v>
      </c>
      <c r="H49" s="63">
        <v>0</v>
      </c>
      <c r="I49" s="63">
        <v>0</v>
      </c>
      <c r="J49" s="63">
        <v>0</v>
      </c>
      <c r="K49" s="63">
        <v>0.19470000000000001</v>
      </c>
      <c r="L49" s="63">
        <v>0.3029</v>
      </c>
      <c r="M49" s="63">
        <v>0.30320000000000003</v>
      </c>
      <c r="N49" s="63">
        <v>0.30320000000000003</v>
      </c>
      <c r="O49" s="63">
        <v>0.30320000000000003</v>
      </c>
      <c r="P49" s="63">
        <v>0.30320000000000003</v>
      </c>
      <c r="Q49" s="63">
        <v>1</v>
      </c>
      <c r="R49" s="63">
        <v>1</v>
      </c>
      <c r="S49" s="63">
        <v>1</v>
      </c>
      <c r="T49" s="63">
        <v>1</v>
      </c>
      <c r="U49" s="63">
        <v>1</v>
      </c>
      <c r="V49" s="63">
        <v>1</v>
      </c>
      <c r="W49" s="63">
        <v>1</v>
      </c>
      <c r="X49" s="63">
        <v>1</v>
      </c>
      <c r="Y49" s="63">
        <v>1</v>
      </c>
      <c r="Z49" s="63">
        <v>1</v>
      </c>
      <c r="AA49" s="63">
        <v>1</v>
      </c>
      <c r="AB49" s="63">
        <v>1</v>
      </c>
      <c r="AC49" s="63">
        <v>1</v>
      </c>
      <c r="AD49" s="63">
        <v>1</v>
      </c>
      <c r="AE49" s="63">
        <v>1</v>
      </c>
    </row>
    <row r="50" spans="1:31" x14ac:dyDescent="0.2">
      <c r="A50" s="66">
        <v>45</v>
      </c>
      <c r="B50" s="63">
        <v>0</v>
      </c>
      <c r="C50" s="63">
        <v>0</v>
      </c>
      <c r="D50" s="63">
        <v>0</v>
      </c>
      <c r="E50" s="63">
        <v>0</v>
      </c>
      <c r="F50" s="63">
        <v>0</v>
      </c>
      <c r="G50" s="63">
        <v>0</v>
      </c>
      <c r="H50" s="63">
        <v>0</v>
      </c>
      <c r="I50" s="63">
        <v>0</v>
      </c>
      <c r="J50" s="63">
        <v>0</v>
      </c>
      <c r="K50" s="63">
        <v>0</v>
      </c>
      <c r="L50" s="63">
        <v>0.3029</v>
      </c>
      <c r="M50" s="63">
        <v>0.30320000000000003</v>
      </c>
      <c r="N50" s="63">
        <v>0.30320000000000003</v>
      </c>
      <c r="O50" s="63">
        <v>0.30320000000000003</v>
      </c>
      <c r="P50" s="63">
        <v>0.30320000000000003</v>
      </c>
      <c r="Q50" s="63">
        <v>1</v>
      </c>
      <c r="R50" s="63">
        <v>1</v>
      </c>
      <c r="S50" s="63">
        <v>1</v>
      </c>
      <c r="T50" s="63">
        <v>1</v>
      </c>
      <c r="U50" s="63">
        <v>1</v>
      </c>
      <c r="V50" s="63">
        <v>1</v>
      </c>
      <c r="W50" s="63">
        <v>1</v>
      </c>
      <c r="X50" s="63">
        <v>1</v>
      </c>
      <c r="Y50" s="63">
        <v>1</v>
      </c>
      <c r="Z50" s="63">
        <v>1</v>
      </c>
      <c r="AA50" s="63">
        <v>1</v>
      </c>
      <c r="AB50" s="63">
        <v>1</v>
      </c>
      <c r="AC50" s="63">
        <v>1</v>
      </c>
      <c r="AD50" s="63">
        <v>1</v>
      </c>
      <c r="AE50" s="63">
        <v>1</v>
      </c>
    </row>
    <row r="51" spans="1:31" x14ac:dyDescent="0.2">
      <c r="A51" s="66">
        <v>46</v>
      </c>
      <c r="B51" s="63">
        <v>0</v>
      </c>
      <c r="C51" s="63">
        <v>0</v>
      </c>
      <c r="D51" s="63">
        <v>0</v>
      </c>
      <c r="E51" s="63">
        <v>0</v>
      </c>
      <c r="F51" s="63">
        <v>0</v>
      </c>
      <c r="G51" s="63">
        <v>0</v>
      </c>
      <c r="H51" s="63">
        <v>0</v>
      </c>
      <c r="I51" s="63">
        <v>0</v>
      </c>
      <c r="J51" s="63">
        <v>0</v>
      </c>
      <c r="K51" s="63">
        <v>0</v>
      </c>
      <c r="L51" s="63">
        <v>0</v>
      </c>
      <c r="M51" s="63">
        <v>0.30320000000000003</v>
      </c>
      <c r="N51" s="63">
        <v>0.30320000000000003</v>
      </c>
      <c r="O51" s="63">
        <v>0.30320000000000003</v>
      </c>
      <c r="P51" s="63">
        <v>0.30320000000000003</v>
      </c>
      <c r="Q51" s="63">
        <v>1</v>
      </c>
      <c r="R51" s="63">
        <v>1</v>
      </c>
      <c r="S51" s="63">
        <v>1</v>
      </c>
      <c r="T51" s="63">
        <v>1</v>
      </c>
      <c r="U51" s="63">
        <v>1</v>
      </c>
      <c r="V51" s="63">
        <v>1</v>
      </c>
      <c r="W51" s="63">
        <v>1</v>
      </c>
      <c r="X51" s="63">
        <v>1</v>
      </c>
      <c r="Y51" s="63">
        <v>1</v>
      </c>
      <c r="Z51" s="63">
        <v>1</v>
      </c>
      <c r="AA51" s="63">
        <v>1</v>
      </c>
      <c r="AB51" s="63">
        <v>1</v>
      </c>
      <c r="AC51" s="63">
        <v>1</v>
      </c>
      <c r="AD51" s="63">
        <v>1</v>
      </c>
      <c r="AE51" s="63">
        <v>1</v>
      </c>
    </row>
    <row r="52" spans="1:31" x14ac:dyDescent="0.2">
      <c r="A52" s="66">
        <v>47</v>
      </c>
      <c r="B52" s="63">
        <v>0</v>
      </c>
      <c r="C52" s="63">
        <v>0</v>
      </c>
      <c r="D52" s="63">
        <v>0</v>
      </c>
      <c r="E52" s="63">
        <v>0</v>
      </c>
      <c r="F52" s="63">
        <v>0</v>
      </c>
      <c r="G52" s="63">
        <v>0</v>
      </c>
      <c r="H52" s="63">
        <v>0</v>
      </c>
      <c r="I52" s="63">
        <v>0</v>
      </c>
      <c r="J52" s="63">
        <v>0</v>
      </c>
      <c r="K52" s="63">
        <v>0</v>
      </c>
      <c r="L52" s="63">
        <v>0</v>
      </c>
      <c r="M52" s="63">
        <v>0</v>
      </c>
      <c r="N52" s="63">
        <v>0.30320000000000003</v>
      </c>
      <c r="O52" s="63">
        <v>0.30320000000000003</v>
      </c>
      <c r="P52" s="63">
        <v>0.30320000000000003</v>
      </c>
      <c r="Q52" s="63">
        <v>1</v>
      </c>
      <c r="R52" s="63">
        <v>1</v>
      </c>
      <c r="S52" s="63">
        <v>1</v>
      </c>
      <c r="T52" s="63">
        <v>1</v>
      </c>
      <c r="U52" s="63">
        <v>1</v>
      </c>
      <c r="V52" s="63">
        <v>1</v>
      </c>
      <c r="W52" s="63">
        <v>1</v>
      </c>
      <c r="X52" s="63">
        <v>1</v>
      </c>
      <c r="Y52" s="63">
        <v>1</v>
      </c>
      <c r="Z52" s="63">
        <v>1</v>
      </c>
      <c r="AA52" s="63">
        <v>1</v>
      </c>
      <c r="AB52" s="63">
        <v>1</v>
      </c>
      <c r="AC52" s="63">
        <v>1</v>
      </c>
      <c r="AD52" s="63">
        <v>1</v>
      </c>
      <c r="AE52" s="63">
        <v>1</v>
      </c>
    </row>
    <row r="53" spans="1:31" x14ac:dyDescent="0.2">
      <c r="A53" s="66">
        <v>48</v>
      </c>
      <c r="B53" s="63">
        <v>0</v>
      </c>
      <c r="C53" s="63">
        <v>0</v>
      </c>
      <c r="D53" s="63">
        <v>0</v>
      </c>
      <c r="E53" s="63">
        <v>0</v>
      </c>
      <c r="F53" s="63">
        <v>0</v>
      </c>
      <c r="G53" s="63">
        <v>0</v>
      </c>
      <c r="H53" s="63">
        <v>0</v>
      </c>
      <c r="I53" s="63">
        <v>0</v>
      </c>
      <c r="J53" s="63">
        <v>0</v>
      </c>
      <c r="K53" s="63">
        <v>0</v>
      </c>
      <c r="L53" s="63">
        <v>0</v>
      </c>
      <c r="M53" s="63">
        <v>0</v>
      </c>
      <c r="N53" s="63">
        <v>0</v>
      </c>
      <c r="O53" s="63">
        <v>0.30320000000000003</v>
      </c>
      <c r="P53" s="63">
        <v>0.30320000000000003</v>
      </c>
      <c r="Q53" s="63">
        <v>1</v>
      </c>
      <c r="R53" s="63">
        <v>1</v>
      </c>
      <c r="S53" s="63">
        <v>1</v>
      </c>
      <c r="T53" s="63">
        <v>1</v>
      </c>
      <c r="U53" s="63">
        <v>1</v>
      </c>
      <c r="V53" s="63">
        <v>1</v>
      </c>
      <c r="W53" s="63">
        <v>1</v>
      </c>
      <c r="X53" s="63">
        <v>1</v>
      </c>
      <c r="Y53" s="63">
        <v>1</v>
      </c>
      <c r="Z53" s="63">
        <v>1</v>
      </c>
      <c r="AA53" s="63">
        <v>1</v>
      </c>
      <c r="AB53" s="63">
        <v>1</v>
      </c>
      <c r="AC53" s="63">
        <v>1</v>
      </c>
      <c r="AD53" s="63">
        <v>1</v>
      </c>
      <c r="AE53" s="63">
        <v>1</v>
      </c>
    </row>
    <row r="54" spans="1:31" x14ac:dyDescent="0.2">
      <c r="A54" s="66">
        <v>49</v>
      </c>
      <c r="B54" s="63">
        <v>0</v>
      </c>
      <c r="C54" s="63">
        <v>0</v>
      </c>
      <c r="D54" s="63">
        <v>0</v>
      </c>
      <c r="E54" s="63">
        <v>0</v>
      </c>
      <c r="F54" s="63">
        <v>0</v>
      </c>
      <c r="G54" s="63">
        <v>0</v>
      </c>
      <c r="H54" s="63">
        <v>0</v>
      </c>
      <c r="I54" s="63">
        <v>0</v>
      </c>
      <c r="J54" s="63">
        <v>0</v>
      </c>
      <c r="K54" s="63">
        <v>0</v>
      </c>
      <c r="L54" s="63">
        <v>0</v>
      </c>
      <c r="M54" s="63">
        <v>0</v>
      </c>
      <c r="N54" s="63">
        <v>0</v>
      </c>
      <c r="O54" s="63">
        <v>0</v>
      </c>
      <c r="P54" s="63">
        <v>0.30320000000000003</v>
      </c>
      <c r="Q54" s="63">
        <v>1</v>
      </c>
      <c r="R54" s="63">
        <v>1</v>
      </c>
      <c r="S54" s="63">
        <v>1</v>
      </c>
      <c r="T54" s="63">
        <v>1</v>
      </c>
      <c r="U54" s="63">
        <v>1</v>
      </c>
      <c r="V54" s="63">
        <v>1</v>
      </c>
      <c r="W54" s="63">
        <v>1</v>
      </c>
      <c r="X54" s="63">
        <v>1</v>
      </c>
      <c r="Y54" s="63">
        <v>1</v>
      </c>
      <c r="Z54" s="63">
        <v>1</v>
      </c>
      <c r="AA54" s="63">
        <v>1</v>
      </c>
      <c r="AB54" s="63">
        <v>1</v>
      </c>
      <c r="AC54" s="63">
        <v>1</v>
      </c>
      <c r="AD54" s="63">
        <v>1</v>
      </c>
      <c r="AE54" s="63">
        <v>1</v>
      </c>
    </row>
    <row r="55" spans="1:31" ht="13.5" thickBot="1" x14ac:dyDescent="0.25">
      <c r="A55" s="66">
        <v>50</v>
      </c>
      <c r="B55" s="64">
        <v>0</v>
      </c>
      <c r="C55" s="64">
        <v>0</v>
      </c>
      <c r="D55" s="64">
        <v>0</v>
      </c>
      <c r="E55" s="64">
        <v>0</v>
      </c>
      <c r="F55" s="64">
        <v>0</v>
      </c>
      <c r="G55" s="64">
        <v>0</v>
      </c>
      <c r="H55" s="64">
        <v>0</v>
      </c>
      <c r="I55" s="64">
        <v>0</v>
      </c>
      <c r="J55" s="64">
        <v>0</v>
      </c>
      <c r="K55" s="64">
        <v>0</v>
      </c>
      <c r="L55" s="64">
        <v>0</v>
      </c>
      <c r="M55" s="64">
        <v>0</v>
      </c>
      <c r="N55" s="64">
        <v>0</v>
      </c>
      <c r="O55" s="64">
        <v>0</v>
      </c>
      <c r="P55" s="64">
        <v>0</v>
      </c>
      <c r="Q55" s="64">
        <v>1</v>
      </c>
      <c r="R55" s="64">
        <v>1</v>
      </c>
      <c r="S55" s="64">
        <v>1</v>
      </c>
      <c r="T55" s="64">
        <v>1</v>
      </c>
      <c r="U55" s="64">
        <v>1</v>
      </c>
      <c r="V55" s="64">
        <v>1</v>
      </c>
      <c r="W55" s="64">
        <v>1</v>
      </c>
      <c r="X55" s="64">
        <v>1</v>
      </c>
      <c r="Y55" s="64">
        <v>1</v>
      </c>
      <c r="Z55" s="64">
        <v>1</v>
      </c>
      <c r="AA55" s="64">
        <v>1</v>
      </c>
      <c r="AB55" s="64">
        <v>1</v>
      </c>
      <c r="AC55" s="64">
        <v>1</v>
      </c>
      <c r="AD55" s="64">
        <v>1</v>
      </c>
      <c r="AE55" s="64">
        <v>1</v>
      </c>
    </row>
  </sheetData>
  <pageMargins left="0.75" right="0.75" top="0.5" bottom="0.5" header="0.5" footer="0.5"/>
  <pageSetup scale="70" orientation="landscape" r:id="rId1"/>
  <headerFooter>
    <oddFooter>&amp;L&amp;A
Effective 12/20/2017&amp;C&amp;P of &amp;N</oddFooter>
  </headerFooter>
  <colBreaks count="1" manualBreakCount="1">
    <brk id="16" max="59" man="1"/>
  </colBreaks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2"/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10" sqref="B10"/>
    </sheetView>
  </sheetViews>
  <sheetFormatPr defaultColWidth="8.7109375" defaultRowHeight="12.75" x14ac:dyDescent="0.2"/>
  <cols>
    <col min="1" max="1" width="7.140625" style="20" customWidth="1"/>
    <col min="2" max="31" width="11.140625" style="20" customWidth="1"/>
    <col min="32" max="16384" width="8.7109375" style="20"/>
  </cols>
  <sheetData>
    <row r="1" spans="1:31" ht="18" x14ac:dyDescent="0.25">
      <c r="B1" s="19" t="s">
        <v>73</v>
      </c>
      <c r="C1" s="30"/>
      <c r="D1" s="30"/>
      <c r="E1" s="30"/>
      <c r="F1" s="30"/>
      <c r="G1" s="30"/>
      <c r="H1" s="30"/>
      <c r="I1" s="30"/>
      <c r="J1" s="30"/>
      <c r="K1" s="30"/>
      <c r="L1" s="31"/>
      <c r="M1" s="31"/>
      <c r="N1" s="31"/>
      <c r="O1" s="31"/>
      <c r="P1" s="31"/>
      <c r="Q1" s="19" t="s">
        <v>73</v>
      </c>
      <c r="R1" s="31"/>
      <c r="S1" s="31"/>
      <c r="T1" s="31"/>
      <c r="U1" s="31"/>
      <c r="V1" s="31"/>
      <c r="W1" s="31"/>
      <c r="X1" s="31"/>
      <c r="Y1" s="31"/>
      <c r="Z1" s="31"/>
      <c r="AA1" s="31"/>
      <c r="AB1" s="31"/>
      <c r="AC1" s="31"/>
      <c r="AD1" s="31"/>
      <c r="AE1" s="31"/>
    </row>
    <row r="2" spans="1:31" x14ac:dyDescent="0.2">
      <c r="B2" s="18" t="s">
        <v>90</v>
      </c>
      <c r="C2" s="18"/>
      <c r="D2" s="18"/>
      <c r="E2" s="18"/>
      <c r="F2" s="18"/>
      <c r="G2" s="18"/>
      <c r="H2" s="18"/>
      <c r="I2" s="18"/>
      <c r="J2" s="18"/>
      <c r="K2" s="18"/>
      <c r="L2" s="31"/>
      <c r="M2" s="31"/>
      <c r="N2" s="31"/>
      <c r="O2" s="31"/>
      <c r="P2" s="31"/>
      <c r="Q2" s="18" t="s">
        <v>90</v>
      </c>
      <c r="R2" s="31"/>
      <c r="S2" s="31"/>
      <c r="T2" s="31"/>
      <c r="U2" s="31"/>
      <c r="V2" s="31"/>
      <c r="W2" s="31"/>
      <c r="X2" s="31"/>
      <c r="Y2" s="31"/>
      <c r="Z2" s="31"/>
      <c r="AA2" s="31"/>
      <c r="AB2" s="31"/>
      <c r="AC2" s="31"/>
      <c r="AD2" s="31"/>
      <c r="AE2" s="31"/>
    </row>
    <row r="3" spans="1:31" ht="13.5" thickBot="1" x14ac:dyDescent="0.25">
      <c r="A3" s="23"/>
      <c r="B3" s="23" t="s">
        <v>33</v>
      </c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  <c r="N3" s="23"/>
      <c r="O3" s="23"/>
      <c r="P3" s="23"/>
      <c r="Q3" s="23" t="s">
        <v>33</v>
      </c>
      <c r="R3" s="23"/>
      <c r="S3" s="23"/>
      <c r="T3" s="23"/>
      <c r="U3" s="23"/>
      <c r="X3" s="23"/>
      <c r="Y3" s="23"/>
      <c r="Z3" s="23"/>
      <c r="AA3" s="23"/>
      <c r="AB3" s="23"/>
      <c r="AC3" s="23"/>
      <c r="AD3" s="23"/>
      <c r="AE3" s="23"/>
    </row>
    <row r="4" spans="1:31" ht="13.5" thickBot="1" x14ac:dyDescent="0.25">
      <c r="A4" s="67" t="s">
        <v>17</v>
      </c>
      <c r="B4" s="32">
        <v>50</v>
      </c>
      <c r="C4" s="32">
        <v>51</v>
      </c>
      <c r="D4" s="32">
        <v>52</v>
      </c>
      <c r="E4" s="32">
        <v>53</v>
      </c>
      <c r="F4" s="32">
        <v>54</v>
      </c>
      <c r="G4" s="32">
        <v>55</v>
      </c>
      <c r="H4" s="32">
        <v>56</v>
      </c>
      <c r="I4" s="32">
        <v>57</v>
      </c>
      <c r="J4" s="32">
        <v>58</v>
      </c>
      <c r="K4" s="32">
        <v>59</v>
      </c>
      <c r="L4" s="32">
        <v>60</v>
      </c>
      <c r="M4" s="32">
        <v>61</v>
      </c>
      <c r="N4" s="32">
        <v>62</v>
      </c>
      <c r="O4" s="32">
        <v>63</v>
      </c>
      <c r="P4" s="32">
        <v>64</v>
      </c>
      <c r="Q4" s="32">
        <v>65</v>
      </c>
      <c r="R4" s="32">
        <v>66</v>
      </c>
      <c r="S4" s="32">
        <v>67</v>
      </c>
      <c r="T4" s="32">
        <v>68</v>
      </c>
      <c r="U4" s="32">
        <v>69</v>
      </c>
      <c r="V4" s="32">
        <v>70</v>
      </c>
      <c r="W4" s="32">
        <v>71</v>
      </c>
      <c r="X4" s="32">
        <v>72</v>
      </c>
      <c r="Y4" s="32">
        <v>73</v>
      </c>
      <c r="Z4" s="32">
        <v>74</v>
      </c>
      <c r="AA4" s="32">
        <v>75</v>
      </c>
      <c r="AB4" s="32">
        <v>76</v>
      </c>
      <c r="AC4" s="32">
        <v>77</v>
      </c>
      <c r="AD4" s="32">
        <v>78</v>
      </c>
      <c r="AE4" s="32">
        <v>79</v>
      </c>
    </row>
    <row r="5" spans="1:31" x14ac:dyDescent="0.2">
      <c r="A5" s="67">
        <v>0</v>
      </c>
      <c r="B5" s="109">
        <v>0</v>
      </c>
      <c r="C5" s="109">
        <v>0</v>
      </c>
      <c r="D5" s="109">
        <v>0</v>
      </c>
      <c r="E5" s="109">
        <v>0</v>
      </c>
      <c r="F5" s="109">
        <v>0</v>
      </c>
      <c r="G5" s="109">
        <v>0</v>
      </c>
      <c r="H5" s="109">
        <v>0</v>
      </c>
      <c r="I5" s="109">
        <v>0</v>
      </c>
      <c r="J5" s="109">
        <v>0</v>
      </c>
      <c r="K5" s="109">
        <v>0</v>
      </c>
      <c r="L5" s="109">
        <v>0</v>
      </c>
      <c r="M5" s="109">
        <v>0</v>
      </c>
      <c r="N5" s="109">
        <v>0</v>
      </c>
      <c r="O5" s="109">
        <v>0</v>
      </c>
      <c r="P5" s="109">
        <v>0</v>
      </c>
      <c r="Q5" s="109">
        <v>0</v>
      </c>
      <c r="R5" s="109">
        <v>0</v>
      </c>
      <c r="S5" s="109">
        <v>0</v>
      </c>
      <c r="T5" s="109">
        <v>0</v>
      </c>
      <c r="U5" s="109">
        <v>0</v>
      </c>
      <c r="V5" s="109">
        <v>0</v>
      </c>
      <c r="W5" s="109">
        <v>0</v>
      </c>
      <c r="X5" s="109">
        <v>0</v>
      </c>
      <c r="Y5" s="109">
        <v>0</v>
      </c>
      <c r="Z5" s="109">
        <v>0</v>
      </c>
      <c r="AA5" s="109">
        <v>0</v>
      </c>
      <c r="AB5" s="109">
        <v>0</v>
      </c>
      <c r="AC5" s="109">
        <v>0</v>
      </c>
      <c r="AD5" s="109">
        <v>0</v>
      </c>
      <c r="AE5" s="109">
        <v>0</v>
      </c>
    </row>
    <row r="6" spans="1:31" x14ac:dyDescent="0.2">
      <c r="A6" s="67">
        <v>1</v>
      </c>
      <c r="B6" s="110">
        <v>0</v>
      </c>
      <c r="C6" s="110">
        <v>0</v>
      </c>
      <c r="D6" s="110">
        <v>0</v>
      </c>
      <c r="E6" s="110">
        <v>0</v>
      </c>
      <c r="F6" s="110">
        <v>0</v>
      </c>
      <c r="G6" s="110">
        <v>0</v>
      </c>
      <c r="H6" s="110">
        <v>0</v>
      </c>
      <c r="I6" s="110">
        <v>0</v>
      </c>
      <c r="J6" s="110">
        <v>0</v>
      </c>
      <c r="K6" s="110">
        <v>0</v>
      </c>
      <c r="L6" s="110">
        <v>0</v>
      </c>
      <c r="M6" s="110">
        <v>0</v>
      </c>
      <c r="N6" s="110">
        <v>0</v>
      </c>
      <c r="O6" s="110">
        <v>0</v>
      </c>
      <c r="P6" s="110">
        <v>0</v>
      </c>
      <c r="Q6" s="110">
        <v>0</v>
      </c>
      <c r="R6" s="110">
        <v>0</v>
      </c>
      <c r="S6" s="110">
        <v>0</v>
      </c>
      <c r="T6" s="110">
        <v>0</v>
      </c>
      <c r="U6" s="110">
        <v>0</v>
      </c>
      <c r="V6" s="110">
        <v>0</v>
      </c>
      <c r="W6" s="110">
        <v>0</v>
      </c>
      <c r="X6" s="110">
        <v>0</v>
      </c>
      <c r="Y6" s="110">
        <v>0</v>
      </c>
      <c r="Z6" s="110">
        <v>0</v>
      </c>
      <c r="AA6" s="110">
        <v>0</v>
      </c>
      <c r="AB6" s="110">
        <v>0</v>
      </c>
      <c r="AC6" s="110">
        <v>0</v>
      </c>
      <c r="AD6" s="110">
        <v>0</v>
      </c>
      <c r="AE6" s="110">
        <v>0</v>
      </c>
    </row>
    <row r="7" spans="1:31" x14ac:dyDescent="0.2">
      <c r="A7" s="67">
        <v>2</v>
      </c>
      <c r="B7" s="110">
        <v>0</v>
      </c>
      <c r="C7" s="110">
        <v>0</v>
      </c>
      <c r="D7" s="110">
        <v>0</v>
      </c>
      <c r="E7" s="110">
        <v>0</v>
      </c>
      <c r="F7" s="110">
        <v>0</v>
      </c>
      <c r="G7" s="110">
        <v>0</v>
      </c>
      <c r="H7" s="110">
        <v>0</v>
      </c>
      <c r="I7" s="110">
        <v>0</v>
      </c>
      <c r="J7" s="110">
        <v>0</v>
      </c>
      <c r="K7" s="110">
        <v>0</v>
      </c>
      <c r="L7" s="110">
        <v>0</v>
      </c>
      <c r="M7" s="110">
        <v>0</v>
      </c>
      <c r="N7" s="110">
        <v>0</v>
      </c>
      <c r="O7" s="110">
        <v>0</v>
      </c>
      <c r="P7" s="110">
        <v>0</v>
      </c>
      <c r="Q7" s="110">
        <v>0</v>
      </c>
      <c r="R7" s="110">
        <v>0</v>
      </c>
      <c r="S7" s="110">
        <v>0</v>
      </c>
      <c r="T7" s="110">
        <v>0</v>
      </c>
      <c r="U7" s="110">
        <v>0</v>
      </c>
      <c r="V7" s="110">
        <v>0</v>
      </c>
      <c r="W7" s="110">
        <v>0</v>
      </c>
      <c r="X7" s="110">
        <v>0</v>
      </c>
      <c r="Y7" s="110">
        <v>0</v>
      </c>
      <c r="Z7" s="110">
        <v>0</v>
      </c>
      <c r="AA7" s="110">
        <v>0</v>
      </c>
      <c r="AB7" s="110">
        <v>0</v>
      </c>
      <c r="AC7" s="110">
        <v>0</v>
      </c>
      <c r="AD7" s="110">
        <v>0</v>
      </c>
      <c r="AE7" s="110">
        <v>0</v>
      </c>
    </row>
    <row r="8" spans="1:31" x14ac:dyDescent="0.2">
      <c r="A8" s="67">
        <v>3</v>
      </c>
      <c r="B8" s="110">
        <v>0</v>
      </c>
      <c r="C8" s="110">
        <v>0</v>
      </c>
      <c r="D8" s="110">
        <v>0</v>
      </c>
      <c r="E8" s="110">
        <v>0</v>
      </c>
      <c r="F8" s="110">
        <v>0</v>
      </c>
      <c r="G8" s="110">
        <v>0</v>
      </c>
      <c r="H8" s="110">
        <v>0</v>
      </c>
      <c r="I8" s="110">
        <v>0</v>
      </c>
      <c r="J8" s="110">
        <v>0</v>
      </c>
      <c r="K8" s="110">
        <v>0</v>
      </c>
      <c r="L8" s="110">
        <v>0</v>
      </c>
      <c r="M8" s="110">
        <v>0</v>
      </c>
      <c r="N8" s="110">
        <v>0</v>
      </c>
      <c r="O8" s="110">
        <v>0</v>
      </c>
      <c r="P8" s="110">
        <v>0</v>
      </c>
      <c r="Q8" s="110">
        <v>0</v>
      </c>
      <c r="R8" s="110">
        <v>0</v>
      </c>
      <c r="S8" s="110">
        <v>0</v>
      </c>
      <c r="T8" s="110">
        <v>0</v>
      </c>
      <c r="U8" s="110">
        <v>0</v>
      </c>
      <c r="V8" s="110">
        <v>0</v>
      </c>
      <c r="W8" s="110">
        <v>0</v>
      </c>
      <c r="X8" s="110">
        <v>0</v>
      </c>
      <c r="Y8" s="110">
        <v>0</v>
      </c>
      <c r="Z8" s="110">
        <v>0</v>
      </c>
      <c r="AA8" s="110">
        <v>0</v>
      </c>
      <c r="AB8" s="110">
        <v>0</v>
      </c>
      <c r="AC8" s="110">
        <v>0</v>
      </c>
      <c r="AD8" s="110">
        <v>0</v>
      </c>
      <c r="AE8" s="110">
        <v>0</v>
      </c>
    </row>
    <row r="9" spans="1:31" x14ac:dyDescent="0.2">
      <c r="A9" s="67">
        <v>4</v>
      </c>
      <c r="B9" s="110">
        <v>0</v>
      </c>
      <c r="C9" s="110">
        <v>0</v>
      </c>
      <c r="D9" s="110">
        <v>0</v>
      </c>
      <c r="E9" s="110">
        <v>0</v>
      </c>
      <c r="F9" s="110">
        <v>0</v>
      </c>
      <c r="G9" s="110">
        <v>0</v>
      </c>
      <c r="H9" s="110">
        <v>0</v>
      </c>
      <c r="I9" s="110">
        <v>0</v>
      </c>
      <c r="J9" s="110">
        <v>0</v>
      </c>
      <c r="K9" s="110">
        <v>0</v>
      </c>
      <c r="L9" s="110">
        <v>0</v>
      </c>
      <c r="M9" s="110">
        <v>0</v>
      </c>
      <c r="N9" s="110">
        <v>0</v>
      </c>
      <c r="O9" s="110">
        <v>0</v>
      </c>
      <c r="P9" s="110">
        <v>0</v>
      </c>
      <c r="Q9" s="110">
        <v>0</v>
      </c>
      <c r="R9" s="110">
        <v>0</v>
      </c>
      <c r="S9" s="110">
        <v>0</v>
      </c>
      <c r="T9" s="110">
        <v>0</v>
      </c>
      <c r="U9" s="110">
        <v>0</v>
      </c>
      <c r="V9" s="110">
        <v>0</v>
      </c>
      <c r="W9" s="110">
        <v>0</v>
      </c>
      <c r="X9" s="110">
        <v>0</v>
      </c>
      <c r="Y9" s="110">
        <v>0</v>
      </c>
      <c r="Z9" s="110">
        <v>0</v>
      </c>
      <c r="AA9" s="110">
        <v>0</v>
      </c>
      <c r="AB9" s="110">
        <v>0</v>
      </c>
      <c r="AC9" s="110">
        <v>0</v>
      </c>
      <c r="AD9" s="110">
        <v>0</v>
      </c>
      <c r="AE9" s="110">
        <v>0</v>
      </c>
    </row>
    <row r="10" spans="1:31" x14ac:dyDescent="0.2">
      <c r="A10" s="67">
        <v>5</v>
      </c>
      <c r="B10" s="110">
        <v>0.02</v>
      </c>
      <c r="C10" s="110">
        <v>8.0000000000000002E-3</v>
      </c>
      <c r="D10" s="110">
        <v>2.3E-2</v>
      </c>
      <c r="E10" s="110">
        <v>2.3E-2</v>
      </c>
      <c r="F10" s="110">
        <v>2.7E-2</v>
      </c>
      <c r="G10" s="110">
        <v>4.2999999999999997E-2</v>
      </c>
      <c r="H10" s="110">
        <v>5.2999999999999999E-2</v>
      </c>
      <c r="I10" s="110">
        <v>5.3999999999999999E-2</v>
      </c>
      <c r="J10" s="110">
        <v>5.1999999999999998E-2</v>
      </c>
      <c r="K10" s="110">
        <v>7.4999999999999997E-2</v>
      </c>
      <c r="L10" s="110">
        <v>6.5000000000000002E-2</v>
      </c>
      <c r="M10" s="110">
        <v>7.5999999999999998E-2</v>
      </c>
      <c r="N10" s="110">
        <v>6.8000000000000005E-2</v>
      </c>
      <c r="O10" s="110">
        <v>2.7E-2</v>
      </c>
      <c r="P10" s="110">
        <v>9.4E-2</v>
      </c>
      <c r="Q10" s="110">
        <v>1</v>
      </c>
      <c r="R10" s="110">
        <v>1</v>
      </c>
      <c r="S10" s="110">
        <v>1</v>
      </c>
      <c r="T10" s="110">
        <v>1</v>
      </c>
      <c r="U10" s="110">
        <v>1</v>
      </c>
      <c r="V10" s="110">
        <v>1</v>
      </c>
      <c r="W10" s="110">
        <v>1</v>
      </c>
      <c r="X10" s="110">
        <v>1</v>
      </c>
      <c r="Y10" s="110">
        <v>1</v>
      </c>
      <c r="Z10" s="110">
        <v>1</v>
      </c>
      <c r="AA10" s="110">
        <v>1</v>
      </c>
      <c r="AB10" s="110">
        <v>1</v>
      </c>
      <c r="AC10" s="110">
        <v>1</v>
      </c>
      <c r="AD10" s="110">
        <v>1</v>
      </c>
      <c r="AE10" s="110">
        <v>1</v>
      </c>
    </row>
    <row r="11" spans="1:31" x14ac:dyDescent="0.2">
      <c r="A11" s="67">
        <v>6</v>
      </c>
      <c r="B11" s="110">
        <v>0.02</v>
      </c>
      <c r="C11" s="110">
        <v>8.0000000000000002E-3</v>
      </c>
      <c r="D11" s="110">
        <v>2.3E-2</v>
      </c>
      <c r="E11" s="110">
        <v>2.3E-2</v>
      </c>
      <c r="F11" s="110">
        <v>2.7E-2</v>
      </c>
      <c r="G11" s="110">
        <v>4.2999999999999997E-2</v>
      </c>
      <c r="H11" s="110">
        <v>5.2999999999999999E-2</v>
      </c>
      <c r="I11" s="110">
        <v>5.3999999999999999E-2</v>
      </c>
      <c r="J11" s="110">
        <v>5.1999999999999998E-2</v>
      </c>
      <c r="K11" s="110">
        <v>7.4999999999999997E-2</v>
      </c>
      <c r="L11" s="110">
        <v>6.5000000000000002E-2</v>
      </c>
      <c r="M11" s="110">
        <v>7.5999999999999998E-2</v>
      </c>
      <c r="N11" s="110">
        <v>6.8000000000000005E-2</v>
      </c>
      <c r="O11" s="110">
        <v>2.7E-2</v>
      </c>
      <c r="P11" s="110">
        <v>9.4E-2</v>
      </c>
      <c r="Q11" s="110">
        <v>1</v>
      </c>
      <c r="R11" s="110">
        <v>1</v>
      </c>
      <c r="S11" s="110">
        <v>1</v>
      </c>
      <c r="T11" s="110">
        <v>1</v>
      </c>
      <c r="U11" s="110">
        <v>1</v>
      </c>
      <c r="V11" s="110">
        <v>1</v>
      </c>
      <c r="W11" s="110">
        <v>1</v>
      </c>
      <c r="X11" s="110">
        <v>1</v>
      </c>
      <c r="Y11" s="110">
        <v>1</v>
      </c>
      <c r="Z11" s="110">
        <v>1</v>
      </c>
      <c r="AA11" s="110">
        <v>1</v>
      </c>
      <c r="AB11" s="110">
        <v>1</v>
      </c>
      <c r="AC11" s="110">
        <v>1</v>
      </c>
      <c r="AD11" s="110">
        <v>1</v>
      </c>
      <c r="AE11" s="110">
        <v>1</v>
      </c>
    </row>
    <row r="12" spans="1:31" x14ac:dyDescent="0.2">
      <c r="A12" s="67">
        <v>7</v>
      </c>
      <c r="B12" s="110">
        <v>0.02</v>
      </c>
      <c r="C12" s="110">
        <v>8.0000000000000002E-3</v>
      </c>
      <c r="D12" s="110">
        <v>2.3E-2</v>
      </c>
      <c r="E12" s="110">
        <v>2.3E-2</v>
      </c>
      <c r="F12" s="110">
        <v>2.7E-2</v>
      </c>
      <c r="G12" s="110">
        <v>4.2999999999999997E-2</v>
      </c>
      <c r="H12" s="110">
        <v>5.2999999999999999E-2</v>
      </c>
      <c r="I12" s="110">
        <v>5.3999999999999999E-2</v>
      </c>
      <c r="J12" s="110">
        <v>5.1999999999999998E-2</v>
      </c>
      <c r="K12" s="110">
        <v>7.4999999999999997E-2</v>
      </c>
      <c r="L12" s="110">
        <v>6.5000000000000002E-2</v>
      </c>
      <c r="M12" s="110">
        <v>7.5999999999999998E-2</v>
      </c>
      <c r="N12" s="110">
        <v>6.8000000000000005E-2</v>
      </c>
      <c r="O12" s="110">
        <v>2.7E-2</v>
      </c>
      <c r="P12" s="110">
        <v>9.4E-2</v>
      </c>
      <c r="Q12" s="110">
        <v>1</v>
      </c>
      <c r="R12" s="110">
        <v>1</v>
      </c>
      <c r="S12" s="110">
        <v>1</v>
      </c>
      <c r="T12" s="110">
        <v>1</v>
      </c>
      <c r="U12" s="110">
        <v>1</v>
      </c>
      <c r="V12" s="110">
        <v>1</v>
      </c>
      <c r="W12" s="110">
        <v>1</v>
      </c>
      <c r="X12" s="110">
        <v>1</v>
      </c>
      <c r="Y12" s="110">
        <v>1</v>
      </c>
      <c r="Z12" s="110">
        <v>1</v>
      </c>
      <c r="AA12" s="110">
        <v>1</v>
      </c>
      <c r="AB12" s="110">
        <v>1</v>
      </c>
      <c r="AC12" s="110">
        <v>1</v>
      </c>
      <c r="AD12" s="110">
        <v>1</v>
      </c>
      <c r="AE12" s="110">
        <v>1</v>
      </c>
    </row>
    <row r="13" spans="1:31" x14ac:dyDescent="0.2">
      <c r="A13" s="67">
        <v>8</v>
      </c>
      <c r="B13" s="110">
        <v>0.02</v>
      </c>
      <c r="C13" s="110">
        <v>8.0000000000000002E-3</v>
      </c>
      <c r="D13" s="110">
        <v>2.3E-2</v>
      </c>
      <c r="E13" s="110">
        <v>2.3E-2</v>
      </c>
      <c r="F13" s="110">
        <v>2.7E-2</v>
      </c>
      <c r="G13" s="110">
        <v>4.2999999999999997E-2</v>
      </c>
      <c r="H13" s="110">
        <v>5.2999999999999999E-2</v>
      </c>
      <c r="I13" s="110">
        <v>5.3999999999999999E-2</v>
      </c>
      <c r="J13" s="110">
        <v>5.1999999999999998E-2</v>
      </c>
      <c r="K13" s="110">
        <v>7.4999999999999997E-2</v>
      </c>
      <c r="L13" s="110">
        <v>6.5000000000000002E-2</v>
      </c>
      <c r="M13" s="110">
        <v>7.5999999999999998E-2</v>
      </c>
      <c r="N13" s="110">
        <v>6.8000000000000005E-2</v>
      </c>
      <c r="O13" s="110">
        <v>2.7E-2</v>
      </c>
      <c r="P13" s="110">
        <v>9.4E-2</v>
      </c>
      <c r="Q13" s="110">
        <v>1</v>
      </c>
      <c r="R13" s="110">
        <v>1</v>
      </c>
      <c r="S13" s="110">
        <v>1</v>
      </c>
      <c r="T13" s="110">
        <v>1</v>
      </c>
      <c r="U13" s="110">
        <v>1</v>
      </c>
      <c r="V13" s="110">
        <v>1</v>
      </c>
      <c r="W13" s="110">
        <v>1</v>
      </c>
      <c r="X13" s="110">
        <v>1</v>
      </c>
      <c r="Y13" s="110">
        <v>1</v>
      </c>
      <c r="Z13" s="110">
        <v>1</v>
      </c>
      <c r="AA13" s="110">
        <v>1</v>
      </c>
      <c r="AB13" s="110">
        <v>1</v>
      </c>
      <c r="AC13" s="110">
        <v>1</v>
      </c>
      <c r="AD13" s="110">
        <v>1</v>
      </c>
      <c r="AE13" s="110">
        <v>1</v>
      </c>
    </row>
    <row r="14" spans="1:31" x14ac:dyDescent="0.2">
      <c r="A14" s="67">
        <v>9</v>
      </c>
      <c r="B14" s="110">
        <v>0.02</v>
      </c>
      <c r="C14" s="110">
        <v>8.0000000000000002E-3</v>
      </c>
      <c r="D14" s="110">
        <v>2.3E-2</v>
      </c>
      <c r="E14" s="110">
        <v>2.3E-2</v>
      </c>
      <c r="F14" s="110">
        <v>2.7E-2</v>
      </c>
      <c r="G14" s="110">
        <v>4.2999999999999997E-2</v>
      </c>
      <c r="H14" s="110">
        <v>5.2999999999999999E-2</v>
      </c>
      <c r="I14" s="110">
        <v>5.3999999999999999E-2</v>
      </c>
      <c r="J14" s="110">
        <v>5.1999999999999998E-2</v>
      </c>
      <c r="K14" s="110">
        <v>7.4999999999999997E-2</v>
      </c>
      <c r="L14" s="110">
        <v>6.5000000000000002E-2</v>
      </c>
      <c r="M14" s="110">
        <v>7.5999999999999998E-2</v>
      </c>
      <c r="N14" s="110">
        <v>6.8000000000000005E-2</v>
      </c>
      <c r="O14" s="110">
        <v>2.7E-2</v>
      </c>
      <c r="P14" s="110">
        <v>9.4E-2</v>
      </c>
      <c r="Q14" s="110">
        <v>1</v>
      </c>
      <c r="R14" s="110">
        <v>1</v>
      </c>
      <c r="S14" s="110">
        <v>1</v>
      </c>
      <c r="T14" s="110">
        <v>1</v>
      </c>
      <c r="U14" s="110">
        <v>1</v>
      </c>
      <c r="V14" s="110">
        <v>1</v>
      </c>
      <c r="W14" s="110">
        <v>1</v>
      </c>
      <c r="X14" s="110">
        <v>1</v>
      </c>
      <c r="Y14" s="110">
        <v>1</v>
      </c>
      <c r="Z14" s="110">
        <v>1</v>
      </c>
      <c r="AA14" s="110">
        <v>1</v>
      </c>
      <c r="AB14" s="110">
        <v>1</v>
      </c>
      <c r="AC14" s="110">
        <v>1</v>
      </c>
      <c r="AD14" s="110">
        <v>1</v>
      </c>
      <c r="AE14" s="110">
        <v>1</v>
      </c>
    </row>
    <row r="15" spans="1:31" x14ac:dyDescent="0.2">
      <c r="A15" s="67">
        <v>10</v>
      </c>
      <c r="B15" s="110">
        <v>0.02</v>
      </c>
      <c r="C15" s="110">
        <v>8.0000000000000002E-3</v>
      </c>
      <c r="D15" s="110">
        <v>2.3E-2</v>
      </c>
      <c r="E15" s="110">
        <v>2.3E-2</v>
      </c>
      <c r="F15" s="110">
        <v>2.7E-2</v>
      </c>
      <c r="G15" s="110">
        <v>4.2999999999999997E-2</v>
      </c>
      <c r="H15" s="110">
        <v>5.2999999999999999E-2</v>
      </c>
      <c r="I15" s="110">
        <v>5.3999999999999999E-2</v>
      </c>
      <c r="J15" s="110">
        <v>5.1999999999999998E-2</v>
      </c>
      <c r="K15" s="110">
        <v>7.4999999999999997E-2</v>
      </c>
      <c r="L15" s="110">
        <v>6.5000000000000002E-2</v>
      </c>
      <c r="M15" s="110">
        <v>7.5999999999999998E-2</v>
      </c>
      <c r="N15" s="110">
        <v>6.8000000000000005E-2</v>
      </c>
      <c r="O15" s="110">
        <v>2.7E-2</v>
      </c>
      <c r="P15" s="110">
        <v>9.4E-2</v>
      </c>
      <c r="Q15" s="110">
        <v>1</v>
      </c>
      <c r="R15" s="110">
        <v>1</v>
      </c>
      <c r="S15" s="110">
        <v>1</v>
      </c>
      <c r="T15" s="110">
        <v>1</v>
      </c>
      <c r="U15" s="110">
        <v>1</v>
      </c>
      <c r="V15" s="110">
        <v>1</v>
      </c>
      <c r="W15" s="110">
        <v>1</v>
      </c>
      <c r="X15" s="110">
        <v>1</v>
      </c>
      <c r="Y15" s="110">
        <v>1</v>
      </c>
      <c r="Z15" s="110">
        <v>1</v>
      </c>
      <c r="AA15" s="110">
        <v>1</v>
      </c>
      <c r="AB15" s="110">
        <v>1</v>
      </c>
      <c r="AC15" s="110">
        <v>1</v>
      </c>
      <c r="AD15" s="110">
        <v>1</v>
      </c>
      <c r="AE15" s="110">
        <v>1</v>
      </c>
    </row>
    <row r="16" spans="1:31" x14ac:dyDescent="0.2">
      <c r="A16" s="67">
        <v>11</v>
      </c>
      <c r="B16" s="110">
        <v>0.02</v>
      </c>
      <c r="C16" s="110">
        <v>8.0000000000000002E-3</v>
      </c>
      <c r="D16" s="110">
        <v>2.3E-2</v>
      </c>
      <c r="E16" s="110">
        <v>2.3E-2</v>
      </c>
      <c r="F16" s="110">
        <v>2.7E-2</v>
      </c>
      <c r="G16" s="110">
        <v>4.2999999999999997E-2</v>
      </c>
      <c r="H16" s="110">
        <v>5.2999999999999999E-2</v>
      </c>
      <c r="I16" s="110">
        <v>5.3999999999999999E-2</v>
      </c>
      <c r="J16" s="110">
        <v>5.1999999999999998E-2</v>
      </c>
      <c r="K16" s="110">
        <v>7.4999999999999997E-2</v>
      </c>
      <c r="L16" s="110">
        <v>6.5000000000000002E-2</v>
      </c>
      <c r="M16" s="110">
        <v>7.5999999999999998E-2</v>
      </c>
      <c r="N16" s="110">
        <v>6.8000000000000005E-2</v>
      </c>
      <c r="O16" s="110">
        <v>2.7E-2</v>
      </c>
      <c r="P16" s="110">
        <v>9.4E-2</v>
      </c>
      <c r="Q16" s="110">
        <v>1</v>
      </c>
      <c r="R16" s="110">
        <v>1</v>
      </c>
      <c r="S16" s="110">
        <v>1</v>
      </c>
      <c r="T16" s="110">
        <v>1</v>
      </c>
      <c r="U16" s="110">
        <v>1</v>
      </c>
      <c r="V16" s="110">
        <v>1</v>
      </c>
      <c r="W16" s="110">
        <v>1</v>
      </c>
      <c r="X16" s="110">
        <v>1</v>
      </c>
      <c r="Y16" s="110">
        <v>1</v>
      </c>
      <c r="Z16" s="110">
        <v>1</v>
      </c>
      <c r="AA16" s="110">
        <v>1</v>
      </c>
      <c r="AB16" s="110">
        <v>1</v>
      </c>
      <c r="AC16" s="110">
        <v>1</v>
      </c>
      <c r="AD16" s="110">
        <v>1</v>
      </c>
      <c r="AE16" s="110">
        <v>1</v>
      </c>
    </row>
    <row r="17" spans="1:31" x14ac:dyDescent="0.2">
      <c r="A17" s="67">
        <v>12</v>
      </c>
      <c r="B17" s="110">
        <v>0.02</v>
      </c>
      <c r="C17" s="110">
        <v>8.0000000000000002E-3</v>
      </c>
      <c r="D17" s="110">
        <v>2.3E-2</v>
      </c>
      <c r="E17" s="110">
        <v>2.3E-2</v>
      </c>
      <c r="F17" s="110">
        <v>2.7E-2</v>
      </c>
      <c r="G17" s="110">
        <v>4.2999999999999997E-2</v>
      </c>
      <c r="H17" s="110">
        <v>5.2999999999999999E-2</v>
      </c>
      <c r="I17" s="110">
        <v>5.3999999999999999E-2</v>
      </c>
      <c r="J17" s="110">
        <v>5.1999999999999998E-2</v>
      </c>
      <c r="K17" s="110">
        <v>7.4999999999999997E-2</v>
      </c>
      <c r="L17" s="110">
        <v>6.5000000000000002E-2</v>
      </c>
      <c r="M17" s="110">
        <v>7.5999999999999998E-2</v>
      </c>
      <c r="N17" s="110">
        <v>6.8000000000000005E-2</v>
      </c>
      <c r="O17" s="110">
        <v>2.7E-2</v>
      </c>
      <c r="P17" s="110">
        <v>9.4E-2</v>
      </c>
      <c r="Q17" s="110">
        <v>1</v>
      </c>
      <c r="R17" s="110">
        <v>1</v>
      </c>
      <c r="S17" s="110">
        <v>1</v>
      </c>
      <c r="T17" s="110">
        <v>1</v>
      </c>
      <c r="U17" s="110">
        <v>1</v>
      </c>
      <c r="V17" s="110">
        <v>1</v>
      </c>
      <c r="W17" s="110">
        <v>1</v>
      </c>
      <c r="X17" s="110">
        <v>1</v>
      </c>
      <c r="Y17" s="110">
        <v>1</v>
      </c>
      <c r="Z17" s="110">
        <v>1</v>
      </c>
      <c r="AA17" s="110">
        <v>1</v>
      </c>
      <c r="AB17" s="110">
        <v>1</v>
      </c>
      <c r="AC17" s="110">
        <v>1</v>
      </c>
      <c r="AD17" s="110">
        <v>1</v>
      </c>
      <c r="AE17" s="110">
        <v>1</v>
      </c>
    </row>
    <row r="18" spans="1:31" x14ac:dyDescent="0.2">
      <c r="A18" s="67">
        <v>13</v>
      </c>
      <c r="B18" s="110">
        <v>0.02</v>
      </c>
      <c r="C18" s="110">
        <v>8.0000000000000002E-3</v>
      </c>
      <c r="D18" s="110">
        <v>2.3E-2</v>
      </c>
      <c r="E18" s="110">
        <v>2.3E-2</v>
      </c>
      <c r="F18" s="110">
        <v>2.7E-2</v>
      </c>
      <c r="G18" s="110">
        <v>4.2999999999999997E-2</v>
      </c>
      <c r="H18" s="110">
        <v>5.2999999999999999E-2</v>
      </c>
      <c r="I18" s="110">
        <v>5.3999999999999999E-2</v>
      </c>
      <c r="J18" s="110">
        <v>5.1999999999999998E-2</v>
      </c>
      <c r="K18" s="110">
        <v>7.4999999999999997E-2</v>
      </c>
      <c r="L18" s="110">
        <v>6.5000000000000002E-2</v>
      </c>
      <c r="M18" s="110">
        <v>7.5999999999999998E-2</v>
      </c>
      <c r="N18" s="110">
        <v>6.8000000000000005E-2</v>
      </c>
      <c r="O18" s="110">
        <v>2.7E-2</v>
      </c>
      <c r="P18" s="110">
        <v>9.4E-2</v>
      </c>
      <c r="Q18" s="110">
        <v>1</v>
      </c>
      <c r="R18" s="110">
        <v>1</v>
      </c>
      <c r="S18" s="110">
        <v>1</v>
      </c>
      <c r="T18" s="110">
        <v>1</v>
      </c>
      <c r="U18" s="110">
        <v>1</v>
      </c>
      <c r="V18" s="110">
        <v>1</v>
      </c>
      <c r="W18" s="110">
        <v>1</v>
      </c>
      <c r="X18" s="110">
        <v>1</v>
      </c>
      <c r="Y18" s="110">
        <v>1</v>
      </c>
      <c r="Z18" s="110">
        <v>1</v>
      </c>
      <c r="AA18" s="110">
        <v>1</v>
      </c>
      <c r="AB18" s="110">
        <v>1</v>
      </c>
      <c r="AC18" s="110">
        <v>1</v>
      </c>
      <c r="AD18" s="110">
        <v>1</v>
      </c>
      <c r="AE18" s="110">
        <v>1</v>
      </c>
    </row>
    <row r="19" spans="1:31" x14ac:dyDescent="0.2">
      <c r="A19" s="67">
        <v>14</v>
      </c>
      <c r="B19" s="110">
        <v>0.02</v>
      </c>
      <c r="C19" s="110">
        <v>8.0000000000000002E-3</v>
      </c>
      <c r="D19" s="110">
        <v>2.3E-2</v>
      </c>
      <c r="E19" s="110">
        <v>2.3E-2</v>
      </c>
      <c r="F19" s="110">
        <v>2.7E-2</v>
      </c>
      <c r="G19" s="110">
        <v>4.2999999999999997E-2</v>
      </c>
      <c r="H19" s="110">
        <v>5.2999999999999999E-2</v>
      </c>
      <c r="I19" s="110">
        <v>5.3999999999999999E-2</v>
      </c>
      <c r="J19" s="110">
        <v>5.1999999999999998E-2</v>
      </c>
      <c r="K19" s="110">
        <v>7.4999999999999997E-2</v>
      </c>
      <c r="L19" s="110">
        <v>6.5000000000000002E-2</v>
      </c>
      <c r="M19" s="110">
        <v>7.5999999999999998E-2</v>
      </c>
      <c r="N19" s="110">
        <v>6.8000000000000005E-2</v>
      </c>
      <c r="O19" s="110">
        <v>2.7E-2</v>
      </c>
      <c r="P19" s="110">
        <v>9.4E-2</v>
      </c>
      <c r="Q19" s="110">
        <v>1</v>
      </c>
      <c r="R19" s="110">
        <v>1</v>
      </c>
      <c r="S19" s="110">
        <v>1</v>
      </c>
      <c r="T19" s="110">
        <v>1</v>
      </c>
      <c r="U19" s="110">
        <v>1</v>
      </c>
      <c r="V19" s="110">
        <v>1</v>
      </c>
      <c r="W19" s="110">
        <v>1</v>
      </c>
      <c r="X19" s="110">
        <v>1</v>
      </c>
      <c r="Y19" s="110">
        <v>1</v>
      </c>
      <c r="Z19" s="110">
        <v>1</v>
      </c>
      <c r="AA19" s="110">
        <v>1</v>
      </c>
      <c r="AB19" s="110">
        <v>1</v>
      </c>
      <c r="AC19" s="110">
        <v>1</v>
      </c>
      <c r="AD19" s="110">
        <v>1</v>
      </c>
      <c r="AE19" s="110">
        <v>1</v>
      </c>
    </row>
    <row r="20" spans="1:31" x14ac:dyDescent="0.2">
      <c r="A20" s="67">
        <v>15</v>
      </c>
      <c r="B20" s="110">
        <v>0.02</v>
      </c>
      <c r="C20" s="110">
        <v>8.0000000000000002E-3</v>
      </c>
      <c r="D20" s="110">
        <v>2.3E-2</v>
      </c>
      <c r="E20" s="110">
        <v>2.3E-2</v>
      </c>
      <c r="F20" s="110">
        <v>2.7E-2</v>
      </c>
      <c r="G20" s="110">
        <v>4.2999999999999997E-2</v>
      </c>
      <c r="H20" s="110">
        <v>5.2999999999999999E-2</v>
      </c>
      <c r="I20" s="110">
        <v>5.3999999999999999E-2</v>
      </c>
      <c r="J20" s="110">
        <v>5.1999999999999998E-2</v>
      </c>
      <c r="K20" s="110">
        <v>7.4999999999999997E-2</v>
      </c>
      <c r="L20" s="110">
        <v>6.5000000000000002E-2</v>
      </c>
      <c r="M20" s="110">
        <v>7.5999999999999998E-2</v>
      </c>
      <c r="N20" s="110">
        <v>6.8000000000000005E-2</v>
      </c>
      <c r="O20" s="110">
        <v>2.7E-2</v>
      </c>
      <c r="P20" s="110">
        <v>9.4E-2</v>
      </c>
      <c r="Q20" s="110">
        <v>1</v>
      </c>
      <c r="R20" s="110">
        <v>1</v>
      </c>
      <c r="S20" s="110">
        <v>1</v>
      </c>
      <c r="T20" s="110">
        <v>1</v>
      </c>
      <c r="U20" s="110">
        <v>1</v>
      </c>
      <c r="V20" s="110">
        <v>1</v>
      </c>
      <c r="W20" s="110">
        <v>1</v>
      </c>
      <c r="X20" s="110">
        <v>1</v>
      </c>
      <c r="Y20" s="110">
        <v>1</v>
      </c>
      <c r="Z20" s="110">
        <v>1</v>
      </c>
      <c r="AA20" s="110">
        <v>1</v>
      </c>
      <c r="AB20" s="110">
        <v>1</v>
      </c>
      <c r="AC20" s="110">
        <v>1</v>
      </c>
      <c r="AD20" s="110">
        <v>1</v>
      </c>
      <c r="AE20" s="110">
        <v>1</v>
      </c>
    </row>
    <row r="21" spans="1:31" x14ac:dyDescent="0.2">
      <c r="A21" s="67">
        <v>16</v>
      </c>
      <c r="B21" s="110">
        <v>0.02</v>
      </c>
      <c r="C21" s="110">
        <v>8.0000000000000002E-3</v>
      </c>
      <c r="D21" s="110">
        <v>2.3E-2</v>
      </c>
      <c r="E21" s="110">
        <v>2.3E-2</v>
      </c>
      <c r="F21" s="110">
        <v>2.7E-2</v>
      </c>
      <c r="G21" s="110">
        <v>4.2999999999999997E-2</v>
      </c>
      <c r="H21" s="110">
        <v>5.2999999999999999E-2</v>
      </c>
      <c r="I21" s="110">
        <v>5.3999999999999999E-2</v>
      </c>
      <c r="J21" s="110">
        <v>5.1999999999999998E-2</v>
      </c>
      <c r="K21" s="110">
        <v>7.4999999999999997E-2</v>
      </c>
      <c r="L21" s="110">
        <v>6.5000000000000002E-2</v>
      </c>
      <c r="M21" s="110">
        <v>7.5999999999999998E-2</v>
      </c>
      <c r="N21" s="110">
        <v>6.8000000000000005E-2</v>
      </c>
      <c r="O21" s="110">
        <v>2.7E-2</v>
      </c>
      <c r="P21" s="110">
        <v>9.4E-2</v>
      </c>
      <c r="Q21" s="110">
        <v>1</v>
      </c>
      <c r="R21" s="110">
        <v>1</v>
      </c>
      <c r="S21" s="110">
        <v>1</v>
      </c>
      <c r="T21" s="110">
        <v>1</v>
      </c>
      <c r="U21" s="110">
        <v>1</v>
      </c>
      <c r="V21" s="110">
        <v>1</v>
      </c>
      <c r="W21" s="110">
        <v>1</v>
      </c>
      <c r="X21" s="110">
        <v>1</v>
      </c>
      <c r="Y21" s="110">
        <v>1</v>
      </c>
      <c r="Z21" s="110">
        <v>1</v>
      </c>
      <c r="AA21" s="110">
        <v>1</v>
      </c>
      <c r="AB21" s="110">
        <v>1</v>
      </c>
      <c r="AC21" s="110">
        <v>1</v>
      </c>
      <c r="AD21" s="110">
        <v>1</v>
      </c>
      <c r="AE21" s="110">
        <v>1</v>
      </c>
    </row>
    <row r="22" spans="1:31" x14ac:dyDescent="0.2">
      <c r="A22" s="67">
        <v>17</v>
      </c>
      <c r="B22" s="110">
        <v>0.02</v>
      </c>
      <c r="C22" s="110">
        <v>8.0000000000000002E-3</v>
      </c>
      <c r="D22" s="110">
        <v>2.3E-2</v>
      </c>
      <c r="E22" s="110">
        <v>2.3E-2</v>
      </c>
      <c r="F22" s="110">
        <v>2.7E-2</v>
      </c>
      <c r="G22" s="110">
        <v>4.2999999999999997E-2</v>
      </c>
      <c r="H22" s="110">
        <v>5.2999999999999999E-2</v>
      </c>
      <c r="I22" s="110">
        <v>5.3999999999999999E-2</v>
      </c>
      <c r="J22" s="110">
        <v>5.1999999999999998E-2</v>
      </c>
      <c r="K22" s="110">
        <v>7.4999999999999997E-2</v>
      </c>
      <c r="L22" s="110">
        <v>6.5000000000000002E-2</v>
      </c>
      <c r="M22" s="110">
        <v>7.5999999999999998E-2</v>
      </c>
      <c r="N22" s="110">
        <v>6.8000000000000005E-2</v>
      </c>
      <c r="O22" s="110">
        <v>2.7E-2</v>
      </c>
      <c r="P22" s="110">
        <v>9.4E-2</v>
      </c>
      <c r="Q22" s="110">
        <v>1</v>
      </c>
      <c r="R22" s="110">
        <v>1</v>
      </c>
      <c r="S22" s="110">
        <v>1</v>
      </c>
      <c r="T22" s="110">
        <v>1</v>
      </c>
      <c r="U22" s="110">
        <v>1</v>
      </c>
      <c r="V22" s="110">
        <v>1</v>
      </c>
      <c r="W22" s="110">
        <v>1</v>
      </c>
      <c r="X22" s="110">
        <v>1</v>
      </c>
      <c r="Y22" s="110">
        <v>1</v>
      </c>
      <c r="Z22" s="110">
        <v>1</v>
      </c>
      <c r="AA22" s="110">
        <v>1</v>
      </c>
      <c r="AB22" s="110">
        <v>1</v>
      </c>
      <c r="AC22" s="110">
        <v>1</v>
      </c>
      <c r="AD22" s="110">
        <v>1</v>
      </c>
      <c r="AE22" s="110">
        <v>1</v>
      </c>
    </row>
    <row r="23" spans="1:31" x14ac:dyDescent="0.2">
      <c r="A23" s="67">
        <v>18</v>
      </c>
      <c r="B23" s="110">
        <v>2.5000000000000001E-2</v>
      </c>
      <c r="C23" s="110">
        <v>1.2999999999999999E-2</v>
      </c>
      <c r="D23" s="110">
        <v>2.8000000000000001E-2</v>
      </c>
      <c r="E23" s="110">
        <v>2.8000000000000001E-2</v>
      </c>
      <c r="F23" s="110">
        <v>3.2000000000000001E-2</v>
      </c>
      <c r="G23" s="110">
        <v>4.9000000000000002E-2</v>
      </c>
      <c r="H23" s="110">
        <v>6.0999999999999999E-2</v>
      </c>
      <c r="I23" s="110">
        <v>6.0999999999999999E-2</v>
      </c>
      <c r="J23" s="110">
        <v>0.06</v>
      </c>
      <c r="K23" s="110">
        <v>8.4000000000000005E-2</v>
      </c>
      <c r="L23" s="110">
        <v>7.2999999999999995E-2</v>
      </c>
      <c r="M23" s="110">
        <v>8.5000000000000006E-2</v>
      </c>
      <c r="N23" s="110">
        <v>7.5999999999999998E-2</v>
      </c>
      <c r="O23" s="110">
        <v>3.2000000000000001E-2</v>
      </c>
      <c r="P23" s="110">
        <v>0.105</v>
      </c>
      <c r="Q23" s="110">
        <v>1</v>
      </c>
      <c r="R23" s="110">
        <v>1</v>
      </c>
      <c r="S23" s="110">
        <v>1</v>
      </c>
      <c r="T23" s="110">
        <v>1</v>
      </c>
      <c r="U23" s="110">
        <v>1</v>
      </c>
      <c r="V23" s="110">
        <v>1</v>
      </c>
      <c r="W23" s="110">
        <v>1</v>
      </c>
      <c r="X23" s="110">
        <v>1</v>
      </c>
      <c r="Y23" s="110">
        <v>1</v>
      </c>
      <c r="Z23" s="110">
        <v>1</v>
      </c>
      <c r="AA23" s="110">
        <v>1</v>
      </c>
      <c r="AB23" s="110">
        <v>1</v>
      </c>
      <c r="AC23" s="110">
        <v>1</v>
      </c>
      <c r="AD23" s="110">
        <v>1</v>
      </c>
      <c r="AE23" s="110">
        <v>1</v>
      </c>
    </row>
    <row r="24" spans="1:31" x14ac:dyDescent="0.2">
      <c r="A24" s="67">
        <v>19</v>
      </c>
      <c r="B24" s="110">
        <v>3.4000000000000002E-2</v>
      </c>
      <c r="C24" s="110">
        <v>0.02</v>
      </c>
      <c r="D24" s="110">
        <v>3.7999999999999999E-2</v>
      </c>
      <c r="E24" s="110">
        <v>3.6999999999999998E-2</v>
      </c>
      <c r="F24" s="110">
        <v>4.2999999999999997E-2</v>
      </c>
      <c r="G24" s="110">
        <v>6.2E-2</v>
      </c>
      <c r="H24" s="110">
        <v>7.5999999999999998E-2</v>
      </c>
      <c r="I24" s="110">
        <v>7.5999999999999998E-2</v>
      </c>
      <c r="J24" s="110">
        <v>7.4999999999999997E-2</v>
      </c>
      <c r="K24" s="110">
        <v>0.10299999999999999</v>
      </c>
      <c r="L24" s="110">
        <v>0.09</v>
      </c>
      <c r="M24" s="110">
        <v>0.104</v>
      </c>
      <c r="N24" s="110">
        <v>9.2999999999999999E-2</v>
      </c>
      <c r="O24" s="110">
        <v>4.2999999999999997E-2</v>
      </c>
      <c r="P24" s="110">
        <v>0.126</v>
      </c>
      <c r="Q24" s="110">
        <v>1</v>
      </c>
      <c r="R24" s="110">
        <v>1</v>
      </c>
      <c r="S24" s="110">
        <v>1</v>
      </c>
      <c r="T24" s="110">
        <v>1</v>
      </c>
      <c r="U24" s="110">
        <v>1</v>
      </c>
      <c r="V24" s="110">
        <v>1</v>
      </c>
      <c r="W24" s="110">
        <v>1</v>
      </c>
      <c r="X24" s="110">
        <v>1</v>
      </c>
      <c r="Y24" s="110">
        <v>1</v>
      </c>
      <c r="Z24" s="110">
        <v>1</v>
      </c>
      <c r="AA24" s="110">
        <v>1</v>
      </c>
      <c r="AB24" s="110">
        <v>1</v>
      </c>
      <c r="AC24" s="110">
        <v>1</v>
      </c>
      <c r="AD24" s="110">
        <v>1</v>
      </c>
      <c r="AE24" s="110">
        <v>1</v>
      </c>
    </row>
    <row r="25" spans="1:31" x14ac:dyDescent="0.2">
      <c r="A25" s="67">
        <v>20</v>
      </c>
      <c r="B25" s="110">
        <v>0.04</v>
      </c>
      <c r="C25" s="110">
        <v>2.3E-2</v>
      </c>
      <c r="D25" s="110">
        <v>4.2999999999999997E-2</v>
      </c>
      <c r="E25" s="110">
        <v>4.2999999999999997E-2</v>
      </c>
      <c r="F25" s="110">
        <v>4.8000000000000001E-2</v>
      </c>
      <c r="G25" s="110">
        <v>7.0000000000000007E-2</v>
      </c>
      <c r="H25" s="110">
        <v>8.5000000000000006E-2</v>
      </c>
      <c r="I25" s="110">
        <v>8.5999999999999993E-2</v>
      </c>
      <c r="J25" s="110">
        <v>8.4000000000000005E-2</v>
      </c>
      <c r="K25" s="110">
        <v>0.11600000000000001</v>
      </c>
      <c r="L25" s="110">
        <v>0.10199999999999999</v>
      </c>
      <c r="M25" s="110">
        <v>0.11700000000000001</v>
      </c>
      <c r="N25" s="110">
        <v>0.106</v>
      </c>
      <c r="O25" s="110">
        <v>4.9000000000000002E-2</v>
      </c>
      <c r="P25" s="110">
        <v>0.14299999999999999</v>
      </c>
      <c r="Q25" s="110">
        <v>1</v>
      </c>
      <c r="R25" s="110">
        <v>1</v>
      </c>
      <c r="S25" s="110">
        <v>1</v>
      </c>
      <c r="T25" s="110">
        <v>1</v>
      </c>
      <c r="U25" s="110">
        <v>1</v>
      </c>
      <c r="V25" s="110">
        <v>1</v>
      </c>
      <c r="W25" s="110">
        <v>1</v>
      </c>
      <c r="X25" s="110">
        <v>1</v>
      </c>
      <c r="Y25" s="110">
        <v>1</v>
      </c>
      <c r="Z25" s="110">
        <v>1</v>
      </c>
      <c r="AA25" s="110">
        <v>1</v>
      </c>
      <c r="AB25" s="110">
        <v>1</v>
      </c>
      <c r="AC25" s="110">
        <v>1</v>
      </c>
      <c r="AD25" s="110">
        <v>1</v>
      </c>
      <c r="AE25" s="110">
        <v>1</v>
      </c>
    </row>
    <row r="26" spans="1:31" x14ac:dyDescent="0.2">
      <c r="A26" s="67">
        <v>21</v>
      </c>
      <c r="B26" s="110">
        <v>4.9000000000000002E-2</v>
      </c>
      <c r="C26" s="110">
        <v>3.1E-2</v>
      </c>
      <c r="D26" s="110">
        <v>5.2999999999999999E-2</v>
      </c>
      <c r="E26" s="110">
        <v>5.2999999999999999E-2</v>
      </c>
      <c r="F26" s="110">
        <v>5.8000000000000003E-2</v>
      </c>
      <c r="G26" s="110">
        <v>8.3000000000000004E-2</v>
      </c>
      <c r="H26" s="110">
        <v>0.1</v>
      </c>
      <c r="I26" s="110">
        <v>0.10100000000000001</v>
      </c>
      <c r="J26" s="110">
        <v>9.9000000000000005E-2</v>
      </c>
      <c r="K26" s="110">
        <v>0.13400000000000001</v>
      </c>
      <c r="L26" s="110">
        <v>0.11899999999999999</v>
      </c>
      <c r="M26" s="110">
        <v>0.13600000000000001</v>
      </c>
      <c r="N26" s="110">
        <v>0.123</v>
      </c>
      <c r="O26" s="110">
        <v>0.06</v>
      </c>
      <c r="P26" s="110">
        <v>0.16400000000000001</v>
      </c>
      <c r="Q26" s="110">
        <v>1</v>
      </c>
      <c r="R26" s="110">
        <v>1</v>
      </c>
      <c r="S26" s="110">
        <v>1</v>
      </c>
      <c r="T26" s="110">
        <v>1</v>
      </c>
      <c r="U26" s="110">
        <v>1</v>
      </c>
      <c r="V26" s="110">
        <v>1</v>
      </c>
      <c r="W26" s="110">
        <v>1</v>
      </c>
      <c r="X26" s="110">
        <v>1</v>
      </c>
      <c r="Y26" s="110">
        <v>1</v>
      </c>
      <c r="Z26" s="110">
        <v>1</v>
      </c>
      <c r="AA26" s="110">
        <v>1</v>
      </c>
      <c r="AB26" s="110">
        <v>1</v>
      </c>
      <c r="AC26" s="110">
        <v>1</v>
      </c>
      <c r="AD26" s="110">
        <v>1</v>
      </c>
      <c r="AE26" s="110">
        <v>1</v>
      </c>
    </row>
    <row r="27" spans="1:31" x14ac:dyDescent="0.2">
      <c r="A27" s="67">
        <v>22</v>
      </c>
      <c r="B27" s="110">
        <v>5.8999999999999997E-2</v>
      </c>
      <c r="C27" s="110">
        <v>3.7999999999999999E-2</v>
      </c>
      <c r="D27" s="110">
        <v>6.3E-2</v>
      </c>
      <c r="E27" s="110">
        <v>6.2E-2</v>
      </c>
      <c r="F27" s="110">
        <v>6.9000000000000006E-2</v>
      </c>
      <c r="G27" s="110">
        <v>9.6000000000000002E-2</v>
      </c>
      <c r="H27" s="110">
        <v>0.114</v>
      </c>
      <c r="I27" s="110">
        <v>0.11600000000000001</v>
      </c>
      <c r="J27" s="110">
        <v>0.113</v>
      </c>
      <c r="K27" s="110">
        <v>0.153</v>
      </c>
      <c r="L27" s="110">
        <v>0.13600000000000001</v>
      </c>
      <c r="M27" s="110">
        <v>0.155</v>
      </c>
      <c r="N27" s="110">
        <v>0.14000000000000001</v>
      </c>
      <c r="O27" s="110">
        <v>7.0000000000000007E-2</v>
      </c>
      <c r="P27" s="110">
        <v>0.185</v>
      </c>
      <c r="Q27" s="110">
        <v>1</v>
      </c>
      <c r="R27" s="110">
        <v>1</v>
      </c>
      <c r="S27" s="110">
        <v>1</v>
      </c>
      <c r="T27" s="110">
        <v>1</v>
      </c>
      <c r="U27" s="110">
        <v>1</v>
      </c>
      <c r="V27" s="110">
        <v>1</v>
      </c>
      <c r="W27" s="110">
        <v>1</v>
      </c>
      <c r="X27" s="110">
        <v>1</v>
      </c>
      <c r="Y27" s="110">
        <v>1</v>
      </c>
      <c r="Z27" s="110">
        <v>1</v>
      </c>
      <c r="AA27" s="110">
        <v>1</v>
      </c>
      <c r="AB27" s="110">
        <v>1</v>
      </c>
      <c r="AC27" s="110">
        <v>1</v>
      </c>
      <c r="AD27" s="110">
        <v>1</v>
      </c>
      <c r="AE27" s="110">
        <v>1</v>
      </c>
    </row>
    <row r="28" spans="1:31" x14ac:dyDescent="0.2">
      <c r="A28" s="67">
        <v>23</v>
      </c>
      <c r="B28" s="110">
        <v>6.7000000000000004E-2</v>
      </c>
      <c r="C28" s="110">
        <v>4.3999999999999997E-2</v>
      </c>
      <c r="D28" s="110">
        <v>7.0999999999999994E-2</v>
      </c>
      <c r="E28" s="110">
        <v>7.0000000000000007E-2</v>
      </c>
      <c r="F28" s="110">
        <v>7.6999999999999999E-2</v>
      </c>
      <c r="G28" s="110">
        <v>0.106</v>
      </c>
      <c r="H28" s="110">
        <v>0.126</v>
      </c>
      <c r="I28" s="110">
        <v>0.127</v>
      </c>
      <c r="J28" s="110">
        <v>0.124</v>
      </c>
      <c r="K28" s="110">
        <v>0.16700000000000001</v>
      </c>
      <c r="L28" s="110">
        <v>0.14799999999999999</v>
      </c>
      <c r="M28" s="110">
        <v>0.16800000000000001</v>
      </c>
      <c r="N28" s="110">
        <v>0.153</v>
      </c>
      <c r="O28" s="110">
        <v>7.8E-2</v>
      </c>
      <c r="P28" s="110">
        <v>0.20200000000000001</v>
      </c>
      <c r="Q28" s="110">
        <v>1</v>
      </c>
      <c r="R28" s="110">
        <v>1</v>
      </c>
      <c r="S28" s="110">
        <v>1</v>
      </c>
      <c r="T28" s="110">
        <v>1</v>
      </c>
      <c r="U28" s="110">
        <v>1</v>
      </c>
      <c r="V28" s="110">
        <v>1</v>
      </c>
      <c r="W28" s="110">
        <v>1</v>
      </c>
      <c r="X28" s="110">
        <v>1</v>
      </c>
      <c r="Y28" s="110">
        <v>1</v>
      </c>
      <c r="Z28" s="110">
        <v>1</v>
      </c>
      <c r="AA28" s="110">
        <v>1</v>
      </c>
      <c r="AB28" s="110">
        <v>1</v>
      </c>
      <c r="AC28" s="110">
        <v>1</v>
      </c>
      <c r="AD28" s="110">
        <v>1</v>
      </c>
      <c r="AE28" s="110">
        <v>1</v>
      </c>
    </row>
    <row r="29" spans="1:31" x14ac:dyDescent="0.2">
      <c r="A29" s="67">
        <v>24</v>
      </c>
      <c r="B29" s="110">
        <v>7.0000000000000007E-2</v>
      </c>
      <c r="C29" s="110">
        <v>4.8000000000000001E-2</v>
      </c>
      <c r="D29" s="110">
        <v>7.4999999999999997E-2</v>
      </c>
      <c r="E29" s="110">
        <v>7.4999999999999997E-2</v>
      </c>
      <c r="F29" s="110">
        <v>8.2000000000000003E-2</v>
      </c>
      <c r="G29" s="110">
        <v>0.112</v>
      </c>
      <c r="H29" s="110">
        <v>0.13300000000000001</v>
      </c>
      <c r="I29" s="110">
        <v>0.13400000000000001</v>
      </c>
      <c r="J29" s="110">
        <v>0.13100000000000001</v>
      </c>
      <c r="K29" s="110">
        <v>0.17499999999999999</v>
      </c>
      <c r="L29" s="110">
        <v>0.156</v>
      </c>
      <c r="M29" s="110">
        <v>0.17699999999999999</v>
      </c>
      <c r="N29" s="110">
        <v>0.16</v>
      </c>
      <c r="O29" s="110">
        <v>8.3000000000000004E-2</v>
      </c>
      <c r="P29" s="110">
        <v>0.21099999999999999</v>
      </c>
      <c r="Q29" s="110">
        <v>1</v>
      </c>
      <c r="R29" s="110">
        <v>1</v>
      </c>
      <c r="S29" s="110">
        <v>1</v>
      </c>
      <c r="T29" s="110">
        <v>1</v>
      </c>
      <c r="U29" s="110">
        <v>1</v>
      </c>
      <c r="V29" s="110">
        <v>1</v>
      </c>
      <c r="W29" s="110">
        <v>1</v>
      </c>
      <c r="X29" s="110">
        <v>1</v>
      </c>
      <c r="Y29" s="110">
        <v>1</v>
      </c>
      <c r="Z29" s="110">
        <v>1</v>
      </c>
      <c r="AA29" s="110">
        <v>1</v>
      </c>
      <c r="AB29" s="110">
        <v>1</v>
      </c>
      <c r="AC29" s="110">
        <v>1</v>
      </c>
      <c r="AD29" s="110">
        <v>1</v>
      </c>
      <c r="AE29" s="110">
        <v>1</v>
      </c>
    </row>
    <row r="30" spans="1:31" x14ac:dyDescent="0.2">
      <c r="A30" s="67">
        <v>25</v>
      </c>
      <c r="B30" s="110">
        <v>0.13</v>
      </c>
      <c r="C30" s="110">
        <v>0.107</v>
      </c>
      <c r="D30" s="110">
        <v>0.13600000000000001</v>
      </c>
      <c r="E30" s="110">
        <v>0.13500000000000001</v>
      </c>
      <c r="F30" s="110">
        <v>0.14299999999999999</v>
      </c>
      <c r="G30" s="110">
        <v>0.17399999999999999</v>
      </c>
      <c r="H30" s="110">
        <v>0.19600000000000001</v>
      </c>
      <c r="I30" s="110">
        <v>0.19700000000000001</v>
      </c>
      <c r="J30" s="110">
        <v>0.193</v>
      </c>
      <c r="K30" s="110">
        <v>0.23899999999999999</v>
      </c>
      <c r="L30" s="110">
        <v>0.219</v>
      </c>
      <c r="M30" s="110">
        <v>0.24099999999999999</v>
      </c>
      <c r="N30" s="110">
        <v>0.224</v>
      </c>
      <c r="O30" s="110">
        <v>0.14299999999999999</v>
      </c>
      <c r="P30" s="110">
        <v>0.27700000000000002</v>
      </c>
      <c r="Q30" s="110">
        <v>1</v>
      </c>
      <c r="R30" s="110">
        <v>1</v>
      </c>
      <c r="S30" s="110">
        <v>1</v>
      </c>
      <c r="T30" s="110">
        <v>1</v>
      </c>
      <c r="U30" s="110">
        <v>1</v>
      </c>
      <c r="V30" s="110">
        <v>1</v>
      </c>
      <c r="W30" s="110">
        <v>1</v>
      </c>
      <c r="X30" s="110">
        <v>1</v>
      </c>
      <c r="Y30" s="110">
        <v>1</v>
      </c>
      <c r="Z30" s="110">
        <v>1</v>
      </c>
      <c r="AA30" s="110">
        <v>1</v>
      </c>
      <c r="AB30" s="110">
        <v>1</v>
      </c>
      <c r="AC30" s="110">
        <v>1</v>
      </c>
      <c r="AD30" s="110">
        <v>1</v>
      </c>
      <c r="AE30" s="110">
        <v>1</v>
      </c>
    </row>
    <row r="31" spans="1:31" x14ac:dyDescent="0.2">
      <c r="A31" s="67">
        <v>26</v>
      </c>
      <c r="B31" s="110">
        <v>0.13600000000000001</v>
      </c>
      <c r="C31" s="110">
        <v>0.111</v>
      </c>
      <c r="D31" s="110">
        <v>0.14000000000000001</v>
      </c>
      <c r="E31" s="110">
        <v>0.14000000000000001</v>
      </c>
      <c r="F31" s="110">
        <v>0.14799999999999999</v>
      </c>
      <c r="G31" s="110">
        <v>0.18</v>
      </c>
      <c r="H31" s="110">
        <v>0.20300000000000001</v>
      </c>
      <c r="I31" s="110">
        <v>0.20399999999999999</v>
      </c>
      <c r="J31" s="110">
        <v>0.20100000000000001</v>
      </c>
      <c r="K31" s="110">
        <v>0.248</v>
      </c>
      <c r="L31" s="110">
        <v>0.22700000000000001</v>
      </c>
      <c r="M31" s="110">
        <v>0.25</v>
      </c>
      <c r="N31" s="110">
        <v>0.23300000000000001</v>
      </c>
      <c r="O31" s="110">
        <v>0.14899999999999999</v>
      </c>
      <c r="P31" s="110">
        <v>0.28699999999999998</v>
      </c>
      <c r="Q31" s="110">
        <v>1</v>
      </c>
      <c r="R31" s="110">
        <v>1</v>
      </c>
      <c r="S31" s="110">
        <v>1</v>
      </c>
      <c r="T31" s="110">
        <v>1</v>
      </c>
      <c r="U31" s="110">
        <v>1</v>
      </c>
      <c r="V31" s="110">
        <v>1</v>
      </c>
      <c r="W31" s="110">
        <v>1</v>
      </c>
      <c r="X31" s="110">
        <v>1</v>
      </c>
      <c r="Y31" s="110">
        <v>1</v>
      </c>
      <c r="Z31" s="110">
        <v>1</v>
      </c>
      <c r="AA31" s="110">
        <v>1</v>
      </c>
      <c r="AB31" s="110">
        <v>1</v>
      </c>
      <c r="AC31" s="110">
        <v>1</v>
      </c>
      <c r="AD31" s="110">
        <v>1</v>
      </c>
      <c r="AE31" s="110">
        <v>1</v>
      </c>
    </row>
    <row r="32" spans="1:31" x14ac:dyDescent="0.2">
      <c r="A32" s="67">
        <v>27</v>
      </c>
      <c r="B32" s="110">
        <v>0.13900000000000001</v>
      </c>
      <c r="C32" s="110">
        <v>0.115</v>
      </c>
      <c r="D32" s="110">
        <v>0.14599999999999999</v>
      </c>
      <c r="E32" s="110">
        <v>0.14399999999999999</v>
      </c>
      <c r="F32" s="110">
        <v>0.153</v>
      </c>
      <c r="G32" s="110">
        <v>0.187</v>
      </c>
      <c r="H32" s="110">
        <v>0.21</v>
      </c>
      <c r="I32" s="110">
        <v>0.21199999999999999</v>
      </c>
      <c r="J32" s="110">
        <v>0.20799999999999999</v>
      </c>
      <c r="K32" s="110">
        <v>0.25700000000000001</v>
      </c>
      <c r="L32" s="110">
        <v>0.23599999999999999</v>
      </c>
      <c r="M32" s="110">
        <v>0.25900000000000001</v>
      </c>
      <c r="N32" s="110">
        <v>0.24099999999999999</v>
      </c>
      <c r="O32" s="110">
        <v>0.154</v>
      </c>
      <c r="P32" s="110">
        <v>0.29799999999999999</v>
      </c>
      <c r="Q32" s="110">
        <v>1</v>
      </c>
      <c r="R32" s="110">
        <v>1</v>
      </c>
      <c r="S32" s="110">
        <v>1</v>
      </c>
      <c r="T32" s="110">
        <v>1</v>
      </c>
      <c r="U32" s="110">
        <v>1</v>
      </c>
      <c r="V32" s="110">
        <v>1</v>
      </c>
      <c r="W32" s="110">
        <v>1</v>
      </c>
      <c r="X32" s="110">
        <v>1</v>
      </c>
      <c r="Y32" s="110">
        <v>1</v>
      </c>
      <c r="Z32" s="110">
        <v>1</v>
      </c>
      <c r="AA32" s="110">
        <v>1</v>
      </c>
      <c r="AB32" s="110">
        <v>1</v>
      </c>
      <c r="AC32" s="110">
        <v>1</v>
      </c>
      <c r="AD32" s="110">
        <v>1</v>
      </c>
      <c r="AE32" s="110">
        <v>1</v>
      </c>
    </row>
    <row r="33" spans="1:31" x14ac:dyDescent="0.2">
      <c r="A33" s="67">
        <v>28</v>
      </c>
      <c r="B33" s="110">
        <v>0.14499999999999999</v>
      </c>
      <c r="C33" s="110">
        <v>0.11799999999999999</v>
      </c>
      <c r="D33" s="110">
        <v>0.15</v>
      </c>
      <c r="E33" s="110">
        <v>0.14899999999999999</v>
      </c>
      <c r="F33" s="110">
        <v>0.158</v>
      </c>
      <c r="G33" s="110">
        <v>0.193</v>
      </c>
      <c r="H33" s="110">
        <v>0.217</v>
      </c>
      <c r="I33" s="110">
        <v>0.218</v>
      </c>
      <c r="J33" s="110">
        <v>0.215</v>
      </c>
      <c r="K33" s="110">
        <v>0.26500000000000001</v>
      </c>
      <c r="L33" s="110">
        <v>0.24299999999999999</v>
      </c>
      <c r="M33" s="110">
        <v>0.26800000000000002</v>
      </c>
      <c r="N33" s="110">
        <v>0.249</v>
      </c>
      <c r="O33" s="110">
        <v>0.159</v>
      </c>
      <c r="P33" s="110">
        <v>0.307</v>
      </c>
      <c r="Q33" s="110">
        <v>1</v>
      </c>
      <c r="R33" s="110">
        <v>1</v>
      </c>
      <c r="S33" s="110">
        <v>1</v>
      </c>
      <c r="T33" s="110">
        <v>1</v>
      </c>
      <c r="U33" s="110">
        <v>1</v>
      </c>
      <c r="V33" s="110">
        <v>1</v>
      </c>
      <c r="W33" s="110">
        <v>1</v>
      </c>
      <c r="X33" s="110">
        <v>1</v>
      </c>
      <c r="Y33" s="110">
        <v>1</v>
      </c>
      <c r="Z33" s="110">
        <v>1</v>
      </c>
      <c r="AA33" s="110">
        <v>1</v>
      </c>
      <c r="AB33" s="110">
        <v>1</v>
      </c>
      <c r="AC33" s="110">
        <v>1</v>
      </c>
      <c r="AD33" s="110">
        <v>1</v>
      </c>
      <c r="AE33" s="110">
        <v>1</v>
      </c>
    </row>
    <row r="34" spans="1:31" x14ac:dyDescent="0.2">
      <c r="A34" s="67">
        <v>29</v>
      </c>
      <c r="B34" s="110">
        <v>0.14799999999999999</v>
      </c>
      <c r="C34" s="110">
        <v>0.121</v>
      </c>
      <c r="D34" s="110">
        <v>0.154</v>
      </c>
      <c r="E34" s="110">
        <v>0.153</v>
      </c>
      <c r="F34" s="110">
        <v>0.16200000000000001</v>
      </c>
      <c r="G34" s="110">
        <v>0.19800000000000001</v>
      </c>
      <c r="H34" s="110">
        <v>0.223</v>
      </c>
      <c r="I34" s="110">
        <v>0.22500000000000001</v>
      </c>
      <c r="J34" s="110">
        <v>0.221</v>
      </c>
      <c r="K34" s="110">
        <v>0.27300000000000002</v>
      </c>
      <c r="L34" s="110">
        <v>0.25</v>
      </c>
      <c r="M34" s="110">
        <v>0.27600000000000002</v>
      </c>
      <c r="N34" s="110">
        <v>0.25600000000000001</v>
      </c>
      <c r="O34" s="110">
        <v>0.16300000000000001</v>
      </c>
      <c r="P34" s="110">
        <v>0.317</v>
      </c>
      <c r="Q34" s="110">
        <v>1</v>
      </c>
      <c r="R34" s="110">
        <v>1</v>
      </c>
      <c r="S34" s="110">
        <v>1</v>
      </c>
      <c r="T34" s="110">
        <v>1</v>
      </c>
      <c r="U34" s="110">
        <v>1</v>
      </c>
      <c r="V34" s="110">
        <v>1</v>
      </c>
      <c r="W34" s="110">
        <v>1</v>
      </c>
      <c r="X34" s="110">
        <v>1</v>
      </c>
      <c r="Y34" s="110">
        <v>1</v>
      </c>
      <c r="Z34" s="110">
        <v>1</v>
      </c>
      <c r="AA34" s="110">
        <v>1</v>
      </c>
      <c r="AB34" s="110">
        <v>1</v>
      </c>
      <c r="AC34" s="110">
        <v>1</v>
      </c>
      <c r="AD34" s="110">
        <v>1</v>
      </c>
      <c r="AE34" s="110">
        <v>1</v>
      </c>
    </row>
    <row r="35" spans="1:31" x14ac:dyDescent="0.2">
      <c r="A35" s="67">
        <v>30</v>
      </c>
      <c r="B35" s="110">
        <v>0.192</v>
      </c>
      <c r="C35" s="110">
        <v>0.16400000000000001</v>
      </c>
      <c r="D35" s="110">
        <v>0.19800000000000001</v>
      </c>
      <c r="E35" s="110">
        <v>0.19800000000000001</v>
      </c>
      <c r="F35" s="110">
        <v>0.20699999999999999</v>
      </c>
      <c r="G35" s="110">
        <v>0.24399999999999999</v>
      </c>
      <c r="H35" s="110">
        <v>0.26900000000000002</v>
      </c>
      <c r="I35" s="110">
        <v>0.27100000000000002</v>
      </c>
      <c r="J35" s="110">
        <v>0.26800000000000002</v>
      </c>
      <c r="K35" s="110">
        <v>0.32100000000000001</v>
      </c>
      <c r="L35" s="110">
        <v>0.29799999999999999</v>
      </c>
      <c r="M35" s="110">
        <v>0.32400000000000001</v>
      </c>
      <c r="N35" s="110">
        <v>0.30399999999999999</v>
      </c>
      <c r="O35" s="110">
        <v>0.20799999999999999</v>
      </c>
      <c r="P35" s="110">
        <v>0.36599999999999999</v>
      </c>
      <c r="Q35" s="110">
        <v>1</v>
      </c>
      <c r="R35" s="110">
        <v>1</v>
      </c>
      <c r="S35" s="110">
        <v>1</v>
      </c>
      <c r="T35" s="110">
        <v>1</v>
      </c>
      <c r="U35" s="110">
        <v>1</v>
      </c>
      <c r="V35" s="110">
        <v>1</v>
      </c>
      <c r="W35" s="110">
        <v>1</v>
      </c>
      <c r="X35" s="110">
        <v>1</v>
      </c>
      <c r="Y35" s="110">
        <v>1</v>
      </c>
      <c r="Z35" s="110">
        <v>1</v>
      </c>
      <c r="AA35" s="110">
        <v>1</v>
      </c>
      <c r="AB35" s="110">
        <v>1</v>
      </c>
      <c r="AC35" s="110">
        <v>1</v>
      </c>
      <c r="AD35" s="110">
        <v>1</v>
      </c>
      <c r="AE35" s="110">
        <v>1</v>
      </c>
    </row>
    <row r="36" spans="1:31" x14ac:dyDescent="0.2">
      <c r="A36" s="67">
        <v>31</v>
      </c>
      <c r="B36" s="110">
        <v>0.19700000000000001</v>
      </c>
      <c r="C36" s="110">
        <v>0.16800000000000001</v>
      </c>
      <c r="D36" s="110">
        <v>0.20300000000000001</v>
      </c>
      <c r="E36" s="110">
        <v>0.20200000000000001</v>
      </c>
      <c r="F36" s="110">
        <v>0.21099999999999999</v>
      </c>
      <c r="G36" s="110">
        <v>0.249</v>
      </c>
      <c r="H36" s="110">
        <v>0.27600000000000002</v>
      </c>
      <c r="I36" s="110">
        <v>0.27800000000000002</v>
      </c>
      <c r="J36" s="110">
        <v>0.27400000000000002</v>
      </c>
      <c r="K36" s="110">
        <v>0.32900000000000001</v>
      </c>
      <c r="L36" s="110">
        <v>0.30499999999999999</v>
      </c>
      <c r="M36" s="110">
        <v>0.33200000000000002</v>
      </c>
      <c r="N36" s="110">
        <v>0.311</v>
      </c>
      <c r="O36" s="110">
        <v>0.21299999999999999</v>
      </c>
      <c r="P36" s="110">
        <v>0.376</v>
      </c>
      <c r="Q36" s="110">
        <v>1</v>
      </c>
      <c r="R36" s="110">
        <v>1</v>
      </c>
      <c r="S36" s="110">
        <v>1</v>
      </c>
      <c r="T36" s="110">
        <v>1</v>
      </c>
      <c r="U36" s="110">
        <v>1</v>
      </c>
      <c r="V36" s="110">
        <v>1</v>
      </c>
      <c r="W36" s="110">
        <v>1</v>
      </c>
      <c r="X36" s="110">
        <v>1</v>
      </c>
      <c r="Y36" s="110">
        <v>1</v>
      </c>
      <c r="Z36" s="110">
        <v>1</v>
      </c>
      <c r="AA36" s="110">
        <v>1</v>
      </c>
      <c r="AB36" s="110">
        <v>1</v>
      </c>
      <c r="AC36" s="110">
        <v>1</v>
      </c>
      <c r="AD36" s="110">
        <v>1</v>
      </c>
      <c r="AE36" s="110">
        <v>1</v>
      </c>
    </row>
    <row r="37" spans="1:31" x14ac:dyDescent="0.2">
      <c r="A37" s="67">
        <v>32</v>
      </c>
      <c r="B37" s="110">
        <v>0.2</v>
      </c>
      <c r="C37" s="110">
        <v>0.17100000000000001</v>
      </c>
      <c r="D37" s="110">
        <v>0.20699999999999999</v>
      </c>
      <c r="E37" s="110">
        <v>0.20599999999999999</v>
      </c>
      <c r="F37" s="110">
        <v>0.216</v>
      </c>
      <c r="G37" s="110">
        <v>0.255</v>
      </c>
      <c r="H37" s="110">
        <v>0.28199999999999997</v>
      </c>
      <c r="I37" s="110">
        <v>0.28299999999999997</v>
      </c>
      <c r="J37" s="110">
        <v>0.28000000000000003</v>
      </c>
      <c r="K37" s="110">
        <v>0.33600000000000002</v>
      </c>
      <c r="L37" s="110">
        <v>0.311</v>
      </c>
      <c r="M37" s="110">
        <v>0.33900000000000002</v>
      </c>
      <c r="N37" s="110">
        <v>0.318</v>
      </c>
      <c r="O37" s="110">
        <v>0.217</v>
      </c>
      <c r="P37" s="110">
        <v>0.38400000000000001</v>
      </c>
      <c r="Q37" s="110">
        <v>1</v>
      </c>
      <c r="R37" s="110">
        <v>1</v>
      </c>
      <c r="S37" s="110">
        <v>1</v>
      </c>
      <c r="T37" s="110">
        <v>1</v>
      </c>
      <c r="U37" s="110">
        <v>1</v>
      </c>
      <c r="V37" s="110">
        <v>1</v>
      </c>
      <c r="W37" s="110">
        <v>1</v>
      </c>
      <c r="X37" s="110">
        <v>1</v>
      </c>
      <c r="Y37" s="110">
        <v>1</v>
      </c>
      <c r="Z37" s="110">
        <v>1</v>
      </c>
      <c r="AA37" s="110">
        <v>1</v>
      </c>
      <c r="AB37" s="110">
        <v>1</v>
      </c>
      <c r="AC37" s="110">
        <v>1</v>
      </c>
      <c r="AD37" s="110">
        <v>1</v>
      </c>
      <c r="AE37" s="110">
        <v>1</v>
      </c>
    </row>
    <row r="38" spans="1:31" x14ac:dyDescent="0.2">
      <c r="A38" s="67">
        <v>33</v>
      </c>
      <c r="B38" s="110">
        <v>0.20200000000000001</v>
      </c>
      <c r="C38" s="110">
        <v>0.17299999999999999</v>
      </c>
      <c r="D38" s="110">
        <v>0.20899999999999999</v>
      </c>
      <c r="E38" s="110">
        <v>0.20799999999999999</v>
      </c>
      <c r="F38" s="110">
        <v>0.218</v>
      </c>
      <c r="G38" s="110">
        <v>0.25700000000000001</v>
      </c>
      <c r="H38" s="110">
        <v>0.28499999999999998</v>
      </c>
      <c r="I38" s="110">
        <v>0.28699999999999998</v>
      </c>
      <c r="J38" s="110">
        <v>0.28299999999999997</v>
      </c>
      <c r="K38" s="110">
        <v>0.34100000000000003</v>
      </c>
      <c r="L38" s="110">
        <v>0.316</v>
      </c>
      <c r="M38" s="110">
        <v>0.34300000000000003</v>
      </c>
      <c r="N38" s="110">
        <v>0.32200000000000001</v>
      </c>
      <c r="O38" s="110">
        <v>0.22</v>
      </c>
      <c r="P38" s="110">
        <v>0.38900000000000001</v>
      </c>
      <c r="Q38" s="110">
        <v>1</v>
      </c>
      <c r="R38" s="110">
        <v>1</v>
      </c>
      <c r="S38" s="110">
        <v>1</v>
      </c>
      <c r="T38" s="110">
        <v>1</v>
      </c>
      <c r="U38" s="110">
        <v>1</v>
      </c>
      <c r="V38" s="110">
        <v>1</v>
      </c>
      <c r="W38" s="110">
        <v>1</v>
      </c>
      <c r="X38" s="110">
        <v>1</v>
      </c>
      <c r="Y38" s="110">
        <v>1</v>
      </c>
      <c r="Z38" s="110">
        <v>1</v>
      </c>
      <c r="AA38" s="110">
        <v>1</v>
      </c>
      <c r="AB38" s="110">
        <v>1</v>
      </c>
      <c r="AC38" s="110">
        <v>1</v>
      </c>
      <c r="AD38" s="110">
        <v>1</v>
      </c>
      <c r="AE38" s="110">
        <v>1</v>
      </c>
    </row>
    <row r="39" spans="1:31" x14ac:dyDescent="0.2">
      <c r="A39" s="67">
        <v>34</v>
      </c>
      <c r="B39" s="110">
        <v>0.20200000000000001</v>
      </c>
      <c r="C39" s="110">
        <v>0.17299999999999999</v>
      </c>
      <c r="D39" s="110">
        <v>0.20899999999999999</v>
      </c>
      <c r="E39" s="110">
        <v>0.20799999999999999</v>
      </c>
      <c r="F39" s="110">
        <v>0.218</v>
      </c>
      <c r="G39" s="110">
        <v>0.25700000000000001</v>
      </c>
      <c r="H39" s="110">
        <v>0.28499999999999998</v>
      </c>
      <c r="I39" s="110">
        <v>0.28699999999999998</v>
      </c>
      <c r="J39" s="110">
        <v>0.28299999999999997</v>
      </c>
      <c r="K39" s="110">
        <v>0.34100000000000003</v>
      </c>
      <c r="L39" s="110">
        <v>0.316</v>
      </c>
      <c r="M39" s="110">
        <v>0.34300000000000003</v>
      </c>
      <c r="N39" s="110">
        <v>0.32200000000000001</v>
      </c>
      <c r="O39" s="110">
        <v>0.22</v>
      </c>
      <c r="P39" s="110">
        <v>0.38900000000000001</v>
      </c>
      <c r="Q39" s="110">
        <v>1</v>
      </c>
      <c r="R39" s="110">
        <v>1</v>
      </c>
      <c r="S39" s="110">
        <v>1</v>
      </c>
      <c r="T39" s="110">
        <v>1</v>
      </c>
      <c r="U39" s="110">
        <v>1</v>
      </c>
      <c r="V39" s="110">
        <v>1</v>
      </c>
      <c r="W39" s="110">
        <v>1</v>
      </c>
      <c r="X39" s="110">
        <v>1</v>
      </c>
      <c r="Y39" s="110">
        <v>1</v>
      </c>
      <c r="Z39" s="110">
        <v>1</v>
      </c>
      <c r="AA39" s="110">
        <v>1</v>
      </c>
      <c r="AB39" s="110">
        <v>1</v>
      </c>
      <c r="AC39" s="110">
        <v>1</v>
      </c>
      <c r="AD39" s="110">
        <v>1</v>
      </c>
      <c r="AE39" s="110">
        <v>1</v>
      </c>
    </row>
    <row r="40" spans="1:31" x14ac:dyDescent="0.2">
      <c r="A40" s="67">
        <v>35</v>
      </c>
      <c r="B40" s="110">
        <v>0.20200000000000001</v>
      </c>
      <c r="C40" s="110">
        <v>0.17299999999999999</v>
      </c>
      <c r="D40" s="110">
        <v>0.20899999999999999</v>
      </c>
      <c r="E40" s="110">
        <v>0.20799999999999999</v>
      </c>
      <c r="F40" s="110">
        <v>0.218</v>
      </c>
      <c r="G40" s="110">
        <v>0.25700000000000001</v>
      </c>
      <c r="H40" s="110">
        <v>0.28499999999999998</v>
      </c>
      <c r="I40" s="110">
        <v>0.28699999999999998</v>
      </c>
      <c r="J40" s="110">
        <v>0.28299999999999997</v>
      </c>
      <c r="K40" s="110">
        <v>0.34100000000000003</v>
      </c>
      <c r="L40" s="110">
        <v>0.316</v>
      </c>
      <c r="M40" s="110">
        <v>0.34300000000000003</v>
      </c>
      <c r="N40" s="110">
        <v>0.32200000000000001</v>
      </c>
      <c r="O40" s="110">
        <v>0.22</v>
      </c>
      <c r="P40" s="110">
        <v>0.38900000000000001</v>
      </c>
      <c r="Q40" s="110">
        <v>1</v>
      </c>
      <c r="R40" s="110">
        <v>1</v>
      </c>
      <c r="S40" s="110">
        <v>1</v>
      </c>
      <c r="T40" s="110">
        <v>1</v>
      </c>
      <c r="U40" s="110">
        <v>1</v>
      </c>
      <c r="V40" s="110">
        <v>1</v>
      </c>
      <c r="W40" s="110">
        <v>1</v>
      </c>
      <c r="X40" s="110">
        <v>1</v>
      </c>
      <c r="Y40" s="110">
        <v>1</v>
      </c>
      <c r="Z40" s="110">
        <v>1</v>
      </c>
      <c r="AA40" s="110">
        <v>1</v>
      </c>
      <c r="AB40" s="110">
        <v>1</v>
      </c>
      <c r="AC40" s="110">
        <v>1</v>
      </c>
      <c r="AD40" s="110">
        <v>1</v>
      </c>
      <c r="AE40" s="110">
        <v>1</v>
      </c>
    </row>
    <row r="41" spans="1:31" x14ac:dyDescent="0.2">
      <c r="A41" s="67">
        <v>36</v>
      </c>
      <c r="B41" s="110">
        <v>0</v>
      </c>
      <c r="C41" s="110">
        <v>0.17299999999999999</v>
      </c>
      <c r="D41" s="110">
        <v>0.20899999999999999</v>
      </c>
      <c r="E41" s="110">
        <v>0.20799999999999999</v>
      </c>
      <c r="F41" s="110">
        <v>0.218</v>
      </c>
      <c r="G41" s="110">
        <v>0.25700000000000001</v>
      </c>
      <c r="H41" s="110">
        <v>0.28499999999999998</v>
      </c>
      <c r="I41" s="110">
        <v>0.28699999999999998</v>
      </c>
      <c r="J41" s="110">
        <v>0.28299999999999997</v>
      </c>
      <c r="K41" s="110">
        <v>0.34100000000000003</v>
      </c>
      <c r="L41" s="110">
        <v>0.316</v>
      </c>
      <c r="M41" s="110">
        <v>0.34300000000000003</v>
      </c>
      <c r="N41" s="110">
        <v>0.32200000000000001</v>
      </c>
      <c r="O41" s="110">
        <v>0.22</v>
      </c>
      <c r="P41" s="110">
        <v>0.38900000000000001</v>
      </c>
      <c r="Q41" s="110">
        <v>1</v>
      </c>
      <c r="R41" s="110">
        <v>1</v>
      </c>
      <c r="S41" s="110">
        <v>1</v>
      </c>
      <c r="T41" s="110">
        <v>1</v>
      </c>
      <c r="U41" s="110">
        <v>1</v>
      </c>
      <c r="V41" s="110">
        <v>1</v>
      </c>
      <c r="W41" s="110">
        <v>1</v>
      </c>
      <c r="X41" s="110">
        <v>1</v>
      </c>
      <c r="Y41" s="110">
        <v>1</v>
      </c>
      <c r="Z41" s="110">
        <v>1</v>
      </c>
      <c r="AA41" s="110">
        <v>1</v>
      </c>
      <c r="AB41" s="110">
        <v>1</v>
      </c>
      <c r="AC41" s="110">
        <v>1</v>
      </c>
      <c r="AD41" s="110">
        <v>1</v>
      </c>
      <c r="AE41" s="110">
        <v>1</v>
      </c>
    </row>
    <row r="42" spans="1:31" x14ac:dyDescent="0.2">
      <c r="A42" s="67">
        <v>37</v>
      </c>
      <c r="B42" s="110">
        <v>0</v>
      </c>
      <c r="C42" s="110">
        <v>0</v>
      </c>
      <c r="D42" s="110">
        <v>0.20899999999999999</v>
      </c>
      <c r="E42" s="110">
        <v>0.20799999999999999</v>
      </c>
      <c r="F42" s="110">
        <v>0.218</v>
      </c>
      <c r="G42" s="110">
        <v>0.25700000000000001</v>
      </c>
      <c r="H42" s="110">
        <v>0.28499999999999998</v>
      </c>
      <c r="I42" s="110">
        <v>0.28699999999999998</v>
      </c>
      <c r="J42" s="110">
        <v>0.28299999999999997</v>
      </c>
      <c r="K42" s="110">
        <v>0.34100000000000003</v>
      </c>
      <c r="L42" s="110">
        <v>0.316</v>
      </c>
      <c r="M42" s="110">
        <v>0.34300000000000003</v>
      </c>
      <c r="N42" s="110">
        <v>0.32200000000000001</v>
      </c>
      <c r="O42" s="110">
        <v>0.22</v>
      </c>
      <c r="P42" s="110">
        <v>0.38900000000000001</v>
      </c>
      <c r="Q42" s="110">
        <v>1</v>
      </c>
      <c r="R42" s="110">
        <v>1</v>
      </c>
      <c r="S42" s="110">
        <v>1</v>
      </c>
      <c r="T42" s="110">
        <v>1</v>
      </c>
      <c r="U42" s="110">
        <v>1</v>
      </c>
      <c r="V42" s="110">
        <v>1</v>
      </c>
      <c r="W42" s="110">
        <v>1</v>
      </c>
      <c r="X42" s="110">
        <v>1</v>
      </c>
      <c r="Y42" s="110">
        <v>1</v>
      </c>
      <c r="Z42" s="110">
        <v>1</v>
      </c>
      <c r="AA42" s="110">
        <v>1</v>
      </c>
      <c r="AB42" s="110">
        <v>1</v>
      </c>
      <c r="AC42" s="110">
        <v>1</v>
      </c>
      <c r="AD42" s="110">
        <v>1</v>
      </c>
      <c r="AE42" s="110">
        <v>1</v>
      </c>
    </row>
    <row r="43" spans="1:31" x14ac:dyDescent="0.2">
      <c r="A43" s="67">
        <v>38</v>
      </c>
      <c r="B43" s="110">
        <v>0</v>
      </c>
      <c r="C43" s="110">
        <v>0</v>
      </c>
      <c r="D43" s="110">
        <v>0</v>
      </c>
      <c r="E43" s="110">
        <v>0.20799999999999999</v>
      </c>
      <c r="F43" s="110">
        <v>0.218</v>
      </c>
      <c r="G43" s="110">
        <v>0.25700000000000001</v>
      </c>
      <c r="H43" s="110">
        <v>0.28499999999999998</v>
      </c>
      <c r="I43" s="110">
        <v>0.28699999999999998</v>
      </c>
      <c r="J43" s="110">
        <v>0.28299999999999997</v>
      </c>
      <c r="K43" s="110">
        <v>0.34100000000000003</v>
      </c>
      <c r="L43" s="110">
        <v>0.316</v>
      </c>
      <c r="M43" s="110">
        <v>0.34300000000000003</v>
      </c>
      <c r="N43" s="110">
        <v>0.32200000000000001</v>
      </c>
      <c r="O43" s="110">
        <v>0.22</v>
      </c>
      <c r="P43" s="110">
        <v>0.38900000000000001</v>
      </c>
      <c r="Q43" s="110">
        <v>1</v>
      </c>
      <c r="R43" s="110">
        <v>1</v>
      </c>
      <c r="S43" s="110">
        <v>1</v>
      </c>
      <c r="T43" s="110">
        <v>1</v>
      </c>
      <c r="U43" s="110">
        <v>1</v>
      </c>
      <c r="V43" s="110">
        <v>1</v>
      </c>
      <c r="W43" s="110">
        <v>1</v>
      </c>
      <c r="X43" s="110">
        <v>1</v>
      </c>
      <c r="Y43" s="110">
        <v>1</v>
      </c>
      <c r="Z43" s="110">
        <v>1</v>
      </c>
      <c r="AA43" s="110">
        <v>1</v>
      </c>
      <c r="AB43" s="110">
        <v>1</v>
      </c>
      <c r="AC43" s="110">
        <v>1</v>
      </c>
      <c r="AD43" s="110">
        <v>1</v>
      </c>
      <c r="AE43" s="110">
        <v>1</v>
      </c>
    </row>
    <row r="44" spans="1:31" x14ac:dyDescent="0.2">
      <c r="A44" s="67">
        <v>39</v>
      </c>
      <c r="B44" s="110">
        <v>0</v>
      </c>
      <c r="C44" s="110">
        <v>0</v>
      </c>
      <c r="D44" s="110">
        <v>0</v>
      </c>
      <c r="E44" s="110">
        <v>0</v>
      </c>
      <c r="F44" s="110">
        <v>0.218</v>
      </c>
      <c r="G44" s="110">
        <v>0.25700000000000001</v>
      </c>
      <c r="H44" s="110">
        <v>0.28499999999999998</v>
      </c>
      <c r="I44" s="110">
        <v>0.28699999999999998</v>
      </c>
      <c r="J44" s="110">
        <v>0.28299999999999997</v>
      </c>
      <c r="K44" s="110">
        <v>0.34100000000000003</v>
      </c>
      <c r="L44" s="110">
        <v>0.316</v>
      </c>
      <c r="M44" s="110">
        <v>0.34300000000000003</v>
      </c>
      <c r="N44" s="110">
        <v>0.32200000000000001</v>
      </c>
      <c r="O44" s="110">
        <v>0.22</v>
      </c>
      <c r="P44" s="110">
        <v>0.38900000000000001</v>
      </c>
      <c r="Q44" s="110">
        <v>1</v>
      </c>
      <c r="R44" s="110">
        <v>1</v>
      </c>
      <c r="S44" s="110">
        <v>1</v>
      </c>
      <c r="T44" s="110">
        <v>1</v>
      </c>
      <c r="U44" s="110">
        <v>1</v>
      </c>
      <c r="V44" s="110">
        <v>1</v>
      </c>
      <c r="W44" s="110">
        <v>1</v>
      </c>
      <c r="X44" s="110">
        <v>1</v>
      </c>
      <c r="Y44" s="110">
        <v>1</v>
      </c>
      <c r="Z44" s="110">
        <v>1</v>
      </c>
      <c r="AA44" s="110">
        <v>1</v>
      </c>
      <c r="AB44" s="110">
        <v>1</v>
      </c>
      <c r="AC44" s="110">
        <v>1</v>
      </c>
      <c r="AD44" s="110">
        <v>1</v>
      </c>
      <c r="AE44" s="110">
        <v>1</v>
      </c>
    </row>
    <row r="45" spans="1:31" x14ac:dyDescent="0.2">
      <c r="A45" s="67">
        <v>40</v>
      </c>
      <c r="B45" s="110">
        <v>0</v>
      </c>
      <c r="C45" s="110">
        <v>0</v>
      </c>
      <c r="D45" s="110">
        <v>0</v>
      </c>
      <c r="E45" s="110">
        <v>0</v>
      </c>
      <c r="F45" s="110">
        <v>0</v>
      </c>
      <c r="G45" s="110">
        <v>0.25700000000000001</v>
      </c>
      <c r="H45" s="110">
        <v>0.28499999999999998</v>
      </c>
      <c r="I45" s="110">
        <v>0.28699999999999998</v>
      </c>
      <c r="J45" s="110">
        <v>0.28299999999999997</v>
      </c>
      <c r="K45" s="110">
        <v>0.34100000000000003</v>
      </c>
      <c r="L45" s="110">
        <v>0.316</v>
      </c>
      <c r="M45" s="110">
        <v>0.34300000000000003</v>
      </c>
      <c r="N45" s="110">
        <v>0.32200000000000001</v>
      </c>
      <c r="O45" s="110">
        <v>0.22</v>
      </c>
      <c r="P45" s="110">
        <v>0.38900000000000001</v>
      </c>
      <c r="Q45" s="110">
        <v>1</v>
      </c>
      <c r="R45" s="110">
        <v>1</v>
      </c>
      <c r="S45" s="110">
        <v>1</v>
      </c>
      <c r="T45" s="110">
        <v>1</v>
      </c>
      <c r="U45" s="110">
        <v>1</v>
      </c>
      <c r="V45" s="110">
        <v>1</v>
      </c>
      <c r="W45" s="110">
        <v>1</v>
      </c>
      <c r="X45" s="110">
        <v>1</v>
      </c>
      <c r="Y45" s="110">
        <v>1</v>
      </c>
      <c r="Z45" s="110">
        <v>1</v>
      </c>
      <c r="AA45" s="110">
        <v>1</v>
      </c>
      <c r="AB45" s="110">
        <v>1</v>
      </c>
      <c r="AC45" s="110">
        <v>1</v>
      </c>
      <c r="AD45" s="110">
        <v>1</v>
      </c>
      <c r="AE45" s="110">
        <v>1</v>
      </c>
    </row>
    <row r="46" spans="1:31" x14ac:dyDescent="0.2">
      <c r="A46" s="67">
        <v>41</v>
      </c>
      <c r="B46" s="110">
        <v>0</v>
      </c>
      <c r="C46" s="110">
        <v>0</v>
      </c>
      <c r="D46" s="110">
        <v>0</v>
      </c>
      <c r="E46" s="110">
        <v>0</v>
      </c>
      <c r="F46" s="110">
        <v>0</v>
      </c>
      <c r="G46" s="110">
        <v>0</v>
      </c>
      <c r="H46" s="110">
        <v>0.28499999999999998</v>
      </c>
      <c r="I46" s="110">
        <v>0.28699999999999998</v>
      </c>
      <c r="J46" s="110">
        <v>0.28299999999999997</v>
      </c>
      <c r="K46" s="110">
        <v>0.34100000000000003</v>
      </c>
      <c r="L46" s="110">
        <v>0.316</v>
      </c>
      <c r="M46" s="110">
        <v>0.34300000000000003</v>
      </c>
      <c r="N46" s="110">
        <v>0.32200000000000001</v>
      </c>
      <c r="O46" s="110">
        <v>0.22</v>
      </c>
      <c r="P46" s="110">
        <v>0.38900000000000001</v>
      </c>
      <c r="Q46" s="110">
        <v>1</v>
      </c>
      <c r="R46" s="110">
        <v>1</v>
      </c>
      <c r="S46" s="110">
        <v>1</v>
      </c>
      <c r="T46" s="110">
        <v>1</v>
      </c>
      <c r="U46" s="110">
        <v>1</v>
      </c>
      <c r="V46" s="110">
        <v>1</v>
      </c>
      <c r="W46" s="110">
        <v>1</v>
      </c>
      <c r="X46" s="110">
        <v>1</v>
      </c>
      <c r="Y46" s="110">
        <v>1</v>
      </c>
      <c r="Z46" s="110">
        <v>1</v>
      </c>
      <c r="AA46" s="110">
        <v>1</v>
      </c>
      <c r="AB46" s="110">
        <v>1</v>
      </c>
      <c r="AC46" s="110">
        <v>1</v>
      </c>
      <c r="AD46" s="110">
        <v>1</v>
      </c>
      <c r="AE46" s="110">
        <v>1</v>
      </c>
    </row>
    <row r="47" spans="1:31" x14ac:dyDescent="0.2">
      <c r="A47" s="67">
        <v>42</v>
      </c>
      <c r="B47" s="110">
        <v>0</v>
      </c>
      <c r="C47" s="110">
        <v>0</v>
      </c>
      <c r="D47" s="110">
        <v>0</v>
      </c>
      <c r="E47" s="110">
        <v>0</v>
      </c>
      <c r="F47" s="110">
        <v>0</v>
      </c>
      <c r="G47" s="110">
        <v>0</v>
      </c>
      <c r="H47" s="110">
        <v>0</v>
      </c>
      <c r="I47" s="110">
        <v>0.28699999999999998</v>
      </c>
      <c r="J47" s="110">
        <v>0.28299999999999997</v>
      </c>
      <c r="K47" s="110">
        <v>0.34100000000000003</v>
      </c>
      <c r="L47" s="110">
        <v>0.316</v>
      </c>
      <c r="M47" s="110">
        <v>0.34300000000000003</v>
      </c>
      <c r="N47" s="110">
        <v>0.32200000000000001</v>
      </c>
      <c r="O47" s="110">
        <v>0.22</v>
      </c>
      <c r="P47" s="110">
        <v>0.38900000000000001</v>
      </c>
      <c r="Q47" s="110">
        <v>1</v>
      </c>
      <c r="R47" s="110">
        <v>1</v>
      </c>
      <c r="S47" s="110">
        <v>1</v>
      </c>
      <c r="T47" s="110">
        <v>1</v>
      </c>
      <c r="U47" s="110">
        <v>1</v>
      </c>
      <c r="V47" s="110">
        <v>1</v>
      </c>
      <c r="W47" s="110">
        <v>1</v>
      </c>
      <c r="X47" s="110">
        <v>1</v>
      </c>
      <c r="Y47" s="110">
        <v>1</v>
      </c>
      <c r="Z47" s="110">
        <v>1</v>
      </c>
      <c r="AA47" s="110">
        <v>1</v>
      </c>
      <c r="AB47" s="110">
        <v>1</v>
      </c>
      <c r="AC47" s="110">
        <v>1</v>
      </c>
      <c r="AD47" s="110">
        <v>1</v>
      </c>
      <c r="AE47" s="110">
        <v>1</v>
      </c>
    </row>
    <row r="48" spans="1:31" x14ac:dyDescent="0.2">
      <c r="A48" s="67">
        <v>43</v>
      </c>
      <c r="B48" s="110">
        <v>0</v>
      </c>
      <c r="C48" s="110">
        <v>0</v>
      </c>
      <c r="D48" s="110">
        <v>0</v>
      </c>
      <c r="E48" s="110">
        <v>0</v>
      </c>
      <c r="F48" s="110">
        <v>0</v>
      </c>
      <c r="G48" s="110">
        <v>0</v>
      </c>
      <c r="H48" s="110">
        <v>0</v>
      </c>
      <c r="I48" s="110">
        <v>0</v>
      </c>
      <c r="J48" s="110">
        <v>0.28299999999999997</v>
      </c>
      <c r="K48" s="110">
        <v>0.34100000000000003</v>
      </c>
      <c r="L48" s="110">
        <v>0.316</v>
      </c>
      <c r="M48" s="110">
        <v>0.34300000000000003</v>
      </c>
      <c r="N48" s="110">
        <v>0.32200000000000001</v>
      </c>
      <c r="O48" s="110">
        <v>0.22</v>
      </c>
      <c r="P48" s="110">
        <v>0.38900000000000001</v>
      </c>
      <c r="Q48" s="110">
        <v>1</v>
      </c>
      <c r="R48" s="110">
        <v>1</v>
      </c>
      <c r="S48" s="110">
        <v>1</v>
      </c>
      <c r="T48" s="110">
        <v>1</v>
      </c>
      <c r="U48" s="110">
        <v>1</v>
      </c>
      <c r="V48" s="110">
        <v>1</v>
      </c>
      <c r="W48" s="110">
        <v>1</v>
      </c>
      <c r="X48" s="110">
        <v>1</v>
      </c>
      <c r="Y48" s="110">
        <v>1</v>
      </c>
      <c r="Z48" s="110">
        <v>1</v>
      </c>
      <c r="AA48" s="110">
        <v>1</v>
      </c>
      <c r="AB48" s="110">
        <v>1</v>
      </c>
      <c r="AC48" s="110">
        <v>1</v>
      </c>
      <c r="AD48" s="110">
        <v>1</v>
      </c>
      <c r="AE48" s="110">
        <v>1</v>
      </c>
    </row>
    <row r="49" spans="1:31" x14ac:dyDescent="0.2">
      <c r="A49" s="67">
        <v>44</v>
      </c>
      <c r="B49" s="110">
        <v>0</v>
      </c>
      <c r="C49" s="110">
        <v>0</v>
      </c>
      <c r="D49" s="110">
        <v>0</v>
      </c>
      <c r="E49" s="110">
        <v>0</v>
      </c>
      <c r="F49" s="110">
        <v>0</v>
      </c>
      <c r="G49" s="110">
        <v>0</v>
      </c>
      <c r="H49" s="110">
        <v>0</v>
      </c>
      <c r="I49" s="110">
        <v>0</v>
      </c>
      <c r="J49" s="110">
        <v>0</v>
      </c>
      <c r="K49" s="110">
        <v>0.34100000000000003</v>
      </c>
      <c r="L49" s="110">
        <v>0.316</v>
      </c>
      <c r="M49" s="110">
        <v>0.34300000000000003</v>
      </c>
      <c r="N49" s="110">
        <v>0.32200000000000001</v>
      </c>
      <c r="O49" s="110">
        <v>0.22</v>
      </c>
      <c r="P49" s="110">
        <v>0.38900000000000001</v>
      </c>
      <c r="Q49" s="110">
        <v>1</v>
      </c>
      <c r="R49" s="110">
        <v>1</v>
      </c>
      <c r="S49" s="110">
        <v>1</v>
      </c>
      <c r="T49" s="110">
        <v>1</v>
      </c>
      <c r="U49" s="110">
        <v>1</v>
      </c>
      <c r="V49" s="110">
        <v>1</v>
      </c>
      <c r="W49" s="110">
        <v>1</v>
      </c>
      <c r="X49" s="110">
        <v>1</v>
      </c>
      <c r="Y49" s="110">
        <v>1</v>
      </c>
      <c r="Z49" s="110">
        <v>1</v>
      </c>
      <c r="AA49" s="110">
        <v>1</v>
      </c>
      <c r="AB49" s="110">
        <v>1</v>
      </c>
      <c r="AC49" s="110">
        <v>1</v>
      </c>
      <c r="AD49" s="110">
        <v>1</v>
      </c>
      <c r="AE49" s="110">
        <v>1</v>
      </c>
    </row>
    <row r="50" spans="1:31" x14ac:dyDescent="0.2">
      <c r="A50" s="67">
        <v>45</v>
      </c>
      <c r="B50" s="110">
        <v>0</v>
      </c>
      <c r="C50" s="110">
        <v>0</v>
      </c>
      <c r="D50" s="110">
        <v>0</v>
      </c>
      <c r="E50" s="110">
        <v>0</v>
      </c>
      <c r="F50" s="110">
        <v>0</v>
      </c>
      <c r="G50" s="110">
        <v>0</v>
      </c>
      <c r="H50" s="110">
        <v>0</v>
      </c>
      <c r="I50" s="110">
        <v>0</v>
      </c>
      <c r="J50" s="110">
        <v>0</v>
      </c>
      <c r="K50" s="110">
        <v>0</v>
      </c>
      <c r="L50" s="110">
        <v>0.316</v>
      </c>
      <c r="M50" s="110">
        <v>0.34300000000000003</v>
      </c>
      <c r="N50" s="110">
        <v>0.32200000000000001</v>
      </c>
      <c r="O50" s="110">
        <v>0.22</v>
      </c>
      <c r="P50" s="110">
        <v>0.38900000000000001</v>
      </c>
      <c r="Q50" s="110">
        <v>1</v>
      </c>
      <c r="R50" s="110">
        <v>1</v>
      </c>
      <c r="S50" s="110">
        <v>1</v>
      </c>
      <c r="T50" s="110">
        <v>1</v>
      </c>
      <c r="U50" s="110">
        <v>1</v>
      </c>
      <c r="V50" s="110">
        <v>1</v>
      </c>
      <c r="W50" s="110">
        <v>1</v>
      </c>
      <c r="X50" s="110">
        <v>1</v>
      </c>
      <c r="Y50" s="110">
        <v>1</v>
      </c>
      <c r="Z50" s="110">
        <v>1</v>
      </c>
      <c r="AA50" s="110">
        <v>1</v>
      </c>
      <c r="AB50" s="110">
        <v>1</v>
      </c>
      <c r="AC50" s="110">
        <v>1</v>
      </c>
      <c r="AD50" s="110">
        <v>1</v>
      </c>
      <c r="AE50" s="110">
        <v>1</v>
      </c>
    </row>
    <row r="51" spans="1:31" x14ac:dyDescent="0.2">
      <c r="A51" s="67">
        <v>46</v>
      </c>
      <c r="B51" s="110">
        <v>0</v>
      </c>
      <c r="C51" s="110">
        <v>0</v>
      </c>
      <c r="D51" s="110">
        <v>0</v>
      </c>
      <c r="E51" s="110">
        <v>0</v>
      </c>
      <c r="F51" s="110">
        <v>0</v>
      </c>
      <c r="G51" s="110">
        <v>0</v>
      </c>
      <c r="H51" s="110">
        <v>0</v>
      </c>
      <c r="I51" s="110">
        <v>0</v>
      </c>
      <c r="J51" s="110">
        <v>0</v>
      </c>
      <c r="K51" s="110">
        <v>0</v>
      </c>
      <c r="L51" s="110">
        <v>0</v>
      </c>
      <c r="M51" s="110">
        <v>0.34300000000000003</v>
      </c>
      <c r="N51" s="110">
        <v>0.32200000000000001</v>
      </c>
      <c r="O51" s="110">
        <v>0.22</v>
      </c>
      <c r="P51" s="110">
        <v>0.38900000000000001</v>
      </c>
      <c r="Q51" s="110">
        <v>1</v>
      </c>
      <c r="R51" s="110">
        <v>1</v>
      </c>
      <c r="S51" s="110">
        <v>1</v>
      </c>
      <c r="T51" s="110">
        <v>1</v>
      </c>
      <c r="U51" s="110">
        <v>1</v>
      </c>
      <c r="V51" s="110">
        <v>1</v>
      </c>
      <c r="W51" s="110">
        <v>1</v>
      </c>
      <c r="X51" s="110">
        <v>1</v>
      </c>
      <c r="Y51" s="110">
        <v>1</v>
      </c>
      <c r="Z51" s="110">
        <v>1</v>
      </c>
      <c r="AA51" s="110">
        <v>1</v>
      </c>
      <c r="AB51" s="110">
        <v>1</v>
      </c>
      <c r="AC51" s="110">
        <v>1</v>
      </c>
      <c r="AD51" s="110">
        <v>1</v>
      </c>
      <c r="AE51" s="110">
        <v>1</v>
      </c>
    </row>
    <row r="52" spans="1:31" x14ac:dyDescent="0.2">
      <c r="A52" s="67">
        <v>47</v>
      </c>
      <c r="B52" s="110">
        <v>0</v>
      </c>
      <c r="C52" s="110">
        <v>0</v>
      </c>
      <c r="D52" s="110">
        <v>0</v>
      </c>
      <c r="E52" s="110">
        <v>0</v>
      </c>
      <c r="F52" s="110">
        <v>0</v>
      </c>
      <c r="G52" s="110">
        <v>0</v>
      </c>
      <c r="H52" s="110">
        <v>0</v>
      </c>
      <c r="I52" s="110">
        <v>0</v>
      </c>
      <c r="J52" s="110">
        <v>0</v>
      </c>
      <c r="K52" s="110">
        <v>0</v>
      </c>
      <c r="L52" s="110">
        <v>0</v>
      </c>
      <c r="M52" s="110">
        <v>0</v>
      </c>
      <c r="N52" s="110">
        <v>0.32200000000000001</v>
      </c>
      <c r="O52" s="110">
        <v>0.22</v>
      </c>
      <c r="P52" s="110">
        <v>0.38900000000000001</v>
      </c>
      <c r="Q52" s="110">
        <v>1</v>
      </c>
      <c r="R52" s="110">
        <v>1</v>
      </c>
      <c r="S52" s="110">
        <v>1</v>
      </c>
      <c r="T52" s="110">
        <v>1</v>
      </c>
      <c r="U52" s="110">
        <v>1</v>
      </c>
      <c r="V52" s="110">
        <v>1</v>
      </c>
      <c r="W52" s="110">
        <v>1</v>
      </c>
      <c r="X52" s="110">
        <v>1</v>
      </c>
      <c r="Y52" s="110">
        <v>1</v>
      </c>
      <c r="Z52" s="110">
        <v>1</v>
      </c>
      <c r="AA52" s="110">
        <v>1</v>
      </c>
      <c r="AB52" s="110">
        <v>1</v>
      </c>
      <c r="AC52" s="110">
        <v>1</v>
      </c>
      <c r="AD52" s="110">
        <v>1</v>
      </c>
      <c r="AE52" s="110">
        <v>1</v>
      </c>
    </row>
    <row r="53" spans="1:31" x14ac:dyDescent="0.2">
      <c r="A53" s="67">
        <v>48</v>
      </c>
      <c r="B53" s="110">
        <v>0</v>
      </c>
      <c r="C53" s="110">
        <v>0</v>
      </c>
      <c r="D53" s="110">
        <v>0</v>
      </c>
      <c r="E53" s="110">
        <v>0</v>
      </c>
      <c r="F53" s="110">
        <v>0</v>
      </c>
      <c r="G53" s="110">
        <v>0</v>
      </c>
      <c r="H53" s="110">
        <v>0</v>
      </c>
      <c r="I53" s="110">
        <v>0</v>
      </c>
      <c r="J53" s="110">
        <v>0</v>
      </c>
      <c r="K53" s="110">
        <v>0</v>
      </c>
      <c r="L53" s="110">
        <v>0</v>
      </c>
      <c r="M53" s="110">
        <v>0</v>
      </c>
      <c r="N53" s="110">
        <v>0</v>
      </c>
      <c r="O53" s="110">
        <v>0.22</v>
      </c>
      <c r="P53" s="110">
        <v>0.38900000000000001</v>
      </c>
      <c r="Q53" s="110">
        <v>1</v>
      </c>
      <c r="R53" s="110">
        <v>1</v>
      </c>
      <c r="S53" s="110">
        <v>1</v>
      </c>
      <c r="T53" s="110">
        <v>1</v>
      </c>
      <c r="U53" s="110">
        <v>1</v>
      </c>
      <c r="V53" s="110">
        <v>1</v>
      </c>
      <c r="W53" s="110">
        <v>1</v>
      </c>
      <c r="X53" s="110">
        <v>1</v>
      </c>
      <c r="Y53" s="110">
        <v>1</v>
      </c>
      <c r="Z53" s="110">
        <v>1</v>
      </c>
      <c r="AA53" s="110">
        <v>1</v>
      </c>
      <c r="AB53" s="110">
        <v>1</v>
      </c>
      <c r="AC53" s="110">
        <v>1</v>
      </c>
      <c r="AD53" s="110">
        <v>1</v>
      </c>
      <c r="AE53" s="110">
        <v>1</v>
      </c>
    </row>
    <row r="54" spans="1:31" x14ac:dyDescent="0.2">
      <c r="A54" s="67">
        <v>49</v>
      </c>
      <c r="B54" s="110">
        <v>0</v>
      </c>
      <c r="C54" s="110">
        <v>0</v>
      </c>
      <c r="D54" s="110">
        <v>0</v>
      </c>
      <c r="E54" s="110">
        <v>0</v>
      </c>
      <c r="F54" s="110">
        <v>0</v>
      </c>
      <c r="G54" s="110">
        <v>0</v>
      </c>
      <c r="H54" s="110">
        <v>0</v>
      </c>
      <c r="I54" s="110">
        <v>0</v>
      </c>
      <c r="J54" s="110">
        <v>0</v>
      </c>
      <c r="K54" s="110">
        <v>0</v>
      </c>
      <c r="L54" s="110">
        <v>0</v>
      </c>
      <c r="M54" s="110">
        <v>0</v>
      </c>
      <c r="N54" s="110">
        <v>0</v>
      </c>
      <c r="O54" s="110">
        <v>0</v>
      </c>
      <c r="P54" s="110">
        <v>0.38900000000000001</v>
      </c>
      <c r="Q54" s="110">
        <v>1</v>
      </c>
      <c r="R54" s="110">
        <v>1</v>
      </c>
      <c r="S54" s="110">
        <v>1</v>
      </c>
      <c r="T54" s="110">
        <v>1</v>
      </c>
      <c r="U54" s="110">
        <v>1</v>
      </c>
      <c r="V54" s="110">
        <v>1</v>
      </c>
      <c r="W54" s="110">
        <v>1</v>
      </c>
      <c r="X54" s="110">
        <v>1</v>
      </c>
      <c r="Y54" s="110">
        <v>1</v>
      </c>
      <c r="Z54" s="110">
        <v>1</v>
      </c>
      <c r="AA54" s="110">
        <v>1</v>
      </c>
      <c r="AB54" s="110">
        <v>1</v>
      </c>
      <c r="AC54" s="110">
        <v>1</v>
      </c>
      <c r="AD54" s="110">
        <v>1</v>
      </c>
      <c r="AE54" s="110">
        <v>1</v>
      </c>
    </row>
    <row r="55" spans="1:31" ht="13.5" thickBot="1" x14ac:dyDescent="0.25">
      <c r="A55" s="67">
        <v>50</v>
      </c>
      <c r="B55" s="111">
        <v>0</v>
      </c>
      <c r="C55" s="111">
        <v>0</v>
      </c>
      <c r="D55" s="111">
        <v>0</v>
      </c>
      <c r="E55" s="111">
        <v>0</v>
      </c>
      <c r="F55" s="111">
        <v>0</v>
      </c>
      <c r="G55" s="111">
        <v>0</v>
      </c>
      <c r="H55" s="111">
        <v>0</v>
      </c>
      <c r="I55" s="111">
        <v>0</v>
      </c>
      <c r="J55" s="111">
        <v>0</v>
      </c>
      <c r="K55" s="111">
        <v>0</v>
      </c>
      <c r="L55" s="111">
        <v>0</v>
      </c>
      <c r="M55" s="111">
        <v>0</v>
      </c>
      <c r="N55" s="111">
        <v>0</v>
      </c>
      <c r="O55" s="111">
        <v>0</v>
      </c>
      <c r="P55" s="111">
        <v>0</v>
      </c>
      <c r="Q55" s="111">
        <v>1</v>
      </c>
      <c r="R55" s="111">
        <v>1</v>
      </c>
      <c r="S55" s="111">
        <v>1</v>
      </c>
      <c r="T55" s="111">
        <v>1</v>
      </c>
      <c r="U55" s="111">
        <v>1</v>
      </c>
      <c r="V55" s="111">
        <v>1</v>
      </c>
      <c r="W55" s="111">
        <v>1</v>
      </c>
      <c r="X55" s="111">
        <v>1</v>
      </c>
      <c r="Y55" s="111">
        <v>1</v>
      </c>
      <c r="Z55" s="111">
        <v>1</v>
      </c>
      <c r="AA55" s="111">
        <v>1</v>
      </c>
      <c r="AB55" s="111">
        <v>1</v>
      </c>
      <c r="AC55" s="111">
        <v>1</v>
      </c>
      <c r="AD55" s="111">
        <v>1</v>
      </c>
      <c r="AE55" s="111">
        <v>1</v>
      </c>
    </row>
  </sheetData>
  <phoneticPr fontId="5" type="noConversion"/>
  <pageMargins left="0.75" right="0.75" top="0.5" bottom="0.5" header="0.5" footer="0.5"/>
  <pageSetup scale="70" orientation="landscape" r:id="rId1"/>
  <headerFooter alignWithMargins="0">
    <oddFooter>&amp;L&amp;A
Effective 12/20/2017&amp;C&amp;P of &amp;N</oddFooter>
  </headerFooter>
  <colBreaks count="1" manualBreakCount="1">
    <brk id="16" max="59" man="1"/>
  </colBreaks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4"/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6" sqref="A6"/>
      <selection pane="bottomRight" activeCell="B10" sqref="B10"/>
    </sheetView>
  </sheetViews>
  <sheetFormatPr defaultColWidth="8.7109375" defaultRowHeight="12.75" x14ac:dyDescent="0.2"/>
  <cols>
    <col min="1" max="1" width="7.140625" style="20" customWidth="1"/>
    <col min="2" max="31" width="11.140625" style="20" customWidth="1"/>
    <col min="32" max="16384" width="8.7109375" style="20"/>
  </cols>
  <sheetData>
    <row r="1" spans="1:31" ht="18" x14ac:dyDescent="0.25">
      <c r="B1" s="19" t="s">
        <v>73</v>
      </c>
      <c r="C1" s="30"/>
      <c r="D1" s="30"/>
      <c r="E1" s="30"/>
      <c r="F1" s="30"/>
      <c r="G1" s="30"/>
      <c r="H1" s="30"/>
      <c r="I1" s="30"/>
      <c r="J1" s="30"/>
      <c r="K1" s="30"/>
      <c r="L1" s="31"/>
      <c r="M1" s="31"/>
      <c r="N1" s="31"/>
      <c r="O1" s="31"/>
      <c r="P1" s="31"/>
      <c r="Q1" s="19" t="s">
        <v>73</v>
      </c>
      <c r="R1" s="31"/>
      <c r="S1" s="31"/>
      <c r="T1" s="31"/>
      <c r="U1" s="31"/>
      <c r="V1" s="31"/>
      <c r="W1" s="31"/>
      <c r="X1" s="31"/>
      <c r="Y1" s="31"/>
      <c r="Z1" s="31"/>
      <c r="AA1" s="31"/>
      <c r="AB1" s="31"/>
      <c r="AC1" s="31"/>
      <c r="AD1" s="31"/>
      <c r="AE1" s="31"/>
    </row>
    <row r="2" spans="1:31" x14ac:dyDescent="0.2">
      <c r="B2" s="18" t="s">
        <v>91</v>
      </c>
      <c r="C2" s="18"/>
      <c r="D2" s="18"/>
      <c r="E2" s="18"/>
      <c r="F2" s="18"/>
      <c r="G2" s="18"/>
      <c r="H2" s="18"/>
      <c r="I2" s="18"/>
      <c r="J2" s="18"/>
      <c r="K2" s="18"/>
      <c r="L2" s="31"/>
      <c r="M2" s="31"/>
      <c r="N2" s="31"/>
      <c r="O2" s="31"/>
      <c r="P2" s="31"/>
      <c r="Q2" s="18" t="s">
        <v>91</v>
      </c>
      <c r="R2" s="31"/>
      <c r="S2" s="31"/>
      <c r="T2" s="31"/>
      <c r="U2" s="31"/>
      <c r="V2" s="31"/>
      <c r="W2" s="31"/>
      <c r="X2" s="31"/>
      <c r="Y2" s="31"/>
      <c r="Z2" s="31"/>
      <c r="AA2" s="31"/>
      <c r="AB2" s="31"/>
      <c r="AC2" s="31"/>
      <c r="AD2" s="31"/>
      <c r="AE2" s="31"/>
    </row>
    <row r="3" spans="1:31" ht="13.5" thickBot="1" x14ac:dyDescent="0.25">
      <c r="A3" s="23"/>
      <c r="B3" s="23" t="s">
        <v>33</v>
      </c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  <c r="N3" s="23"/>
      <c r="O3" s="23"/>
      <c r="P3" s="23"/>
      <c r="Q3" s="23" t="s">
        <v>33</v>
      </c>
      <c r="R3" s="23"/>
      <c r="S3" s="23"/>
      <c r="T3" s="23"/>
      <c r="U3" s="23"/>
      <c r="X3" s="23"/>
      <c r="Y3" s="23"/>
      <c r="Z3" s="23"/>
      <c r="AA3" s="23"/>
      <c r="AB3" s="23"/>
      <c r="AC3" s="23"/>
      <c r="AD3" s="23"/>
      <c r="AE3" s="23"/>
    </row>
    <row r="4" spans="1:31" ht="13.5" thickBot="1" x14ac:dyDescent="0.25">
      <c r="A4" s="67" t="s">
        <v>17</v>
      </c>
      <c r="B4" s="32">
        <v>50</v>
      </c>
      <c r="C4" s="32">
        <v>51</v>
      </c>
      <c r="D4" s="32">
        <v>52</v>
      </c>
      <c r="E4" s="32">
        <v>53</v>
      </c>
      <c r="F4" s="32">
        <v>54</v>
      </c>
      <c r="G4" s="32">
        <v>55</v>
      </c>
      <c r="H4" s="32">
        <v>56</v>
      </c>
      <c r="I4" s="32">
        <v>57</v>
      </c>
      <c r="J4" s="32">
        <v>58</v>
      </c>
      <c r="K4" s="32">
        <v>59</v>
      </c>
      <c r="L4" s="32">
        <v>60</v>
      </c>
      <c r="M4" s="32">
        <v>61</v>
      </c>
      <c r="N4" s="32">
        <v>62</v>
      </c>
      <c r="O4" s="32">
        <v>63</v>
      </c>
      <c r="P4" s="32">
        <v>64</v>
      </c>
      <c r="Q4" s="32">
        <v>65</v>
      </c>
      <c r="R4" s="32">
        <v>66</v>
      </c>
      <c r="S4" s="32">
        <v>67</v>
      </c>
      <c r="T4" s="32">
        <v>68</v>
      </c>
      <c r="U4" s="32">
        <v>69</v>
      </c>
      <c r="V4" s="32">
        <v>70</v>
      </c>
      <c r="W4" s="32">
        <v>71</v>
      </c>
      <c r="X4" s="32">
        <v>72</v>
      </c>
      <c r="Y4" s="32">
        <v>73</v>
      </c>
      <c r="Z4" s="32">
        <v>74</v>
      </c>
      <c r="AA4" s="32">
        <v>75</v>
      </c>
      <c r="AB4" s="32">
        <v>76</v>
      </c>
      <c r="AC4" s="32">
        <v>77</v>
      </c>
      <c r="AD4" s="32">
        <v>78</v>
      </c>
      <c r="AE4" s="32">
        <v>79</v>
      </c>
    </row>
    <row r="5" spans="1:31" x14ac:dyDescent="0.2">
      <c r="A5" s="67">
        <v>0</v>
      </c>
      <c r="B5" s="109">
        <v>0</v>
      </c>
      <c r="C5" s="109">
        <v>0</v>
      </c>
      <c r="D5" s="109">
        <v>0</v>
      </c>
      <c r="E5" s="109">
        <v>0</v>
      </c>
      <c r="F5" s="109">
        <v>0</v>
      </c>
      <c r="G5" s="109">
        <v>0</v>
      </c>
      <c r="H5" s="109">
        <v>0</v>
      </c>
      <c r="I5" s="109">
        <v>0</v>
      </c>
      <c r="J5" s="109">
        <v>0</v>
      </c>
      <c r="K5" s="109">
        <v>0</v>
      </c>
      <c r="L5" s="109">
        <v>0</v>
      </c>
      <c r="M5" s="109">
        <v>0</v>
      </c>
      <c r="N5" s="109">
        <v>0</v>
      </c>
      <c r="O5" s="109">
        <v>0</v>
      </c>
      <c r="P5" s="109">
        <v>0</v>
      </c>
      <c r="Q5" s="109">
        <v>0</v>
      </c>
      <c r="R5" s="109">
        <v>0</v>
      </c>
      <c r="S5" s="109">
        <v>0</v>
      </c>
      <c r="T5" s="109">
        <v>0</v>
      </c>
      <c r="U5" s="109">
        <v>0</v>
      </c>
      <c r="V5" s="109">
        <v>0</v>
      </c>
      <c r="W5" s="109">
        <v>0</v>
      </c>
      <c r="X5" s="109">
        <v>0</v>
      </c>
      <c r="Y5" s="109">
        <v>0</v>
      </c>
      <c r="Z5" s="109">
        <v>0</v>
      </c>
      <c r="AA5" s="109">
        <v>0</v>
      </c>
      <c r="AB5" s="109">
        <v>0</v>
      </c>
      <c r="AC5" s="109">
        <v>0</v>
      </c>
      <c r="AD5" s="109">
        <v>0</v>
      </c>
      <c r="AE5" s="109">
        <v>0</v>
      </c>
    </row>
    <row r="6" spans="1:31" x14ac:dyDescent="0.2">
      <c r="A6" s="67">
        <v>1</v>
      </c>
      <c r="B6" s="110">
        <v>0</v>
      </c>
      <c r="C6" s="110">
        <v>0</v>
      </c>
      <c r="D6" s="110">
        <v>0</v>
      </c>
      <c r="E6" s="110">
        <v>0</v>
      </c>
      <c r="F6" s="110">
        <v>0</v>
      </c>
      <c r="G6" s="110">
        <v>0</v>
      </c>
      <c r="H6" s="110">
        <v>0</v>
      </c>
      <c r="I6" s="110">
        <v>0</v>
      </c>
      <c r="J6" s="110">
        <v>0</v>
      </c>
      <c r="K6" s="110">
        <v>0</v>
      </c>
      <c r="L6" s="110">
        <v>0</v>
      </c>
      <c r="M6" s="110">
        <v>0</v>
      </c>
      <c r="N6" s="110">
        <v>0</v>
      </c>
      <c r="O6" s="110">
        <v>0</v>
      </c>
      <c r="P6" s="110">
        <v>0</v>
      </c>
      <c r="Q6" s="110">
        <v>0</v>
      </c>
      <c r="R6" s="110">
        <v>0</v>
      </c>
      <c r="S6" s="110">
        <v>0</v>
      </c>
      <c r="T6" s="110">
        <v>0</v>
      </c>
      <c r="U6" s="110">
        <v>0</v>
      </c>
      <c r="V6" s="110">
        <v>0</v>
      </c>
      <c r="W6" s="110">
        <v>0</v>
      </c>
      <c r="X6" s="110">
        <v>0</v>
      </c>
      <c r="Y6" s="110">
        <v>0</v>
      </c>
      <c r="Z6" s="110">
        <v>0</v>
      </c>
      <c r="AA6" s="110">
        <v>0</v>
      </c>
      <c r="AB6" s="110">
        <v>0</v>
      </c>
      <c r="AC6" s="110">
        <v>0</v>
      </c>
      <c r="AD6" s="110">
        <v>0</v>
      </c>
      <c r="AE6" s="110">
        <v>0</v>
      </c>
    </row>
    <row r="7" spans="1:31" x14ac:dyDescent="0.2">
      <c r="A7" s="67">
        <v>2</v>
      </c>
      <c r="B7" s="110">
        <v>0</v>
      </c>
      <c r="C7" s="110">
        <v>0</v>
      </c>
      <c r="D7" s="110">
        <v>0</v>
      </c>
      <c r="E7" s="110">
        <v>0</v>
      </c>
      <c r="F7" s="110">
        <v>0</v>
      </c>
      <c r="G7" s="110">
        <v>0</v>
      </c>
      <c r="H7" s="110">
        <v>0</v>
      </c>
      <c r="I7" s="110">
        <v>0</v>
      </c>
      <c r="J7" s="110">
        <v>0</v>
      </c>
      <c r="K7" s="110">
        <v>0</v>
      </c>
      <c r="L7" s="110">
        <v>0</v>
      </c>
      <c r="M7" s="110">
        <v>0</v>
      </c>
      <c r="N7" s="110">
        <v>0</v>
      </c>
      <c r="O7" s="110">
        <v>0</v>
      </c>
      <c r="P7" s="110">
        <v>0</v>
      </c>
      <c r="Q7" s="110">
        <v>0</v>
      </c>
      <c r="R7" s="110">
        <v>0</v>
      </c>
      <c r="S7" s="110">
        <v>0</v>
      </c>
      <c r="T7" s="110">
        <v>0</v>
      </c>
      <c r="U7" s="110">
        <v>0</v>
      </c>
      <c r="V7" s="110">
        <v>0</v>
      </c>
      <c r="W7" s="110">
        <v>0</v>
      </c>
      <c r="X7" s="110">
        <v>0</v>
      </c>
      <c r="Y7" s="110">
        <v>0</v>
      </c>
      <c r="Z7" s="110">
        <v>0</v>
      </c>
      <c r="AA7" s="110">
        <v>0</v>
      </c>
      <c r="AB7" s="110">
        <v>0</v>
      </c>
      <c r="AC7" s="110">
        <v>0</v>
      </c>
      <c r="AD7" s="110">
        <v>0</v>
      </c>
      <c r="AE7" s="110">
        <v>0</v>
      </c>
    </row>
    <row r="8" spans="1:31" x14ac:dyDescent="0.2">
      <c r="A8" s="67">
        <v>3</v>
      </c>
      <c r="B8" s="110">
        <v>0</v>
      </c>
      <c r="C8" s="110">
        <v>0</v>
      </c>
      <c r="D8" s="110">
        <v>0</v>
      </c>
      <c r="E8" s="110">
        <v>0</v>
      </c>
      <c r="F8" s="110">
        <v>0</v>
      </c>
      <c r="G8" s="110">
        <v>0</v>
      </c>
      <c r="H8" s="110">
        <v>0</v>
      </c>
      <c r="I8" s="110">
        <v>0</v>
      </c>
      <c r="J8" s="110">
        <v>0</v>
      </c>
      <c r="K8" s="110">
        <v>0</v>
      </c>
      <c r="L8" s="110">
        <v>0</v>
      </c>
      <c r="M8" s="110">
        <v>0</v>
      </c>
      <c r="N8" s="110">
        <v>0</v>
      </c>
      <c r="O8" s="110">
        <v>0</v>
      </c>
      <c r="P8" s="110">
        <v>0</v>
      </c>
      <c r="Q8" s="110">
        <v>0</v>
      </c>
      <c r="R8" s="110">
        <v>0</v>
      </c>
      <c r="S8" s="110">
        <v>0</v>
      </c>
      <c r="T8" s="110">
        <v>0</v>
      </c>
      <c r="U8" s="110">
        <v>0</v>
      </c>
      <c r="V8" s="110">
        <v>0</v>
      </c>
      <c r="W8" s="110">
        <v>0</v>
      </c>
      <c r="X8" s="110">
        <v>0</v>
      </c>
      <c r="Y8" s="110">
        <v>0</v>
      </c>
      <c r="Z8" s="110">
        <v>0</v>
      </c>
      <c r="AA8" s="110">
        <v>0</v>
      </c>
      <c r="AB8" s="110">
        <v>0</v>
      </c>
      <c r="AC8" s="110">
        <v>0</v>
      </c>
      <c r="AD8" s="110">
        <v>0</v>
      </c>
      <c r="AE8" s="110">
        <v>0</v>
      </c>
    </row>
    <row r="9" spans="1:31" x14ac:dyDescent="0.2">
      <c r="A9" s="67">
        <v>4</v>
      </c>
      <c r="B9" s="110">
        <v>0</v>
      </c>
      <c r="C9" s="110">
        <v>0</v>
      </c>
      <c r="D9" s="110">
        <v>0</v>
      </c>
      <c r="E9" s="110">
        <v>0</v>
      </c>
      <c r="F9" s="110">
        <v>0</v>
      </c>
      <c r="G9" s="110">
        <v>0</v>
      </c>
      <c r="H9" s="110">
        <v>0</v>
      </c>
      <c r="I9" s="110">
        <v>0</v>
      </c>
      <c r="J9" s="110">
        <v>0</v>
      </c>
      <c r="K9" s="110">
        <v>0</v>
      </c>
      <c r="L9" s="110">
        <v>0</v>
      </c>
      <c r="M9" s="110">
        <v>0</v>
      </c>
      <c r="N9" s="110">
        <v>0</v>
      </c>
      <c r="O9" s="110">
        <v>0</v>
      </c>
      <c r="P9" s="110">
        <v>0</v>
      </c>
      <c r="Q9" s="110">
        <v>0</v>
      </c>
      <c r="R9" s="110">
        <v>0</v>
      </c>
      <c r="S9" s="110">
        <v>0</v>
      </c>
      <c r="T9" s="110">
        <v>0</v>
      </c>
      <c r="U9" s="110">
        <v>0</v>
      </c>
      <c r="V9" s="110">
        <v>0</v>
      </c>
      <c r="W9" s="110">
        <v>0</v>
      </c>
      <c r="X9" s="110">
        <v>0</v>
      </c>
      <c r="Y9" s="110">
        <v>0</v>
      </c>
      <c r="Z9" s="110">
        <v>0</v>
      </c>
      <c r="AA9" s="110">
        <v>0</v>
      </c>
      <c r="AB9" s="110">
        <v>0</v>
      </c>
      <c r="AC9" s="110">
        <v>0</v>
      </c>
      <c r="AD9" s="110">
        <v>0</v>
      </c>
      <c r="AE9" s="110">
        <v>0</v>
      </c>
    </row>
    <row r="10" spans="1:31" x14ac:dyDescent="0.2">
      <c r="A10" s="67">
        <v>5</v>
      </c>
      <c r="B10" s="110">
        <v>1E-3</v>
      </c>
      <c r="C10" s="110">
        <v>2E-3</v>
      </c>
      <c r="D10" s="110">
        <v>1.2E-2</v>
      </c>
      <c r="E10" s="110">
        <v>3.2000000000000001E-2</v>
      </c>
      <c r="F10" s="110">
        <v>5.7000000000000002E-2</v>
      </c>
      <c r="G10" s="110">
        <v>7.2999999999999995E-2</v>
      </c>
      <c r="H10" s="110">
        <v>6.4000000000000001E-2</v>
      </c>
      <c r="I10" s="110">
        <v>6.3E-2</v>
      </c>
      <c r="J10" s="110">
        <v>6.5000000000000002E-2</v>
      </c>
      <c r="K10" s="110">
        <v>8.7999999999999995E-2</v>
      </c>
      <c r="L10" s="110">
        <v>0.105</v>
      </c>
      <c r="M10" s="110">
        <v>0.11799999999999999</v>
      </c>
      <c r="N10" s="110">
        <v>8.6999999999999994E-2</v>
      </c>
      <c r="O10" s="110">
        <v>6.7000000000000004E-2</v>
      </c>
      <c r="P10" s="110">
        <v>6.7000000000000004E-2</v>
      </c>
      <c r="Q10" s="110">
        <v>1</v>
      </c>
      <c r="R10" s="110">
        <v>1</v>
      </c>
      <c r="S10" s="110">
        <v>1</v>
      </c>
      <c r="T10" s="110">
        <v>1</v>
      </c>
      <c r="U10" s="110">
        <v>1</v>
      </c>
      <c r="V10" s="110">
        <v>1</v>
      </c>
      <c r="W10" s="110">
        <v>1</v>
      </c>
      <c r="X10" s="110">
        <v>1</v>
      </c>
      <c r="Y10" s="110">
        <v>1</v>
      </c>
      <c r="Z10" s="110">
        <v>1</v>
      </c>
      <c r="AA10" s="110">
        <v>1</v>
      </c>
      <c r="AB10" s="110">
        <v>1</v>
      </c>
      <c r="AC10" s="110">
        <v>1</v>
      </c>
      <c r="AD10" s="110">
        <v>1</v>
      </c>
      <c r="AE10" s="110">
        <v>1</v>
      </c>
    </row>
    <row r="11" spans="1:31" x14ac:dyDescent="0.2">
      <c r="A11" s="67">
        <v>6</v>
      </c>
      <c r="B11" s="110">
        <v>1E-3</v>
      </c>
      <c r="C11" s="110">
        <v>2E-3</v>
      </c>
      <c r="D11" s="110">
        <v>1.2E-2</v>
      </c>
      <c r="E11" s="110">
        <v>3.2000000000000001E-2</v>
      </c>
      <c r="F11" s="110">
        <v>5.7000000000000002E-2</v>
      </c>
      <c r="G11" s="110">
        <v>7.2999999999999995E-2</v>
      </c>
      <c r="H11" s="110">
        <v>6.4000000000000001E-2</v>
      </c>
      <c r="I11" s="110">
        <v>6.3E-2</v>
      </c>
      <c r="J11" s="110">
        <v>6.5000000000000002E-2</v>
      </c>
      <c r="K11" s="110">
        <v>8.7999999999999995E-2</v>
      </c>
      <c r="L11" s="110">
        <v>0.105</v>
      </c>
      <c r="M11" s="110">
        <v>0.11799999999999999</v>
      </c>
      <c r="N11" s="110">
        <v>8.6999999999999994E-2</v>
      </c>
      <c r="O11" s="110">
        <v>6.7000000000000004E-2</v>
      </c>
      <c r="P11" s="110">
        <v>6.7000000000000004E-2</v>
      </c>
      <c r="Q11" s="110">
        <v>1</v>
      </c>
      <c r="R11" s="110">
        <v>1</v>
      </c>
      <c r="S11" s="110">
        <v>1</v>
      </c>
      <c r="T11" s="110">
        <v>1</v>
      </c>
      <c r="U11" s="110">
        <v>1</v>
      </c>
      <c r="V11" s="110">
        <v>1</v>
      </c>
      <c r="W11" s="110">
        <v>1</v>
      </c>
      <c r="X11" s="110">
        <v>1</v>
      </c>
      <c r="Y11" s="110">
        <v>1</v>
      </c>
      <c r="Z11" s="110">
        <v>1</v>
      </c>
      <c r="AA11" s="110">
        <v>1</v>
      </c>
      <c r="AB11" s="110">
        <v>1</v>
      </c>
      <c r="AC11" s="110">
        <v>1</v>
      </c>
      <c r="AD11" s="110">
        <v>1</v>
      </c>
      <c r="AE11" s="110">
        <v>1</v>
      </c>
    </row>
    <row r="12" spans="1:31" x14ac:dyDescent="0.2">
      <c r="A12" s="67">
        <v>7</v>
      </c>
      <c r="B12" s="110">
        <v>1E-3</v>
      </c>
      <c r="C12" s="110">
        <v>2E-3</v>
      </c>
      <c r="D12" s="110">
        <v>1.2E-2</v>
      </c>
      <c r="E12" s="110">
        <v>3.2000000000000001E-2</v>
      </c>
      <c r="F12" s="110">
        <v>5.7000000000000002E-2</v>
      </c>
      <c r="G12" s="110">
        <v>7.2999999999999995E-2</v>
      </c>
      <c r="H12" s="110">
        <v>6.4000000000000001E-2</v>
      </c>
      <c r="I12" s="110">
        <v>6.3E-2</v>
      </c>
      <c r="J12" s="110">
        <v>6.5000000000000002E-2</v>
      </c>
      <c r="K12" s="110">
        <v>8.7999999999999995E-2</v>
      </c>
      <c r="L12" s="110">
        <v>0.105</v>
      </c>
      <c r="M12" s="110">
        <v>0.11799999999999999</v>
      </c>
      <c r="N12" s="110">
        <v>8.6999999999999994E-2</v>
      </c>
      <c r="O12" s="110">
        <v>6.7000000000000004E-2</v>
      </c>
      <c r="P12" s="110">
        <v>6.7000000000000004E-2</v>
      </c>
      <c r="Q12" s="110">
        <v>1</v>
      </c>
      <c r="R12" s="110">
        <v>1</v>
      </c>
      <c r="S12" s="110">
        <v>1</v>
      </c>
      <c r="T12" s="110">
        <v>1</v>
      </c>
      <c r="U12" s="110">
        <v>1</v>
      </c>
      <c r="V12" s="110">
        <v>1</v>
      </c>
      <c r="W12" s="110">
        <v>1</v>
      </c>
      <c r="X12" s="110">
        <v>1</v>
      </c>
      <c r="Y12" s="110">
        <v>1</v>
      </c>
      <c r="Z12" s="110">
        <v>1</v>
      </c>
      <c r="AA12" s="110">
        <v>1</v>
      </c>
      <c r="AB12" s="110">
        <v>1</v>
      </c>
      <c r="AC12" s="110">
        <v>1</v>
      </c>
      <c r="AD12" s="110">
        <v>1</v>
      </c>
      <c r="AE12" s="110">
        <v>1</v>
      </c>
    </row>
    <row r="13" spans="1:31" x14ac:dyDescent="0.2">
      <c r="A13" s="67">
        <v>8</v>
      </c>
      <c r="B13" s="110">
        <v>1E-3</v>
      </c>
      <c r="C13" s="110">
        <v>2E-3</v>
      </c>
      <c r="D13" s="110">
        <v>1.2E-2</v>
      </c>
      <c r="E13" s="110">
        <v>3.2000000000000001E-2</v>
      </c>
      <c r="F13" s="110">
        <v>5.7000000000000002E-2</v>
      </c>
      <c r="G13" s="110">
        <v>7.2999999999999995E-2</v>
      </c>
      <c r="H13" s="110">
        <v>6.4000000000000001E-2</v>
      </c>
      <c r="I13" s="110">
        <v>6.3E-2</v>
      </c>
      <c r="J13" s="110">
        <v>6.5000000000000002E-2</v>
      </c>
      <c r="K13" s="110">
        <v>8.7999999999999995E-2</v>
      </c>
      <c r="L13" s="110">
        <v>0.105</v>
      </c>
      <c r="M13" s="110">
        <v>0.11799999999999999</v>
      </c>
      <c r="N13" s="110">
        <v>8.6999999999999994E-2</v>
      </c>
      <c r="O13" s="110">
        <v>6.7000000000000004E-2</v>
      </c>
      <c r="P13" s="110">
        <v>6.7000000000000004E-2</v>
      </c>
      <c r="Q13" s="110">
        <v>1</v>
      </c>
      <c r="R13" s="110">
        <v>1</v>
      </c>
      <c r="S13" s="110">
        <v>1</v>
      </c>
      <c r="T13" s="110">
        <v>1</v>
      </c>
      <c r="U13" s="110">
        <v>1</v>
      </c>
      <c r="V13" s="110">
        <v>1</v>
      </c>
      <c r="W13" s="110">
        <v>1</v>
      </c>
      <c r="X13" s="110">
        <v>1</v>
      </c>
      <c r="Y13" s="110">
        <v>1</v>
      </c>
      <c r="Z13" s="110">
        <v>1</v>
      </c>
      <c r="AA13" s="110">
        <v>1</v>
      </c>
      <c r="AB13" s="110">
        <v>1</v>
      </c>
      <c r="AC13" s="110">
        <v>1</v>
      </c>
      <c r="AD13" s="110">
        <v>1</v>
      </c>
      <c r="AE13" s="110">
        <v>1</v>
      </c>
    </row>
    <row r="14" spans="1:31" x14ac:dyDescent="0.2">
      <c r="A14" s="67">
        <v>9</v>
      </c>
      <c r="B14" s="110">
        <v>1E-3</v>
      </c>
      <c r="C14" s="110">
        <v>2E-3</v>
      </c>
      <c r="D14" s="110">
        <v>1.2E-2</v>
      </c>
      <c r="E14" s="110">
        <v>3.2000000000000001E-2</v>
      </c>
      <c r="F14" s="110">
        <v>5.7000000000000002E-2</v>
      </c>
      <c r="G14" s="110">
        <v>7.2999999999999995E-2</v>
      </c>
      <c r="H14" s="110">
        <v>6.4000000000000001E-2</v>
      </c>
      <c r="I14" s="110">
        <v>6.3E-2</v>
      </c>
      <c r="J14" s="110">
        <v>6.5000000000000002E-2</v>
      </c>
      <c r="K14" s="110">
        <v>8.7999999999999995E-2</v>
      </c>
      <c r="L14" s="110">
        <v>0.105</v>
      </c>
      <c r="M14" s="110">
        <v>0.11799999999999999</v>
      </c>
      <c r="N14" s="110">
        <v>8.6999999999999994E-2</v>
      </c>
      <c r="O14" s="110">
        <v>6.7000000000000004E-2</v>
      </c>
      <c r="P14" s="110">
        <v>6.7000000000000004E-2</v>
      </c>
      <c r="Q14" s="110">
        <v>1</v>
      </c>
      <c r="R14" s="110">
        <v>1</v>
      </c>
      <c r="S14" s="110">
        <v>1</v>
      </c>
      <c r="T14" s="110">
        <v>1</v>
      </c>
      <c r="U14" s="110">
        <v>1</v>
      </c>
      <c r="V14" s="110">
        <v>1</v>
      </c>
      <c r="W14" s="110">
        <v>1</v>
      </c>
      <c r="X14" s="110">
        <v>1</v>
      </c>
      <c r="Y14" s="110">
        <v>1</v>
      </c>
      <c r="Z14" s="110">
        <v>1</v>
      </c>
      <c r="AA14" s="110">
        <v>1</v>
      </c>
      <c r="AB14" s="110">
        <v>1</v>
      </c>
      <c r="AC14" s="110">
        <v>1</v>
      </c>
      <c r="AD14" s="110">
        <v>1</v>
      </c>
      <c r="AE14" s="110">
        <v>1</v>
      </c>
    </row>
    <row r="15" spans="1:31" x14ac:dyDescent="0.2">
      <c r="A15" s="67">
        <v>10</v>
      </c>
      <c r="B15" s="110">
        <v>1E-3</v>
      </c>
      <c r="C15" s="110">
        <v>2E-3</v>
      </c>
      <c r="D15" s="110">
        <v>1.2E-2</v>
      </c>
      <c r="E15" s="110">
        <v>3.2000000000000001E-2</v>
      </c>
      <c r="F15" s="110">
        <v>5.7000000000000002E-2</v>
      </c>
      <c r="G15" s="110">
        <v>7.2999999999999995E-2</v>
      </c>
      <c r="H15" s="110">
        <v>6.4000000000000001E-2</v>
      </c>
      <c r="I15" s="110">
        <v>6.3E-2</v>
      </c>
      <c r="J15" s="110">
        <v>6.5000000000000002E-2</v>
      </c>
      <c r="K15" s="110">
        <v>8.7999999999999995E-2</v>
      </c>
      <c r="L15" s="110">
        <v>0.105</v>
      </c>
      <c r="M15" s="110">
        <v>0.11799999999999999</v>
      </c>
      <c r="N15" s="110">
        <v>8.6999999999999994E-2</v>
      </c>
      <c r="O15" s="110">
        <v>6.7000000000000004E-2</v>
      </c>
      <c r="P15" s="110">
        <v>6.7000000000000004E-2</v>
      </c>
      <c r="Q15" s="110">
        <v>1</v>
      </c>
      <c r="R15" s="110">
        <v>1</v>
      </c>
      <c r="S15" s="110">
        <v>1</v>
      </c>
      <c r="T15" s="110">
        <v>1</v>
      </c>
      <c r="U15" s="110">
        <v>1</v>
      </c>
      <c r="V15" s="110">
        <v>1</v>
      </c>
      <c r="W15" s="110">
        <v>1</v>
      </c>
      <c r="X15" s="110">
        <v>1</v>
      </c>
      <c r="Y15" s="110">
        <v>1</v>
      </c>
      <c r="Z15" s="110">
        <v>1</v>
      </c>
      <c r="AA15" s="110">
        <v>1</v>
      </c>
      <c r="AB15" s="110">
        <v>1</v>
      </c>
      <c r="AC15" s="110">
        <v>1</v>
      </c>
      <c r="AD15" s="110">
        <v>1</v>
      </c>
      <c r="AE15" s="110">
        <v>1</v>
      </c>
    </row>
    <row r="16" spans="1:31" x14ac:dyDescent="0.2">
      <c r="A16" s="67">
        <v>11</v>
      </c>
      <c r="B16" s="110">
        <v>1E-3</v>
      </c>
      <c r="C16" s="110">
        <v>2E-3</v>
      </c>
      <c r="D16" s="110">
        <v>1.2E-2</v>
      </c>
      <c r="E16" s="110">
        <v>3.2000000000000001E-2</v>
      </c>
      <c r="F16" s="110">
        <v>5.7000000000000002E-2</v>
      </c>
      <c r="G16" s="110">
        <v>7.2999999999999995E-2</v>
      </c>
      <c r="H16" s="110">
        <v>6.4000000000000001E-2</v>
      </c>
      <c r="I16" s="110">
        <v>6.3E-2</v>
      </c>
      <c r="J16" s="110">
        <v>6.5000000000000002E-2</v>
      </c>
      <c r="K16" s="110">
        <v>8.7999999999999995E-2</v>
      </c>
      <c r="L16" s="110">
        <v>0.105</v>
      </c>
      <c r="M16" s="110">
        <v>0.11799999999999999</v>
      </c>
      <c r="N16" s="110">
        <v>8.6999999999999994E-2</v>
      </c>
      <c r="O16" s="110">
        <v>6.7000000000000004E-2</v>
      </c>
      <c r="P16" s="110">
        <v>6.7000000000000004E-2</v>
      </c>
      <c r="Q16" s="110">
        <v>1</v>
      </c>
      <c r="R16" s="110">
        <v>1</v>
      </c>
      <c r="S16" s="110">
        <v>1</v>
      </c>
      <c r="T16" s="110">
        <v>1</v>
      </c>
      <c r="U16" s="110">
        <v>1</v>
      </c>
      <c r="V16" s="110">
        <v>1</v>
      </c>
      <c r="W16" s="110">
        <v>1</v>
      </c>
      <c r="X16" s="110">
        <v>1</v>
      </c>
      <c r="Y16" s="110">
        <v>1</v>
      </c>
      <c r="Z16" s="110">
        <v>1</v>
      </c>
      <c r="AA16" s="110">
        <v>1</v>
      </c>
      <c r="AB16" s="110">
        <v>1</v>
      </c>
      <c r="AC16" s="110">
        <v>1</v>
      </c>
      <c r="AD16" s="110">
        <v>1</v>
      </c>
      <c r="AE16" s="110">
        <v>1</v>
      </c>
    </row>
    <row r="17" spans="1:31" x14ac:dyDescent="0.2">
      <c r="A17" s="67">
        <v>12</v>
      </c>
      <c r="B17" s="110">
        <v>1E-3</v>
      </c>
      <c r="C17" s="110">
        <v>2E-3</v>
      </c>
      <c r="D17" s="110">
        <v>1.2E-2</v>
      </c>
      <c r="E17" s="110">
        <v>3.2000000000000001E-2</v>
      </c>
      <c r="F17" s="110">
        <v>5.7000000000000002E-2</v>
      </c>
      <c r="G17" s="110">
        <v>7.2999999999999995E-2</v>
      </c>
      <c r="H17" s="110">
        <v>6.4000000000000001E-2</v>
      </c>
      <c r="I17" s="110">
        <v>6.3E-2</v>
      </c>
      <c r="J17" s="110">
        <v>6.5000000000000002E-2</v>
      </c>
      <c r="K17" s="110">
        <v>8.7999999999999995E-2</v>
      </c>
      <c r="L17" s="110">
        <v>0.105</v>
      </c>
      <c r="M17" s="110">
        <v>0.11799999999999999</v>
      </c>
      <c r="N17" s="110">
        <v>8.6999999999999994E-2</v>
      </c>
      <c r="O17" s="110">
        <v>6.7000000000000004E-2</v>
      </c>
      <c r="P17" s="110">
        <v>6.7000000000000004E-2</v>
      </c>
      <c r="Q17" s="110">
        <v>1</v>
      </c>
      <c r="R17" s="110">
        <v>1</v>
      </c>
      <c r="S17" s="110">
        <v>1</v>
      </c>
      <c r="T17" s="110">
        <v>1</v>
      </c>
      <c r="U17" s="110">
        <v>1</v>
      </c>
      <c r="V17" s="110">
        <v>1</v>
      </c>
      <c r="W17" s="110">
        <v>1</v>
      </c>
      <c r="X17" s="110">
        <v>1</v>
      </c>
      <c r="Y17" s="110">
        <v>1</v>
      </c>
      <c r="Z17" s="110">
        <v>1</v>
      </c>
      <c r="AA17" s="110">
        <v>1</v>
      </c>
      <c r="AB17" s="110">
        <v>1</v>
      </c>
      <c r="AC17" s="110">
        <v>1</v>
      </c>
      <c r="AD17" s="110">
        <v>1</v>
      </c>
      <c r="AE17" s="110">
        <v>1</v>
      </c>
    </row>
    <row r="18" spans="1:31" x14ac:dyDescent="0.2">
      <c r="A18" s="67">
        <v>13</v>
      </c>
      <c r="B18" s="110">
        <v>1E-3</v>
      </c>
      <c r="C18" s="110">
        <v>2E-3</v>
      </c>
      <c r="D18" s="110">
        <v>1.2E-2</v>
      </c>
      <c r="E18" s="110">
        <v>3.2000000000000001E-2</v>
      </c>
      <c r="F18" s="110">
        <v>5.7000000000000002E-2</v>
      </c>
      <c r="G18" s="110">
        <v>7.2999999999999995E-2</v>
      </c>
      <c r="H18" s="110">
        <v>6.4000000000000001E-2</v>
      </c>
      <c r="I18" s="110">
        <v>6.3E-2</v>
      </c>
      <c r="J18" s="110">
        <v>6.5000000000000002E-2</v>
      </c>
      <c r="K18" s="110">
        <v>8.7999999999999995E-2</v>
      </c>
      <c r="L18" s="110">
        <v>0.105</v>
      </c>
      <c r="M18" s="110">
        <v>0.11799999999999999</v>
      </c>
      <c r="N18" s="110">
        <v>8.6999999999999994E-2</v>
      </c>
      <c r="O18" s="110">
        <v>6.7000000000000004E-2</v>
      </c>
      <c r="P18" s="110">
        <v>6.7000000000000004E-2</v>
      </c>
      <c r="Q18" s="110">
        <v>1</v>
      </c>
      <c r="R18" s="110">
        <v>1</v>
      </c>
      <c r="S18" s="110">
        <v>1</v>
      </c>
      <c r="T18" s="110">
        <v>1</v>
      </c>
      <c r="U18" s="110">
        <v>1</v>
      </c>
      <c r="V18" s="110">
        <v>1</v>
      </c>
      <c r="W18" s="110">
        <v>1</v>
      </c>
      <c r="X18" s="110">
        <v>1</v>
      </c>
      <c r="Y18" s="110">
        <v>1</v>
      </c>
      <c r="Z18" s="110">
        <v>1</v>
      </c>
      <c r="AA18" s="110">
        <v>1</v>
      </c>
      <c r="AB18" s="110">
        <v>1</v>
      </c>
      <c r="AC18" s="110">
        <v>1</v>
      </c>
      <c r="AD18" s="110">
        <v>1</v>
      </c>
      <c r="AE18" s="110">
        <v>1</v>
      </c>
    </row>
    <row r="19" spans="1:31" x14ac:dyDescent="0.2">
      <c r="A19" s="67">
        <v>14</v>
      </c>
      <c r="B19" s="110">
        <v>1E-3</v>
      </c>
      <c r="C19" s="110">
        <v>2E-3</v>
      </c>
      <c r="D19" s="110">
        <v>1.2E-2</v>
      </c>
      <c r="E19" s="110">
        <v>3.2000000000000001E-2</v>
      </c>
      <c r="F19" s="110">
        <v>5.7000000000000002E-2</v>
      </c>
      <c r="G19" s="110">
        <v>7.2999999999999995E-2</v>
      </c>
      <c r="H19" s="110">
        <v>6.4000000000000001E-2</v>
      </c>
      <c r="I19" s="110">
        <v>6.3E-2</v>
      </c>
      <c r="J19" s="110">
        <v>6.5000000000000002E-2</v>
      </c>
      <c r="K19" s="110">
        <v>8.7999999999999995E-2</v>
      </c>
      <c r="L19" s="110">
        <v>0.105</v>
      </c>
      <c r="M19" s="110">
        <v>0.11799999999999999</v>
      </c>
      <c r="N19" s="110">
        <v>8.6999999999999994E-2</v>
      </c>
      <c r="O19" s="110">
        <v>6.7000000000000004E-2</v>
      </c>
      <c r="P19" s="110">
        <v>6.7000000000000004E-2</v>
      </c>
      <c r="Q19" s="110">
        <v>1</v>
      </c>
      <c r="R19" s="110">
        <v>1</v>
      </c>
      <c r="S19" s="110">
        <v>1</v>
      </c>
      <c r="T19" s="110">
        <v>1</v>
      </c>
      <c r="U19" s="110">
        <v>1</v>
      </c>
      <c r="V19" s="110">
        <v>1</v>
      </c>
      <c r="W19" s="110">
        <v>1</v>
      </c>
      <c r="X19" s="110">
        <v>1</v>
      </c>
      <c r="Y19" s="110">
        <v>1</v>
      </c>
      <c r="Z19" s="110">
        <v>1</v>
      </c>
      <c r="AA19" s="110">
        <v>1</v>
      </c>
      <c r="AB19" s="110">
        <v>1</v>
      </c>
      <c r="AC19" s="110">
        <v>1</v>
      </c>
      <c r="AD19" s="110">
        <v>1</v>
      </c>
      <c r="AE19" s="110">
        <v>1</v>
      </c>
    </row>
    <row r="20" spans="1:31" x14ac:dyDescent="0.2">
      <c r="A20" s="67">
        <v>15</v>
      </c>
      <c r="B20" s="110">
        <v>1E-3</v>
      </c>
      <c r="C20" s="110">
        <v>2E-3</v>
      </c>
      <c r="D20" s="110">
        <v>1.2E-2</v>
      </c>
      <c r="E20" s="110">
        <v>3.2000000000000001E-2</v>
      </c>
      <c r="F20" s="110">
        <v>5.7000000000000002E-2</v>
      </c>
      <c r="G20" s="110">
        <v>7.2999999999999995E-2</v>
      </c>
      <c r="H20" s="110">
        <v>6.4000000000000001E-2</v>
      </c>
      <c r="I20" s="110">
        <v>6.3E-2</v>
      </c>
      <c r="J20" s="110">
        <v>6.5000000000000002E-2</v>
      </c>
      <c r="K20" s="110">
        <v>8.7999999999999995E-2</v>
      </c>
      <c r="L20" s="110">
        <v>0.105</v>
      </c>
      <c r="M20" s="110">
        <v>0.11799999999999999</v>
      </c>
      <c r="N20" s="110">
        <v>8.6999999999999994E-2</v>
      </c>
      <c r="O20" s="110">
        <v>6.7000000000000004E-2</v>
      </c>
      <c r="P20" s="110">
        <v>6.7000000000000004E-2</v>
      </c>
      <c r="Q20" s="110">
        <v>1</v>
      </c>
      <c r="R20" s="110">
        <v>1</v>
      </c>
      <c r="S20" s="110">
        <v>1</v>
      </c>
      <c r="T20" s="110">
        <v>1</v>
      </c>
      <c r="U20" s="110">
        <v>1</v>
      </c>
      <c r="V20" s="110">
        <v>1</v>
      </c>
      <c r="W20" s="110">
        <v>1</v>
      </c>
      <c r="X20" s="110">
        <v>1</v>
      </c>
      <c r="Y20" s="110">
        <v>1</v>
      </c>
      <c r="Z20" s="110">
        <v>1</v>
      </c>
      <c r="AA20" s="110">
        <v>1</v>
      </c>
      <c r="AB20" s="110">
        <v>1</v>
      </c>
      <c r="AC20" s="110">
        <v>1</v>
      </c>
      <c r="AD20" s="110">
        <v>1</v>
      </c>
      <c r="AE20" s="110">
        <v>1</v>
      </c>
    </row>
    <row r="21" spans="1:31" x14ac:dyDescent="0.2">
      <c r="A21" s="67">
        <v>16</v>
      </c>
      <c r="B21" s="110">
        <v>1E-3</v>
      </c>
      <c r="C21" s="110">
        <v>2E-3</v>
      </c>
      <c r="D21" s="110">
        <v>1.2E-2</v>
      </c>
      <c r="E21" s="110">
        <v>3.2000000000000001E-2</v>
      </c>
      <c r="F21" s="110">
        <v>5.7000000000000002E-2</v>
      </c>
      <c r="G21" s="110">
        <v>7.2999999999999995E-2</v>
      </c>
      <c r="H21" s="110">
        <v>6.4000000000000001E-2</v>
      </c>
      <c r="I21" s="110">
        <v>6.3E-2</v>
      </c>
      <c r="J21" s="110">
        <v>6.5000000000000002E-2</v>
      </c>
      <c r="K21" s="110">
        <v>8.7999999999999995E-2</v>
      </c>
      <c r="L21" s="110">
        <v>0.105</v>
      </c>
      <c r="M21" s="110">
        <v>0.11799999999999999</v>
      </c>
      <c r="N21" s="110">
        <v>8.6999999999999994E-2</v>
      </c>
      <c r="O21" s="110">
        <v>6.7000000000000004E-2</v>
      </c>
      <c r="P21" s="110">
        <v>6.7000000000000004E-2</v>
      </c>
      <c r="Q21" s="110">
        <v>1</v>
      </c>
      <c r="R21" s="110">
        <v>1</v>
      </c>
      <c r="S21" s="110">
        <v>1</v>
      </c>
      <c r="T21" s="110">
        <v>1</v>
      </c>
      <c r="U21" s="110">
        <v>1</v>
      </c>
      <c r="V21" s="110">
        <v>1</v>
      </c>
      <c r="W21" s="110">
        <v>1</v>
      </c>
      <c r="X21" s="110">
        <v>1</v>
      </c>
      <c r="Y21" s="110">
        <v>1</v>
      </c>
      <c r="Z21" s="110">
        <v>1</v>
      </c>
      <c r="AA21" s="110">
        <v>1</v>
      </c>
      <c r="AB21" s="110">
        <v>1</v>
      </c>
      <c r="AC21" s="110">
        <v>1</v>
      </c>
      <c r="AD21" s="110">
        <v>1</v>
      </c>
      <c r="AE21" s="110">
        <v>1</v>
      </c>
    </row>
    <row r="22" spans="1:31" x14ac:dyDescent="0.2">
      <c r="A22" s="67">
        <v>17</v>
      </c>
      <c r="B22" s="110">
        <v>1E-3</v>
      </c>
      <c r="C22" s="110">
        <v>2E-3</v>
      </c>
      <c r="D22" s="110">
        <v>1.2E-2</v>
      </c>
      <c r="E22" s="110">
        <v>3.2000000000000001E-2</v>
      </c>
      <c r="F22" s="110">
        <v>5.7000000000000002E-2</v>
      </c>
      <c r="G22" s="110">
        <v>7.2999999999999995E-2</v>
      </c>
      <c r="H22" s="110">
        <v>6.4000000000000001E-2</v>
      </c>
      <c r="I22" s="110">
        <v>6.3E-2</v>
      </c>
      <c r="J22" s="110">
        <v>6.5000000000000002E-2</v>
      </c>
      <c r="K22" s="110">
        <v>8.7999999999999995E-2</v>
      </c>
      <c r="L22" s="110">
        <v>0.105</v>
      </c>
      <c r="M22" s="110">
        <v>0.11799999999999999</v>
      </c>
      <c r="N22" s="110">
        <v>8.6999999999999994E-2</v>
      </c>
      <c r="O22" s="110">
        <v>6.7000000000000004E-2</v>
      </c>
      <c r="P22" s="110">
        <v>6.7000000000000004E-2</v>
      </c>
      <c r="Q22" s="110">
        <v>1</v>
      </c>
      <c r="R22" s="110">
        <v>1</v>
      </c>
      <c r="S22" s="110">
        <v>1</v>
      </c>
      <c r="T22" s="110">
        <v>1</v>
      </c>
      <c r="U22" s="110">
        <v>1</v>
      </c>
      <c r="V22" s="110">
        <v>1</v>
      </c>
      <c r="W22" s="110">
        <v>1</v>
      </c>
      <c r="X22" s="110">
        <v>1</v>
      </c>
      <c r="Y22" s="110">
        <v>1</v>
      </c>
      <c r="Z22" s="110">
        <v>1</v>
      </c>
      <c r="AA22" s="110">
        <v>1</v>
      </c>
      <c r="AB22" s="110">
        <v>1</v>
      </c>
      <c r="AC22" s="110">
        <v>1</v>
      </c>
      <c r="AD22" s="110">
        <v>1</v>
      </c>
      <c r="AE22" s="110">
        <v>1</v>
      </c>
    </row>
    <row r="23" spans="1:31" x14ac:dyDescent="0.2">
      <c r="A23" s="67">
        <v>18</v>
      </c>
      <c r="B23" s="110">
        <v>3.0000000000000001E-3</v>
      </c>
      <c r="C23" s="110">
        <v>4.0000000000000001E-3</v>
      </c>
      <c r="D23" s="110">
        <v>1.4E-2</v>
      </c>
      <c r="E23" s="110">
        <v>3.5000000000000003E-2</v>
      </c>
      <c r="F23" s="110">
        <v>6.3E-2</v>
      </c>
      <c r="G23" s="110">
        <v>0.08</v>
      </c>
      <c r="H23" s="110">
        <v>7.1999999999999995E-2</v>
      </c>
      <c r="I23" s="110">
        <v>7.0000000000000007E-2</v>
      </c>
      <c r="J23" s="110">
        <v>7.2999999999999995E-2</v>
      </c>
      <c r="K23" s="110">
        <v>9.7000000000000003E-2</v>
      </c>
      <c r="L23" s="110">
        <v>0.115</v>
      </c>
      <c r="M23" s="110">
        <v>0.13</v>
      </c>
      <c r="N23" s="110">
        <v>9.5000000000000001E-2</v>
      </c>
      <c r="O23" s="110">
        <v>7.3999999999999996E-2</v>
      </c>
      <c r="P23" s="110">
        <v>7.3999999999999996E-2</v>
      </c>
      <c r="Q23" s="110">
        <v>1</v>
      </c>
      <c r="R23" s="110">
        <v>1</v>
      </c>
      <c r="S23" s="110">
        <v>1</v>
      </c>
      <c r="T23" s="110">
        <v>1</v>
      </c>
      <c r="U23" s="110">
        <v>1</v>
      </c>
      <c r="V23" s="110">
        <v>1</v>
      </c>
      <c r="W23" s="110">
        <v>1</v>
      </c>
      <c r="X23" s="110">
        <v>1</v>
      </c>
      <c r="Y23" s="110">
        <v>1</v>
      </c>
      <c r="Z23" s="110">
        <v>1</v>
      </c>
      <c r="AA23" s="110">
        <v>1</v>
      </c>
      <c r="AB23" s="110">
        <v>1</v>
      </c>
      <c r="AC23" s="110">
        <v>1</v>
      </c>
      <c r="AD23" s="110">
        <v>1</v>
      </c>
      <c r="AE23" s="110">
        <v>1</v>
      </c>
    </row>
    <row r="24" spans="1:31" x14ac:dyDescent="0.2">
      <c r="A24" s="67">
        <v>19</v>
      </c>
      <c r="B24" s="110">
        <v>6.0000000000000001E-3</v>
      </c>
      <c r="C24" s="110">
        <v>7.0000000000000001E-3</v>
      </c>
      <c r="D24" s="110">
        <v>1.9E-2</v>
      </c>
      <c r="E24" s="110">
        <v>4.2999999999999997E-2</v>
      </c>
      <c r="F24" s="110">
        <v>7.4999999999999997E-2</v>
      </c>
      <c r="G24" s="110">
        <v>9.5000000000000001E-2</v>
      </c>
      <c r="H24" s="110">
        <v>8.5999999999999993E-2</v>
      </c>
      <c r="I24" s="110">
        <v>8.3000000000000004E-2</v>
      </c>
      <c r="J24" s="110">
        <v>8.6999999999999994E-2</v>
      </c>
      <c r="K24" s="110">
        <v>0.115</v>
      </c>
      <c r="L24" s="110">
        <v>0.13600000000000001</v>
      </c>
      <c r="M24" s="110">
        <v>0.153</v>
      </c>
      <c r="N24" s="110">
        <v>0.113</v>
      </c>
      <c r="O24" s="110">
        <v>8.7999999999999995E-2</v>
      </c>
      <c r="P24" s="110">
        <v>8.7999999999999995E-2</v>
      </c>
      <c r="Q24" s="110">
        <v>1</v>
      </c>
      <c r="R24" s="110">
        <v>1</v>
      </c>
      <c r="S24" s="110">
        <v>1</v>
      </c>
      <c r="T24" s="110">
        <v>1</v>
      </c>
      <c r="U24" s="110">
        <v>1</v>
      </c>
      <c r="V24" s="110">
        <v>1</v>
      </c>
      <c r="W24" s="110">
        <v>1</v>
      </c>
      <c r="X24" s="110">
        <v>1</v>
      </c>
      <c r="Y24" s="110">
        <v>1</v>
      </c>
      <c r="Z24" s="110">
        <v>1</v>
      </c>
      <c r="AA24" s="110">
        <v>1</v>
      </c>
      <c r="AB24" s="110">
        <v>1</v>
      </c>
      <c r="AC24" s="110">
        <v>1</v>
      </c>
      <c r="AD24" s="110">
        <v>1</v>
      </c>
      <c r="AE24" s="110">
        <v>1</v>
      </c>
    </row>
    <row r="25" spans="1:31" x14ac:dyDescent="0.2">
      <c r="A25" s="67">
        <v>20</v>
      </c>
      <c r="B25" s="110">
        <v>6.0000000000000001E-3</v>
      </c>
      <c r="C25" s="110">
        <v>6.0000000000000001E-3</v>
      </c>
      <c r="D25" s="110">
        <v>2.1000000000000001E-2</v>
      </c>
      <c r="E25" s="110">
        <v>4.9000000000000002E-2</v>
      </c>
      <c r="F25" s="110">
        <v>8.6999999999999994E-2</v>
      </c>
      <c r="G25" s="110">
        <v>0.109</v>
      </c>
      <c r="H25" s="110">
        <v>9.7000000000000003E-2</v>
      </c>
      <c r="I25" s="110">
        <v>9.5000000000000001E-2</v>
      </c>
      <c r="J25" s="110">
        <v>9.9000000000000005E-2</v>
      </c>
      <c r="K25" s="110">
        <v>0.13100000000000001</v>
      </c>
      <c r="L25" s="110">
        <v>0.155</v>
      </c>
      <c r="M25" s="110">
        <v>0.17499999999999999</v>
      </c>
      <c r="N25" s="110">
        <v>0.128</v>
      </c>
      <c r="O25" s="110">
        <v>0.1</v>
      </c>
      <c r="P25" s="110">
        <v>0.1</v>
      </c>
      <c r="Q25" s="110">
        <v>1</v>
      </c>
      <c r="R25" s="110">
        <v>1</v>
      </c>
      <c r="S25" s="110">
        <v>1</v>
      </c>
      <c r="T25" s="110">
        <v>1</v>
      </c>
      <c r="U25" s="110">
        <v>1</v>
      </c>
      <c r="V25" s="110">
        <v>1</v>
      </c>
      <c r="W25" s="110">
        <v>1</v>
      </c>
      <c r="X25" s="110">
        <v>1</v>
      </c>
      <c r="Y25" s="110">
        <v>1</v>
      </c>
      <c r="Z25" s="110">
        <v>1</v>
      </c>
      <c r="AA25" s="110">
        <v>1</v>
      </c>
      <c r="AB25" s="110">
        <v>1</v>
      </c>
      <c r="AC25" s="110">
        <v>1</v>
      </c>
      <c r="AD25" s="110">
        <v>1</v>
      </c>
      <c r="AE25" s="110">
        <v>1</v>
      </c>
    </row>
    <row r="26" spans="1:31" x14ac:dyDescent="0.2">
      <c r="A26" s="67">
        <v>21</v>
      </c>
      <c r="B26" s="110">
        <v>8.0000000000000002E-3</v>
      </c>
      <c r="C26" s="110">
        <v>0.01</v>
      </c>
      <c r="D26" s="110">
        <v>2.5000000000000001E-2</v>
      </c>
      <c r="E26" s="110">
        <v>5.7000000000000002E-2</v>
      </c>
      <c r="F26" s="110">
        <v>9.9000000000000005E-2</v>
      </c>
      <c r="G26" s="110">
        <v>0.124</v>
      </c>
      <c r="H26" s="110">
        <v>0.111</v>
      </c>
      <c r="I26" s="110">
        <v>0.108</v>
      </c>
      <c r="J26" s="110">
        <v>0.113</v>
      </c>
      <c r="K26" s="110">
        <v>0.14799999999999999</v>
      </c>
      <c r="L26" s="110">
        <v>0.17599999999999999</v>
      </c>
      <c r="M26" s="110">
        <v>0.19800000000000001</v>
      </c>
      <c r="N26" s="110">
        <v>0.14599999999999999</v>
      </c>
      <c r="O26" s="110">
        <v>0.114</v>
      </c>
      <c r="P26" s="110">
        <v>0.114</v>
      </c>
      <c r="Q26" s="110">
        <v>1</v>
      </c>
      <c r="R26" s="110">
        <v>1</v>
      </c>
      <c r="S26" s="110">
        <v>1</v>
      </c>
      <c r="T26" s="110">
        <v>1</v>
      </c>
      <c r="U26" s="110">
        <v>1</v>
      </c>
      <c r="V26" s="110">
        <v>1</v>
      </c>
      <c r="W26" s="110">
        <v>1</v>
      </c>
      <c r="X26" s="110">
        <v>1</v>
      </c>
      <c r="Y26" s="110">
        <v>1</v>
      </c>
      <c r="Z26" s="110">
        <v>1</v>
      </c>
      <c r="AA26" s="110">
        <v>1</v>
      </c>
      <c r="AB26" s="110">
        <v>1</v>
      </c>
      <c r="AC26" s="110">
        <v>1</v>
      </c>
      <c r="AD26" s="110">
        <v>1</v>
      </c>
      <c r="AE26" s="110">
        <v>1</v>
      </c>
    </row>
    <row r="27" spans="1:31" x14ac:dyDescent="0.2">
      <c r="A27" s="67">
        <v>22</v>
      </c>
      <c r="B27" s="110">
        <v>0.01</v>
      </c>
      <c r="C27" s="110">
        <v>1.0999999999999999E-2</v>
      </c>
      <c r="D27" s="110">
        <v>0.03</v>
      </c>
      <c r="E27" s="110">
        <v>6.5000000000000002E-2</v>
      </c>
      <c r="F27" s="110">
        <v>0.112</v>
      </c>
      <c r="G27" s="110">
        <v>0.14000000000000001</v>
      </c>
      <c r="H27" s="110">
        <v>0.125</v>
      </c>
      <c r="I27" s="110">
        <v>0.122</v>
      </c>
      <c r="J27" s="110">
        <v>0.127</v>
      </c>
      <c r="K27" s="110">
        <v>0.16700000000000001</v>
      </c>
      <c r="L27" s="110">
        <v>0.19800000000000001</v>
      </c>
      <c r="M27" s="110">
        <v>0.223</v>
      </c>
      <c r="N27" s="110">
        <v>0.16500000000000001</v>
      </c>
      <c r="O27" s="110">
        <v>0.129</v>
      </c>
      <c r="P27" s="110">
        <v>0.129</v>
      </c>
      <c r="Q27" s="110">
        <v>1</v>
      </c>
      <c r="R27" s="110">
        <v>1</v>
      </c>
      <c r="S27" s="110">
        <v>1</v>
      </c>
      <c r="T27" s="110">
        <v>1</v>
      </c>
      <c r="U27" s="110">
        <v>1</v>
      </c>
      <c r="V27" s="110">
        <v>1</v>
      </c>
      <c r="W27" s="110">
        <v>1</v>
      </c>
      <c r="X27" s="110">
        <v>1</v>
      </c>
      <c r="Y27" s="110">
        <v>1</v>
      </c>
      <c r="Z27" s="110">
        <v>1</v>
      </c>
      <c r="AA27" s="110">
        <v>1</v>
      </c>
      <c r="AB27" s="110">
        <v>1</v>
      </c>
      <c r="AC27" s="110">
        <v>1</v>
      </c>
      <c r="AD27" s="110">
        <v>1</v>
      </c>
      <c r="AE27" s="110">
        <v>1</v>
      </c>
    </row>
    <row r="28" spans="1:31" x14ac:dyDescent="0.2">
      <c r="A28" s="67">
        <v>23</v>
      </c>
      <c r="B28" s="110">
        <v>1.2E-2</v>
      </c>
      <c r="C28" s="110">
        <v>1.4999999999999999E-2</v>
      </c>
      <c r="D28" s="110">
        <v>3.4000000000000002E-2</v>
      </c>
      <c r="E28" s="110">
        <v>7.1999999999999995E-2</v>
      </c>
      <c r="F28" s="110">
        <v>0.123</v>
      </c>
      <c r="G28" s="110">
        <v>0.154</v>
      </c>
      <c r="H28" s="110">
        <v>0.13800000000000001</v>
      </c>
      <c r="I28" s="110">
        <v>0.13400000000000001</v>
      </c>
      <c r="J28" s="110">
        <v>0.14000000000000001</v>
      </c>
      <c r="K28" s="110">
        <v>0.184</v>
      </c>
      <c r="L28" s="110">
        <v>0.217</v>
      </c>
      <c r="M28" s="110">
        <v>0.24399999999999999</v>
      </c>
      <c r="N28" s="110">
        <v>0.18099999999999999</v>
      </c>
      <c r="O28" s="110">
        <v>0.14199999999999999</v>
      </c>
      <c r="P28" s="110">
        <v>0.14199999999999999</v>
      </c>
      <c r="Q28" s="110">
        <v>1</v>
      </c>
      <c r="R28" s="110">
        <v>1</v>
      </c>
      <c r="S28" s="110">
        <v>1</v>
      </c>
      <c r="T28" s="110">
        <v>1</v>
      </c>
      <c r="U28" s="110">
        <v>1</v>
      </c>
      <c r="V28" s="110">
        <v>1</v>
      </c>
      <c r="W28" s="110">
        <v>1</v>
      </c>
      <c r="X28" s="110">
        <v>1</v>
      </c>
      <c r="Y28" s="110">
        <v>1</v>
      </c>
      <c r="Z28" s="110">
        <v>1</v>
      </c>
      <c r="AA28" s="110">
        <v>1</v>
      </c>
      <c r="AB28" s="110">
        <v>1</v>
      </c>
      <c r="AC28" s="110">
        <v>1</v>
      </c>
      <c r="AD28" s="110">
        <v>1</v>
      </c>
      <c r="AE28" s="110">
        <v>1</v>
      </c>
    </row>
    <row r="29" spans="1:31" x14ac:dyDescent="0.2">
      <c r="A29" s="67">
        <v>24</v>
      </c>
      <c r="B29" s="110">
        <v>1.4E-2</v>
      </c>
      <c r="C29" s="110">
        <v>1.6E-2</v>
      </c>
      <c r="D29" s="110">
        <v>3.6999999999999998E-2</v>
      </c>
      <c r="E29" s="110">
        <v>7.8E-2</v>
      </c>
      <c r="F29" s="110">
        <v>0.13300000000000001</v>
      </c>
      <c r="G29" s="110">
        <v>0.16600000000000001</v>
      </c>
      <c r="H29" s="110">
        <v>0.14899999999999999</v>
      </c>
      <c r="I29" s="110">
        <v>0.14499999999999999</v>
      </c>
      <c r="J29" s="110">
        <v>0.152</v>
      </c>
      <c r="K29" s="110">
        <v>0.19900000000000001</v>
      </c>
      <c r="L29" s="110">
        <v>0.23499999999999999</v>
      </c>
      <c r="M29" s="110">
        <v>0.26400000000000001</v>
      </c>
      <c r="N29" s="110">
        <v>0.19600000000000001</v>
      </c>
      <c r="O29" s="110">
        <v>0.154</v>
      </c>
      <c r="P29" s="110">
        <v>0.154</v>
      </c>
      <c r="Q29" s="110">
        <v>1</v>
      </c>
      <c r="R29" s="110">
        <v>1</v>
      </c>
      <c r="S29" s="110">
        <v>1</v>
      </c>
      <c r="T29" s="110">
        <v>1</v>
      </c>
      <c r="U29" s="110">
        <v>1</v>
      </c>
      <c r="V29" s="110">
        <v>1</v>
      </c>
      <c r="W29" s="110">
        <v>1</v>
      </c>
      <c r="X29" s="110">
        <v>1</v>
      </c>
      <c r="Y29" s="110">
        <v>1</v>
      </c>
      <c r="Z29" s="110">
        <v>1</v>
      </c>
      <c r="AA29" s="110">
        <v>1</v>
      </c>
      <c r="AB29" s="110">
        <v>1</v>
      </c>
      <c r="AC29" s="110">
        <v>1</v>
      </c>
      <c r="AD29" s="110">
        <v>1</v>
      </c>
      <c r="AE29" s="110">
        <v>1</v>
      </c>
    </row>
    <row r="30" spans="1:31" x14ac:dyDescent="0.2">
      <c r="A30" s="67">
        <v>25</v>
      </c>
      <c r="B30" s="110">
        <v>1.6E-2</v>
      </c>
      <c r="C30" s="110">
        <v>1.7999999999999999E-2</v>
      </c>
      <c r="D30" s="110">
        <v>0.04</v>
      </c>
      <c r="E30" s="110">
        <v>8.5000000000000006E-2</v>
      </c>
      <c r="F30" s="110">
        <v>0.14399999999999999</v>
      </c>
      <c r="G30" s="110">
        <v>0.17899999999999999</v>
      </c>
      <c r="H30" s="110">
        <v>0.161</v>
      </c>
      <c r="I30" s="110">
        <v>0.157</v>
      </c>
      <c r="J30" s="110">
        <v>0.16300000000000001</v>
      </c>
      <c r="K30" s="110">
        <v>0.21299999999999999</v>
      </c>
      <c r="L30" s="110">
        <v>0.251</v>
      </c>
      <c r="M30" s="110">
        <v>0.28199999999999997</v>
      </c>
      <c r="N30" s="110">
        <v>0.21</v>
      </c>
      <c r="O30" s="110">
        <v>0.16500000000000001</v>
      </c>
      <c r="P30" s="110">
        <v>0.16500000000000001</v>
      </c>
      <c r="Q30" s="110">
        <v>1</v>
      </c>
      <c r="R30" s="110">
        <v>1</v>
      </c>
      <c r="S30" s="110">
        <v>1</v>
      </c>
      <c r="T30" s="110">
        <v>1</v>
      </c>
      <c r="U30" s="110">
        <v>1</v>
      </c>
      <c r="V30" s="110">
        <v>1</v>
      </c>
      <c r="W30" s="110">
        <v>1</v>
      </c>
      <c r="X30" s="110">
        <v>1</v>
      </c>
      <c r="Y30" s="110">
        <v>1</v>
      </c>
      <c r="Z30" s="110">
        <v>1</v>
      </c>
      <c r="AA30" s="110">
        <v>1</v>
      </c>
      <c r="AB30" s="110">
        <v>1</v>
      </c>
      <c r="AC30" s="110">
        <v>1</v>
      </c>
      <c r="AD30" s="110">
        <v>1</v>
      </c>
      <c r="AE30" s="110">
        <v>1</v>
      </c>
    </row>
    <row r="31" spans="1:31" x14ac:dyDescent="0.2">
      <c r="A31" s="67">
        <v>26</v>
      </c>
      <c r="B31" s="110">
        <v>1.7999999999999999E-2</v>
      </c>
      <c r="C31" s="110">
        <v>1.9E-2</v>
      </c>
      <c r="D31" s="110">
        <v>4.3999999999999997E-2</v>
      </c>
      <c r="E31" s="110">
        <v>9.0999999999999998E-2</v>
      </c>
      <c r="F31" s="110">
        <v>0.154</v>
      </c>
      <c r="G31" s="110">
        <v>0.192</v>
      </c>
      <c r="H31" s="110">
        <v>0.17199999999999999</v>
      </c>
      <c r="I31" s="110">
        <v>0.16800000000000001</v>
      </c>
      <c r="J31" s="110">
        <v>0.17499999999999999</v>
      </c>
      <c r="K31" s="110">
        <v>0.22800000000000001</v>
      </c>
      <c r="L31" s="110">
        <v>0.26900000000000002</v>
      </c>
      <c r="M31" s="110">
        <v>0.30199999999999999</v>
      </c>
      <c r="N31" s="110">
        <v>0.22500000000000001</v>
      </c>
      <c r="O31" s="110">
        <v>0.17699999999999999</v>
      </c>
      <c r="P31" s="110">
        <v>0.17699999999999999</v>
      </c>
      <c r="Q31" s="110">
        <v>1</v>
      </c>
      <c r="R31" s="110">
        <v>1</v>
      </c>
      <c r="S31" s="110">
        <v>1</v>
      </c>
      <c r="T31" s="110">
        <v>1</v>
      </c>
      <c r="U31" s="110">
        <v>1</v>
      </c>
      <c r="V31" s="110">
        <v>1</v>
      </c>
      <c r="W31" s="110">
        <v>1</v>
      </c>
      <c r="X31" s="110">
        <v>1</v>
      </c>
      <c r="Y31" s="110">
        <v>1</v>
      </c>
      <c r="Z31" s="110">
        <v>1</v>
      </c>
      <c r="AA31" s="110">
        <v>1</v>
      </c>
      <c r="AB31" s="110">
        <v>1</v>
      </c>
      <c r="AC31" s="110">
        <v>1</v>
      </c>
      <c r="AD31" s="110">
        <v>1</v>
      </c>
      <c r="AE31" s="110">
        <v>1</v>
      </c>
    </row>
    <row r="32" spans="1:31" x14ac:dyDescent="0.2">
      <c r="A32" s="67">
        <v>27</v>
      </c>
      <c r="B32" s="110">
        <v>0.02</v>
      </c>
      <c r="C32" s="110">
        <v>2.3E-2</v>
      </c>
      <c r="D32" s="110">
        <v>4.7E-2</v>
      </c>
      <c r="E32" s="110">
        <v>9.8000000000000004E-2</v>
      </c>
      <c r="F32" s="110">
        <v>0.16500000000000001</v>
      </c>
      <c r="G32" s="110">
        <v>0.20399999999999999</v>
      </c>
      <c r="H32" s="110">
        <v>0.184</v>
      </c>
      <c r="I32" s="110">
        <v>0.17899999999999999</v>
      </c>
      <c r="J32" s="110">
        <v>0.186</v>
      </c>
      <c r="K32" s="110">
        <v>0.24399999999999999</v>
      </c>
      <c r="L32" s="110">
        <v>0.28699999999999998</v>
      </c>
      <c r="M32" s="110">
        <v>0.32200000000000001</v>
      </c>
      <c r="N32" s="110">
        <v>0.24</v>
      </c>
      <c r="O32" s="110">
        <v>0.189</v>
      </c>
      <c r="P32" s="110">
        <v>0.189</v>
      </c>
      <c r="Q32" s="110">
        <v>1</v>
      </c>
      <c r="R32" s="110">
        <v>1</v>
      </c>
      <c r="S32" s="110">
        <v>1</v>
      </c>
      <c r="T32" s="110">
        <v>1</v>
      </c>
      <c r="U32" s="110">
        <v>1</v>
      </c>
      <c r="V32" s="110">
        <v>1</v>
      </c>
      <c r="W32" s="110">
        <v>1</v>
      </c>
      <c r="X32" s="110">
        <v>1</v>
      </c>
      <c r="Y32" s="110">
        <v>1</v>
      </c>
      <c r="Z32" s="110">
        <v>1</v>
      </c>
      <c r="AA32" s="110">
        <v>1</v>
      </c>
      <c r="AB32" s="110">
        <v>1</v>
      </c>
      <c r="AC32" s="110">
        <v>1</v>
      </c>
      <c r="AD32" s="110">
        <v>1</v>
      </c>
      <c r="AE32" s="110">
        <v>1</v>
      </c>
    </row>
    <row r="33" spans="1:31" x14ac:dyDescent="0.2">
      <c r="A33" s="67">
        <v>28</v>
      </c>
      <c r="B33" s="110">
        <v>2.1000000000000001E-2</v>
      </c>
      <c r="C33" s="110">
        <v>2.3E-2</v>
      </c>
      <c r="D33" s="110">
        <v>0.05</v>
      </c>
      <c r="E33" s="110">
        <v>0.10100000000000001</v>
      </c>
      <c r="F33" s="110">
        <v>0.16900000000000001</v>
      </c>
      <c r="G33" s="110">
        <v>0.21099999999999999</v>
      </c>
      <c r="H33" s="110">
        <v>0.19</v>
      </c>
      <c r="I33" s="110">
        <v>0.185</v>
      </c>
      <c r="J33" s="110">
        <v>0.193</v>
      </c>
      <c r="K33" s="110">
        <v>0.251</v>
      </c>
      <c r="L33" s="110">
        <v>0.29599999999999999</v>
      </c>
      <c r="M33" s="110">
        <v>0.33200000000000002</v>
      </c>
      <c r="N33" s="110">
        <v>0.247</v>
      </c>
      <c r="O33" s="110">
        <v>0.19500000000000001</v>
      </c>
      <c r="P33" s="110">
        <v>0.19500000000000001</v>
      </c>
      <c r="Q33" s="110">
        <v>1</v>
      </c>
      <c r="R33" s="110">
        <v>1</v>
      </c>
      <c r="S33" s="110">
        <v>1</v>
      </c>
      <c r="T33" s="110">
        <v>1</v>
      </c>
      <c r="U33" s="110">
        <v>1</v>
      </c>
      <c r="V33" s="110">
        <v>1</v>
      </c>
      <c r="W33" s="110">
        <v>1</v>
      </c>
      <c r="X33" s="110">
        <v>1</v>
      </c>
      <c r="Y33" s="110">
        <v>1</v>
      </c>
      <c r="Z33" s="110">
        <v>1</v>
      </c>
      <c r="AA33" s="110">
        <v>1</v>
      </c>
      <c r="AB33" s="110">
        <v>1</v>
      </c>
      <c r="AC33" s="110">
        <v>1</v>
      </c>
      <c r="AD33" s="110">
        <v>1</v>
      </c>
      <c r="AE33" s="110">
        <v>1</v>
      </c>
    </row>
    <row r="34" spans="1:31" x14ac:dyDescent="0.2">
      <c r="A34" s="67">
        <v>29</v>
      </c>
      <c r="B34" s="110">
        <v>2.1000000000000001E-2</v>
      </c>
      <c r="C34" s="110">
        <v>2.3E-2</v>
      </c>
      <c r="D34" s="110">
        <v>0.05</v>
      </c>
      <c r="E34" s="110">
        <v>0.10100000000000001</v>
      </c>
      <c r="F34" s="110">
        <v>0.16900000000000001</v>
      </c>
      <c r="G34" s="110">
        <v>0.21099999999999999</v>
      </c>
      <c r="H34" s="110">
        <v>0.19</v>
      </c>
      <c r="I34" s="110">
        <v>0.185</v>
      </c>
      <c r="J34" s="110">
        <v>0.193</v>
      </c>
      <c r="K34" s="110">
        <v>0.251</v>
      </c>
      <c r="L34" s="110">
        <v>0.29599999999999999</v>
      </c>
      <c r="M34" s="110">
        <v>0.33200000000000002</v>
      </c>
      <c r="N34" s="110">
        <v>0.247</v>
      </c>
      <c r="O34" s="110">
        <v>0.19500000000000001</v>
      </c>
      <c r="P34" s="110">
        <v>0.19500000000000001</v>
      </c>
      <c r="Q34" s="110">
        <v>1</v>
      </c>
      <c r="R34" s="110">
        <v>1</v>
      </c>
      <c r="S34" s="110">
        <v>1</v>
      </c>
      <c r="T34" s="110">
        <v>1</v>
      </c>
      <c r="U34" s="110">
        <v>1</v>
      </c>
      <c r="V34" s="110">
        <v>1</v>
      </c>
      <c r="W34" s="110">
        <v>1</v>
      </c>
      <c r="X34" s="110">
        <v>1</v>
      </c>
      <c r="Y34" s="110">
        <v>1</v>
      </c>
      <c r="Z34" s="110">
        <v>1</v>
      </c>
      <c r="AA34" s="110">
        <v>1</v>
      </c>
      <c r="AB34" s="110">
        <v>1</v>
      </c>
      <c r="AC34" s="110">
        <v>1</v>
      </c>
      <c r="AD34" s="110">
        <v>1</v>
      </c>
      <c r="AE34" s="110">
        <v>1</v>
      </c>
    </row>
    <row r="35" spans="1:31" x14ac:dyDescent="0.2">
      <c r="A35" s="67">
        <v>30</v>
      </c>
      <c r="B35" s="110">
        <v>6.9000000000000006E-2</v>
      </c>
      <c r="C35" s="110">
        <v>7.0999999999999994E-2</v>
      </c>
      <c r="D35" s="110">
        <v>9.8000000000000004E-2</v>
      </c>
      <c r="E35" s="110">
        <v>0.14899999999999999</v>
      </c>
      <c r="F35" s="110">
        <v>0.217</v>
      </c>
      <c r="G35" s="110">
        <v>0.25900000000000001</v>
      </c>
      <c r="H35" s="110">
        <v>0.23799999999999999</v>
      </c>
      <c r="I35" s="110">
        <v>0.23300000000000001</v>
      </c>
      <c r="J35" s="110">
        <v>0.24099999999999999</v>
      </c>
      <c r="K35" s="110">
        <v>0.29899999999999999</v>
      </c>
      <c r="L35" s="110">
        <v>0.34399999999999997</v>
      </c>
      <c r="M35" s="110">
        <v>0.38</v>
      </c>
      <c r="N35" s="110">
        <v>0.29499999999999998</v>
      </c>
      <c r="O35" s="110">
        <v>0.24299999999999999</v>
      </c>
      <c r="P35" s="110">
        <v>0.24299999999999999</v>
      </c>
      <c r="Q35" s="110">
        <v>1</v>
      </c>
      <c r="R35" s="110">
        <v>1</v>
      </c>
      <c r="S35" s="110">
        <v>1</v>
      </c>
      <c r="T35" s="110">
        <v>1</v>
      </c>
      <c r="U35" s="110">
        <v>1</v>
      </c>
      <c r="V35" s="110">
        <v>1</v>
      </c>
      <c r="W35" s="110">
        <v>1</v>
      </c>
      <c r="X35" s="110">
        <v>1</v>
      </c>
      <c r="Y35" s="110">
        <v>1</v>
      </c>
      <c r="Z35" s="110">
        <v>1</v>
      </c>
      <c r="AA35" s="110">
        <v>1</v>
      </c>
      <c r="AB35" s="110">
        <v>1</v>
      </c>
      <c r="AC35" s="110">
        <v>1</v>
      </c>
      <c r="AD35" s="110">
        <v>1</v>
      </c>
      <c r="AE35" s="110">
        <v>1</v>
      </c>
    </row>
    <row r="36" spans="1:31" x14ac:dyDescent="0.2">
      <c r="A36" s="67">
        <v>31</v>
      </c>
      <c r="B36" s="110">
        <v>6.9000000000000006E-2</v>
      </c>
      <c r="C36" s="110">
        <v>7.0999999999999994E-2</v>
      </c>
      <c r="D36" s="110">
        <v>9.8000000000000004E-2</v>
      </c>
      <c r="E36" s="110">
        <v>0.14899999999999999</v>
      </c>
      <c r="F36" s="110">
        <v>0.217</v>
      </c>
      <c r="G36" s="110">
        <v>0.25900000000000001</v>
      </c>
      <c r="H36" s="110">
        <v>0.23799999999999999</v>
      </c>
      <c r="I36" s="110">
        <v>0.23300000000000001</v>
      </c>
      <c r="J36" s="110">
        <v>0.24099999999999999</v>
      </c>
      <c r="K36" s="110">
        <v>0.29899999999999999</v>
      </c>
      <c r="L36" s="110">
        <v>0.34399999999999997</v>
      </c>
      <c r="M36" s="110">
        <v>0.38</v>
      </c>
      <c r="N36" s="110">
        <v>0.29499999999999998</v>
      </c>
      <c r="O36" s="110">
        <v>0.24299999999999999</v>
      </c>
      <c r="P36" s="110">
        <v>0.24299999999999999</v>
      </c>
      <c r="Q36" s="110">
        <v>1</v>
      </c>
      <c r="R36" s="110">
        <v>1</v>
      </c>
      <c r="S36" s="110">
        <v>1</v>
      </c>
      <c r="T36" s="110">
        <v>1</v>
      </c>
      <c r="U36" s="110">
        <v>1</v>
      </c>
      <c r="V36" s="110">
        <v>1</v>
      </c>
      <c r="W36" s="110">
        <v>1</v>
      </c>
      <c r="X36" s="110">
        <v>1</v>
      </c>
      <c r="Y36" s="110">
        <v>1</v>
      </c>
      <c r="Z36" s="110">
        <v>1</v>
      </c>
      <c r="AA36" s="110">
        <v>1</v>
      </c>
      <c r="AB36" s="110">
        <v>1</v>
      </c>
      <c r="AC36" s="110">
        <v>1</v>
      </c>
      <c r="AD36" s="110">
        <v>1</v>
      </c>
      <c r="AE36" s="110">
        <v>1</v>
      </c>
    </row>
    <row r="37" spans="1:31" x14ac:dyDescent="0.2">
      <c r="A37" s="67">
        <v>32</v>
      </c>
      <c r="B37" s="110">
        <v>6.9000000000000006E-2</v>
      </c>
      <c r="C37" s="110">
        <v>7.0999999999999994E-2</v>
      </c>
      <c r="D37" s="110">
        <v>9.8000000000000004E-2</v>
      </c>
      <c r="E37" s="110">
        <v>0.14899999999999999</v>
      </c>
      <c r="F37" s="110">
        <v>0.217</v>
      </c>
      <c r="G37" s="110">
        <v>0.25900000000000001</v>
      </c>
      <c r="H37" s="110">
        <v>0.23799999999999999</v>
      </c>
      <c r="I37" s="110">
        <v>0.23300000000000001</v>
      </c>
      <c r="J37" s="110">
        <v>0.24099999999999999</v>
      </c>
      <c r="K37" s="110">
        <v>0.29899999999999999</v>
      </c>
      <c r="L37" s="110">
        <v>0.34399999999999997</v>
      </c>
      <c r="M37" s="110">
        <v>0.38</v>
      </c>
      <c r="N37" s="110">
        <v>0.29499999999999998</v>
      </c>
      <c r="O37" s="110">
        <v>0.24299999999999999</v>
      </c>
      <c r="P37" s="110">
        <v>0.24299999999999999</v>
      </c>
      <c r="Q37" s="110">
        <v>1</v>
      </c>
      <c r="R37" s="110">
        <v>1</v>
      </c>
      <c r="S37" s="110">
        <v>1</v>
      </c>
      <c r="T37" s="110">
        <v>1</v>
      </c>
      <c r="U37" s="110">
        <v>1</v>
      </c>
      <c r="V37" s="110">
        <v>1</v>
      </c>
      <c r="W37" s="110">
        <v>1</v>
      </c>
      <c r="X37" s="110">
        <v>1</v>
      </c>
      <c r="Y37" s="110">
        <v>1</v>
      </c>
      <c r="Z37" s="110">
        <v>1</v>
      </c>
      <c r="AA37" s="110">
        <v>1</v>
      </c>
      <c r="AB37" s="110">
        <v>1</v>
      </c>
      <c r="AC37" s="110">
        <v>1</v>
      </c>
      <c r="AD37" s="110">
        <v>1</v>
      </c>
      <c r="AE37" s="110">
        <v>1</v>
      </c>
    </row>
    <row r="38" spans="1:31" x14ac:dyDescent="0.2">
      <c r="A38" s="67">
        <v>33</v>
      </c>
      <c r="B38" s="110">
        <v>6.9000000000000006E-2</v>
      </c>
      <c r="C38" s="110">
        <v>7.0999999999999994E-2</v>
      </c>
      <c r="D38" s="110">
        <v>9.8000000000000004E-2</v>
      </c>
      <c r="E38" s="110">
        <v>0.14899999999999999</v>
      </c>
      <c r="F38" s="110">
        <v>0.217</v>
      </c>
      <c r="G38" s="110">
        <v>0.25900000000000001</v>
      </c>
      <c r="H38" s="110">
        <v>0.23799999999999999</v>
      </c>
      <c r="I38" s="110">
        <v>0.23300000000000001</v>
      </c>
      <c r="J38" s="110">
        <v>0.24099999999999999</v>
      </c>
      <c r="K38" s="110">
        <v>0.29899999999999999</v>
      </c>
      <c r="L38" s="110">
        <v>0.34399999999999997</v>
      </c>
      <c r="M38" s="110">
        <v>0.38</v>
      </c>
      <c r="N38" s="110">
        <v>0.29499999999999998</v>
      </c>
      <c r="O38" s="110">
        <v>0.24299999999999999</v>
      </c>
      <c r="P38" s="110">
        <v>0.24299999999999999</v>
      </c>
      <c r="Q38" s="110">
        <v>1</v>
      </c>
      <c r="R38" s="110">
        <v>1</v>
      </c>
      <c r="S38" s="110">
        <v>1</v>
      </c>
      <c r="T38" s="110">
        <v>1</v>
      </c>
      <c r="U38" s="110">
        <v>1</v>
      </c>
      <c r="V38" s="110">
        <v>1</v>
      </c>
      <c r="W38" s="110">
        <v>1</v>
      </c>
      <c r="X38" s="110">
        <v>1</v>
      </c>
      <c r="Y38" s="110">
        <v>1</v>
      </c>
      <c r="Z38" s="110">
        <v>1</v>
      </c>
      <c r="AA38" s="110">
        <v>1</v>
      </c>
      <c r="AB38" s="110">
        <v>1</v>
      </c>
      <c r="AC38" s="110">
        <v>1</v>
      </c>
      <c r="AD38" s="110">
        <v>1</v>
      </c>
      <c r="AE38" s="110">
        <v>1</v>
      </c>
    </row>
    <row r="39" spans="1:31" x14ac:dyDescent="0.2">
      <c r="A39" s="67">
        <v>34</v>
      </c>
      <c r="B39" s="110">
        <v>6.9000000000000006E-2</v>
      </c>
      <c r="C39" s="110">
        <v>7.0999999999999994E-2</v>
      </c>
      <c r="D39" s="110">
        <v>9.8000000000000004E-2</v>
      </c>
      <c r="E39" s="110">
        <v>0.14899999999999999</v>
      </c>
      <c r="F39" s="110">
        <v>0.217</v>
      </c>
      <c r="G39" s="110">
        <v>0.25900000000000001</v>
      </c>
      <c r="H39" s="110">
        <v>0.23799999999999999</v>
      </c>
      <c r="I39" s="110">
        <v>0.23300000000000001</v>
      </c>
      <c r="J39" s="110">
        <v>0.24099999999999999</v>
      </c>
      <c r="K39" s="110">
        <v>0.29899999999999999</v>
      </c>
      <c r="L39" s="110">
        <v>0.34399999999999997</v>
      </c>
      <c r="M39" s="110">
        <v>0.38</v>
      </c>
      <c r="N39" s="110">
        <v>0.29499999999999998</v>
      </c>
      <c r="O39" s="110">
        <v>0.24299999999999999</v>
      </c>
      <c r="P39" s="110">
        <v>0.24299999999999999</v>
      </c>
      <c r="Q39" s="110">
        <v>1</v>
      </c>
      <c r="R39" s="110">
        <v>1</v>
      </c>
      <c r="S39" s="110">
        <v>1</v>
      </c>
      <c r="T39" s="110">
        <v>1</v>
      </c>
      <c r="U39" s="110">
        <v>1</v>
      </c>
      <c r="V39" s="110">
        <v>1</v>
      </c>
      <c r="W39" s="110">
        <v>1</v>
      </c>
      <c r="X39" s="110">
        <v>1</v>
      </c>
      <c r="Y39" s="110">
        <v>1</v>
      </c>
      <c r="Z39" s="110">
        <v>1</v>
      </c>
      <c r="AA39" s="110">
        <v>1</v>
      </c>
      <c r="AB39" s="110">
        <v>1</v>
      </c>
      <c r="AC39" s="110">
        <v>1</v>
      </c>
      <c r="AD39" s="110">
        <v>1</v>
      </c>
      <c r="AE39" s="110">
        <v>1</v>
      </c>
    </row>
    <row r="40" spans="1:31" x14ac:dyDescent="0.2">
      <c r="A40" s="67">
        <v>35</v>
      </c>
      <c r="B40" s="110">
        <v>6.9000000000000006E-2</v>
      </c>
      <c r="C40" s="110">
        <v>7.0999999999999994E-2</v>
      </c>
      <c r="D40" s="110">
        <v>9.8000000000000004E-2</v>
      </c>
      <c r="E40" s="110">
        <v>0.14899999999999999</v>
      </c>
      <c r="F40" s="110">
        <v>0.217</v>
      </c>
      <c r="G40" s="110">
        <v>0.25900000000000001</v>
      </c>
      <c r="H40" s="110">
        <v>0.23799999999999999</v>
      </c>
      <c r="I40" s="110">
        <v>0.23300000000000001</v>
      </c>
      <c r="J40" s="110">
        <v>0.24099999999999999</v>
      </c>
      <c r="K40" s="110">
        <v>0.29899999999999999</v>
      </c>
      <c r="L40" s="110">
        <v>0.34399999999999997</v>
      </c>
      <c r="M40" s="110">
        <v>0.38</v>
      </c>
      <c r="N40" s="110">
        <v>0.29499999999999998</v>
      </c>
      <c r="O40" s="110">
        <v>0.24299999999999999</v>
      </c>
      <c r="P40" s="110">
        <v>0.24299999999999999</v>
      </c>
      <c r="Q40" s="110">
        <v>1</v>
      </c>
      <c r="R40" s="110">
        <v>1</v>
      </c>
      <c r="S40" s="110">
        <v>1</v>
      </c>
      <c r="T40" s="110">
        <v>1</v>
      </c>
      <c r="U40" s="110">
        <v>1</v>
      </c>
      <c r="V40" s="110">
        <v>1</v>
      </c>
      <c r="W40" s="110">
        <v>1</v>
      </c>
      <c r="X40" s="110">
        <v>1</v>
      </c>
      <c r="Y40" s="110">
        <v>1</v>
      </c>
      <c r="Z40" s="110">
        <v>1</v>
      </c>
      <c r="AA40" s="110">
        <v>1</v>
      </c>
      <c r="AB40" s="110">
        <v>1</v>
      </c>
      <c r="AC40" s="110">
        <v>1</v>
      </c>
      <c r="AD40" s="110">
        <v>1</v>
      </c>
      <c r="AE40" s="110">
        <v>1</v>
      </c>
    </row>
    <row r="41" spans="1:31" x14ac:dyDescent="0.2">
      <c r="A41" s="67">
        <v>36</v>
      </c>
      <c r="B41" s="110">
        <v>0</v>
      </c>
      <c r="C41" s="110">
        <v>7.0999999999999994E-2</v>
      </c>
      <c r="D41" s="110">
        <v>9.8000000000000004E-2</v>
      </c>
      <c r="E41" s="110">
        <v>0.14899999999999999</v>
      </c>
      <c r="F41" s="110">
        <v>0.217</v>
      </c>
      <c r="G41" s="110">
        <v>0.25900000000000001</v>
      </c>
      <c r="H41" s="110">
        <v>0.23799999999999999</v>
      </c>
      <c r="I41" s="110">
        <v>0.23300000000000001</v>
      </c>
      <c r="J41" s="110">
        <v>0.24099999999999999</v>
      </c>
      <c r="K41" s="110">
        <v>0.29899999999999999</v>
      </c>
      <c r="L41" s="110">
        <v>0.34399999999999997</v>
      </c>
      <c r="M41" s="110">
        <v>0.38</v>
      </c>
      <c r="N41" s="110">
        <v>0.29499999999999998</v>
      </c>
      <c r="O41" s="110">
        <v>0.24299999999999999</v>
      </c>
      <c r="P41" s="110">
        <v>0.24299999999999999</v>
      </c>
      <c r="Q41" s="110">
        <v>1</v>
      </c>
      <c r="R41" s="110">
        <v>1</v>
      </c>
      <c r="S41" s="110">
        <v>1</v>
      </c>
      <c r="T41" s="110">
        <v>1</v>
      </c>
      <c r="U41" s="110">
        <v>1</v>
      </c>
      <c r="V41" s="110">
        <v>1</v>
      </c>
      <c r="W41" s="110">
        <v>1</v>
      </c>
      <c r="X41" s="110">
        <v>1</v>
      </c>
      <c r="Y41" s="110">
        <v>1</v>
      </c>
      <c r="Z41" s="110">
        <v>1</v>
      </c>
      <c r="AA41" s="110">
        <v>1</v>
      </c>
      <c r="AB41" s="110">
        <v>1</v>
      </c>
      <c r="AC41" s="110">
        <v>1</v>
      </c>
      <c r="AD41" s="110">
        <v>1</v>
      </c>
      <c r="AE41" s="110">
        <v>1</v>
      </c>
    </row>
    <row r="42" spans="1:31" x14ac:dyDescent="0.2">
      <c r="A42" s="67">
        <v>37</v>
      </c>
      <c r="B42" s="110">
        <v>0</v>
      </c>
      <c r="C42" s="110">
        <v>0</v>
      </c>
      <c r="D42" s="110">
        <v>9.8000000000000004E-2</v>
      </c>
      <c r="E42" s="110">
        <v>0.14899999999999999</v>
      </c>
      <c r="F42" s="110">
        <v>0.217</v>
      </c>
      <c r="G42" s="110">
        <v>0.25900000000000001</v>
      </c>
      <c r="H42" s="110">
        <v>0.23799999999999999</v>
      </c>
      <c r="I42" s="110">
        <v>0.23300000000000001</v>
      </c>
      <c r="J42" s="110">
        <v>0.24099999999999999</v>
      </c>
      <c r="K42" s="110">
        <v>0.29899999999999999</v>
      </c>
      <c r="L42" s="110">
        <v>0.34399999999999997</v>
      </c>
      <c r="M42" s="110">
        <v>0.38</v>
      </c>
      <c r="N42" s="110">
        <v>0.29499999999999998</v>
      </c>
      <c r="O42" s="110">
        <v>0.24299999999999999</v>
      </c>
      <c r="P42" s="110">
        <v>0.24299999999999999</v>
      </c>
      <c r="Q42" s="110">
        <v>1</v>
      </c>
      <c r="R42" s="110">
        <v>1</v>
      </c>
      <c r="S42" s="110">
        <v>1</v>
      </c>
      <c r="T42" s="110">
        <v>1</v>
      </c>
      <c r="U42" s="110">
        <v>1</v>
      </c>
      <c r="V42" s="110">
        <v>1</v>
      </c>
      <c r="W42" s="110">
        <v>1</v>
      </c>
      <c r="X42" s="110">
        <v>1</v>
      </c>
      <c r="Y42" s="110">
        <v>1</v>
      </c>
      <c r="Z42" s="110">
        <v>1</v>
      </c>
      <c r="AA42" s="110">
        <v>1</v>
      </c>
      <c r="AB42" s="110">
        <v>1</v>
      </c>
      <c r="AC42" s="110">
        <v>1</v>
      </c>
      <c r="AD42" s="110">
        <v>1</v>
      </c>
      <c r="AE42" s="110">
        <v>1</v>
      </c>
    </row>
    <row r="43" spans="1:31" x14ac:dyDescent="0.2">
      <c r="A43" s="67">
        <v>38</v>
      </c>
      <c r="B43" s="110">
        <v>0</v>
      </c>
      <c r="C43" s="110">
        <v>0</v>
      </c>
      <c r="D43" s="110">
        <v>0</v>
      </c>
      <c r="E43" s="110">
        <v>0.14899999999999999</v>
      </c>
      <c r="F43" s="110">
        <v>0.217</v>
      </c>
      <c r="G43" s="110">
        <v>0.25900000000000001</v>
      </c>
      <c r="H43" s="110">
        <v>0.23799999999999999</v>
      </c>
      <c r="I43" s="110">
        <v>0.23300000000000001</v>
      </c>
      <c r="J43" s="110">
        <v>0.24099999999999999</v>
      </c>
      <c r="K43" s="110">
        <v>0.29899999999999999</v>
      </c>
      <c r="L43" s="110">
        <v>0.34399999999999997</v>
      </c>
      <c r="M43" s="110">
        <v>0.38</v>
      </c>
      <c r="N43" s="110">
        <v>0.29499999999999998</v>
      </c>
      <c r="O43" s="110">
        <v>0.24299999999999999</v>
      </c>
      <c r="P43" s="110">
        <v>0.24299999999999999</v>
      </c>
      <c r="Q43" s="110">
        <v>1</v>
      </c>
      <c r="R43" s="110">
        <v>1</v>
      </c>
      <c r="S43" s="110">
        <v>1</v>
      </c>
      <c r="T43" s="110">
        <v>1</v>
      </c>
      <c r="U43" s="110">
        <v>1</v>
      </c>
      <c r="V43" s="110">
        <v>1</v>
      </c>
      <c r="W43" s="110">
        <v>1</v>
      </c>
      <c r="X43" s="110">
        <v>1</v>
      </c>
      <c r="Y43" s="110">
        <v>1</v>
      </c>
      <c r="Z43" s="110">
        <v>1</v>
      </c>
      <c r="AA43" s="110">
        <v>1</v>
      </c>
      <c r="AB43" s="110">
        <v>1</v>
      </c>
      <c r="AC43" s="110">
        <v>1</v>
      </c>
      <c r="AD43" s="110">
        <v>1</v>
      </c>
      <c r="AE43" s="110">
        <v>1</v>
      </c>
    </row>
    <row r="44" spans="1:31" x14ac:dyDescent="0.2">
      <c r="A44" s="67">
        <v>39</v>
      </c>
      <c r="B44" s="110">
        <v>0</v>
      </c>
      <c r="C44" s="110">
        <v>0</v>
      </c>
      <c r="D44" s="110">
        <v>0</v>
      </c>
      <c r="E44" s="110">
        <v>0</v>
      </c>
      <c r="F44" s="110">
        <v>0.217</v>
      </c>
      <c r="G44" s="110">
        <v>0.25900000000000001</v>
      </c>
      <c r="H44" s="110">
        <v>0.23799999999999999</v>
      </c>
      <c r="I44" s="110">
        <v>0.23300000000000001</v>
      </c>
      <c r="J44" s="110">
        <v>0.24099999999999999</v>
      </c>
      <c r="K44" s="110">
        <v>0.29899999999999999</v>
      </c>
      <c r="L44" s="110">
        <v>0.34399999999999997</v>
      </c>
      <c r="M44" s="110">
        <v>0.38</v>
      </c>
      <c r="N44" s="110">
        <v>0.29499999999999998</v>
      </c>
      <c r="O44" s="110">
        <v>0.24299999999999999</v>
      </c>
      <c r="P44" s="110">
        <v>0.24299999999999999</v>
      </c>
      <c r="Q44" s="110">
        <v>1</v>
      </c>
      <c r="R44" s="110">
        <v>1</v>
      </c>
      <c r="S44" s="110">
        <v>1</v>
      </c>
      <c r="T44" s="110">
        <v>1</v>
      </c>
      <c r="U44" s="110">
        <v>1</v>
      </c>
      <c r="V44" s="110">
        <v>1</v>
      </c>
      <c r="W44" s="110">
        <v>1</v>
      </c>
      <c r="X44" s="110">
        <v>1</v>
      </c>
      <c r="Y44" s="110">
        <v>1</v>
      </c>
      <c r="Z44" s="110">
        <v>1</v>
      </c>
      <c r="AA44" s="110">
        <v>1</v>
      </c>
      <c r="AB44" s="110">
        <v>1</v>
      </c>
      <c r="AC44" s="110">
        <v>1</v>
      </c>
      <c r="AD44" s="110">
        <v>1</v>
      </c>
      <c r="AE44" s="110">
        <v>1</v>
      </c>
    </row>
    <row r="45" spans="1:31" x14ac:dyDescent="0.2">
      <c r="A45" s="67">
        <v>40</v>
      </c>
      <c r="B45" s="110">
        <v>0</v>
      </c>
      <c r="C45" s="110">
        <v>0</v>
      </c>
      <c r="D45" s="110">
        <v>0</v>
      </c>
      <c r="E45" s="110">
        <v>0</v>
      </c>
      <c r="F45" s="110">
        <v>0</v>
      </c>
      <c r="G45" s="110">
        <v>0.25900000000000001</v>
      </c>
      <c r="H45" s="110">
        <v>0.23799999999999999</v>
      </c>
      <c r="I45" s="110">
        <v>0.23300000000000001</v>
      </c>
      <c r="J45" s="110">
        <v>0.24099999999999999</v>
      </c>
      <c r="K45" s="110">
        <v>0.29899999999999999</v>
      </c>
      <c r="L45" s="110">
        <v>0.34399999999999997</v>
      </c>
      <c r="M45" s="110">
        <v>0.38</v>
      </c>
      <c r="N45" s="110">
        <v>0.29499999999999998</v>
      </c>
      <c r="O45" s="110">
        <v>0.24299999999999999</v>
      </c>
      <c r="P45" s="110">
        <v>0.24299999999999999</v>
      </c>
      <c r="Q45" s="110">
        <v>1</v>
      </c>
      <c r="R45" s="110">
        <v>1</v>
      </c>
      <c r="S45" s="110">
        <v>1</v>
      </c>
      <c r="T45" s="110">
        <v>1</v>
      </c>
      <c r="U45" s="110">
        <v>1</v>
      </c>
      <c r="V45" s="110">
        <v>1</v>
      </c>
      <c r="W45" s="110">
        <v>1</v>
      </c>
      <c r="X45" s="110">
        <v>1</v>
      </c>
      <c r="Y45" s="110">
        <v>1</v>
      </c>
      <c r="Z45" s="110">
        <v>1</v>
      </c>
      <c r="AA45" s="110">
        <v>1</v>
      </c>
      <c r="AB45" s="110">
        <v>1</v>
      </c>
      <c r="AC45" s="110">
        <v>1</v>
      </c>
      <c r="AD45" s="110">
        <v>1</v>
      </c>
      <c r="AE45" s="110">
        <v>1</v>
      </c>
    </row>
    <row r="46" spans="1:31" x14ac:dyDescent="0.2">
      <c r="A46" s="67">
        <v>41</v>
      </c>
      <c r="B46" s="110">
        <v>0</v>
      </c>
      <c r="C46" s="110">
        <v>0</v>
      </c>
      <c r="D46" s="110">
        <v>0</v>
      </c>
      <c r="E46" s="110">
        <v>0</v>
      </c>
      <c r="F46" s="110">
        <v>0</v>
      </c>
      <c r="G46" s="110">
        <v>0</v>
      </c>
      <c r="H46" s="110">
        <v>0.23799999999999999</v>
      </c>
      <c r="I46" s="110">
        <v>0.23300000000000001</v>
      </c>
      <c r="J46" s="110">
        <v>0.24099999999999999</v>
      </c>
      <c r="K46" s="110">
        <v>0.29899999999999999</v>
      </c>
      <c r="L46" s="110">
        <v>0.34399999999999997</v>
      </c>
      <c r="M46" s="110">
        <v>0.38</v>
      </c>
      <c r="N46" s="110">
        <v>0.29499999999999998</v>
      </c>
      <c r="O46" s="110">
        <v>0.24299999999999999</v>
      </c>
      <c r="P46" s="110">
        <v>0.24299999999999999</v>
      </c>
      <c r="Q46" s="110">
        <v>1</v>
      </c>
      <c r="R46" s="110">
        <v>1</v>
      </c>
      <c r="S46" s="110">
        <v>1</v>
      </c>
      <c r="T46" s="110">
        <v>1</v>
      </c>
      <c r="U46" s="110">
        <v>1</v>
      </c>
      <c r="V46" s="110">
        <v>1</v>
      </c>
      <c r="W46" s="110">
        <v>1</v>
      </c>
      <c r="X46" s="110">
        <v>1</v>
      </c>
      <c r="Y46" s="110">
        <v>1</v>
      </c>
      <c r="Z46" s="110">
        <v>1</v>
      </c>
      <c r="AA46" s="110">
        <v>1</v>
      </c>
      <c r="AB46" s="110">
        <v>1</v>
      </c>
      <c r="AC46" s="110">
        <v>1</v>
      </c>
      <c r="AD46" s="110">
        <v>1</v>
      </c>
      <c r="AE46" s="110">
        <v>1</v>
      </c>
    </row>
    <row r="47" spans="1:31" x14ac:dyDescent="0.2">
      <c r="A47" s="67">
        <v>42</v>
      </c>
      <c r="B47" s="110">
        <v>0</v>
      </c>
      <c r="C47" s="110">
        <v>0</v>
      </c>
      <c r="D47" s="110">
        <v>0</v>
      </c>
      <c r="E47" s="110">
        <v>0</v>
      </c>
      <c r="F47" s="110">
        <v>0</v>
      </c>
      <c r="G47" s="110">
        <v>0</v>
      </c>
      <c r="H47" s="110">
        <v>0</v>
      </c>
      <c r="I47" s="110">
        <v>0.23300000000000001</v>
      </c>
      <c r="J47" s="110">
        <v>0.24099999999999999</v>
      </c>
      <c r="K47" s="110">
        <v>0.29899999999999999</v>
      </c>
      <c r="L47" s="110">
        <v>0.34399999999999997</v>
      </c>
      <c r="M47" s="110">
        <v>0.38</v>
      </c>
      <c r="N47" s="110">
        <v>0.29499999999999998</v>
      </c>
      <c r="O47" s="110">
        <v>0.24299999999999999</v>
      </c>
      <c r="P47" s="110">
        <v>0.24299999999999999</v>
      </c>
      <c r="Q47" s="110">
        <v>1</v>
      </c>
      <c r="R47" s="110">
        <v>1</v>
      </c>
      <c r="S47" s="110">
        <v>1</v>
      </c>
      <c r="T47" s="110">
        <v>1</v>
      </c>
      <c r="U47" s="110">
        <v>1</v>
      </c>
      <c r="V47" s="110">
        <v>1</v>
      </c>
      <c r="W47" s="110">
        <v>1</v>
      </c>
      <c r="X47" s="110">
        <v>1</v>
      </c>
      <c r="Y47" s="110">
        <v>1</v>
      </c>
      <c r="Z47" s="110">
        <v>1</v>
      </c>
      <c r="AA47" s="110">
        <v>1</v>
      </c>
      <c r="AB47" s="110">
        <v>1</v>
      </c>
      <c r="AC47" s="110">
        <v>1</v>
      </c>
      <c r="AD47" s="110">
        <v>1</v>
      </c>
      <c r="AE47" s="110">
        <v>1</v>
      </c>
    </row>
    <row r="48" spans="1:31" x14ac:dyDescent="0.2">
      <c r="A48" s="67">
        <v>43</v>
      </c>
      <c r="B48" s="110">
        <v>0</v>
      </c>
      <c r="C48" s="110">
        <v>0</v>
      </c>
      <c r="D48" s="110">
        <v>0</v>
      </c>
      <c r="E48" s="110">
        <v>0</v>
      </c>
      <c r="F48" s="110">
        <v>0</v>
      </c>
      <c r="G48" s="110">
        <v>0</v>
      </c>
      <c r="H48" s="110">
        <v>0</v>
      </c>
      <c r="I48" s="110">
        <v>0</v>
      </c>
      <c r="J48" s="110">
        <v>0.24099999999999999</v>
      </c>
      <c r="K48" s="110">
        <v>0.29899999999999999</v>
      </c>
      <c r="L48" s="110">
        <v>0.34399999999999997</v>
      </c>
      <c r="M48" s="110">
        <v>0.38</v>
      </c>
      <c r="N48" s="110">
        <v>0.29499999999999998</v>
      </c>
      <c r="O48" s="110">
        <v>0.24299999999999999</v>
      </c>
      <c r="P48" s="110">
        <v>0.24299999999999999</v>
      </c>
      <c r="Q48" s="110">
        <v>1</v>
      </c>
      <c r="R48" s="110">
        <v>1</v>
      </c>
      <c r="S48" s="110">
        <v>1</v>
      </c>
      <c r="T48" s="110">
        <v>1</v>
      </c>
      <c r="U48" s="110">
        <v>1</v>
      </c>
      <c r="V48" s="110">
        <v>1</v>
      </c>
      <c r="W48" s="110">
        <v>1</v>
      </c>
      <c r="X48" s="110">
        <v>1</v>
      </c>
      <c r="Y48" s="110">
        <v>1</v>
      </c>
      <c r="Z48" s="110">
        <v>1</v>
      </c>
      <c r="AA48" s="110">
        <v>1</v>
      </c>
      <c r="AB48" s="110">
        <v>1</v>
      </c>
      <c r="AC48" s="110">
        <v>1</v>
      </c>
      <c r="AD48" s="110">
        <v>1</v>
      </c>
      <c r="AE48" s="110">
        <v>1</v>
      </c>
    </row>
    <row r="49" spans="1:31" x14ac:dyDescent="0.2">
      <c r="A49" s="67">
        <v>44</v>
      </c>
      <c r="B49" s="110">
        <v>0</v>
      </c>
      <c r="C49" s="110">
        <v>0</v>
      </c>
      <c r="D49" s="110">
        <v>0</v>
      </c>
      <c r="E49" s="110">
        <v>0</v>
      </c>
      <c r="F49" s="110">
        <v>0</v>
      </c>
      <c r="G49" s="110">
        <v>0</v>
      </c>
      <c r="H49" s="110">
        <v>0</v>
      </c>
      <c r="I49" s="110">
        <v>0</v>
      </c>
      <c r="J49" s="110">
        <v>0</v>
      </c>
      <c r="K49" s="110">
        <v>0.29899999999999999</v>
      </c>
      <c r="L49" s="110">
        <v>0.34399999999999997</v>
      </c>
      <c r="M49" s="110">
        <v>0.38</v>
      </c>
      <c r="N49" s="110">
        <v>0.29499999999999998</v>
      </c>
      <c r="O49" s="110">
        <v>0.24299999999999999</v>
      </c>
      <c r="P49" s="110">
        <v>0.24299999999999999</v>
      </c>
      <c r="Q49" s="110">
        <v>1</v>
      </c>
      <c r="R49" s="110">
        <v>1</v>
      </c>
      <c r="S49" s="110">
        <v>1</v>
      </c>
      <c r="T49" s="110">
        <v>1</v>
      </c>
      <c r="U49" s="110">
        <v>1</v>
      </c>
      <c r="V49" s="110">
        <v>1</v>
      </c>
      <c r="W49" s="110">
        <v>1</v>
      </c>
      <c r="X49" s="110">
        <v>1</v>
      </c>
      <c r="Y49" s="110">
        <v>1</v>
      </c>
      <c r="Z49" s="110">
        <v>1</v>
      </c>
      <c r="AA49" s="110">
        <v>1</v>
      </c>
      <c r="AB49" s="110">
        <v>1</v>
      </c>
      <c r="AC49" s="110">
        <v>1</v>
      </c>
      <c r="AD49" s="110">
        <v>1</v>
      </c>
      <c r="AE49" s="110">
        <v>1</v>
      </c>
    </row>
    <row r="50" spans="1:31" x14ac:dyDescent="0.2">
      <c r="A50" s="67">
        <v>45</v>
      </c>
      <c r="B50" s="110">
        <v>0</v>
      </c>
      <c r="C50" s="110">
        <v>0</v>
      </c>
      <c r="D50" s="110">
        <v>0</v>
      </c>
      <c r="E50" s="110">
        <v>0</v>
      </c>
      <c r="F50" s="110">
        <v>0</v>
      </c>
      <c r="G50" s="110">
        <v>0</v>
      </c>
      <c r="H50" s="110">
        <v>0</v>
      </c>
      <c r="I50" s="110">
        <v>0</v>
      </c>
      <c r="J50" s="110">
        <v>0</v>
      </c>
      <c r="K50" s="110">
        <v>0</v>
      </c>
      <c r="L50" s="110">
        <v>0.34399999999999997</v>
      </c>
      <c r="M50" s="110">
        <v>0.38</v>
      </c>
      <c r="N50" s="110">
        <v>0.29499999999999998</v>
      </c>
      <c r="O50" s="110">
        <v>0.24299999999999999</v>
      </c>
      <c r="P50" s="110">
        <v>0.24299999999999999</v>
      </c>
      <c r="Q50" s="110">
        <v>1</v>
      </c>
      <c r="R50" s="110">
        <v>1</v>
      </c>
      <c r="S50" s="110">
        <v>1</v>
      </c>
      <c r="T50" s="110">
        <v>1</v>
      </c>
      <c r="U50" s="110">
        <v>1</v>
      </c>
      <c r="V50" s="110">
        <v>1</v>
      </c>
      <c r="W50" s="110">
        <v>1</v>
      </c>
      <c r="X50" s="110">
        <v>1</v>
      </c>
      <c r="Y50" s="110">
        <v>1</v>
      </c>
      <c r="Z50" s="110">
        <v>1</v>
      </c>
      <c r="AA50" s="110">
        <v>1</v>
      </c>
      <c r="AB50" s="110">
        <v>1</v>
      </c>
      <c r="AC50" s="110">
        <v>1</v>
      </c>
      <c r="AD50" s="110">
        <v>1</v>
      </c>
      <c r="AE50" s="110">
        <v>1</v>
      </c>
    </row>
    <row r="51" spans="1:31" x14ac:dyDescent="0.2">
      <c r="A51" s="67">
        <v>46</v>
      </c>
      <c r="B51" s="110">
        <v>0</v>
      </c>
      <c r="C51" s="110">
        <v>0</v>
      </c>
      <c r="D51" s="110">
        <v>0</v>
      </c>
      <c r="E51" s="110">
        <v>0</v>
      </c>
      <c r="F51" s="110">
        <v>0</v>
      </c>
      <c r="G51" s="110">
        <v>0</v>
      </c>
      <c r="H51" s="110">
        <v>0</v>
      </c>
      <c r="I51" s="110">
        <v>0</v>
      </c>
      <c r="J51" s="110">
        <v>0</v>
      </c>
      <c r="K51" s="110">
        <v>0</v>
      </c>
      <c r="L51" s="110">
        <v>0</v>
      </c>
      <c r="M51" s="110">
        <v>0.38</v>
      </c>
      <c r="N51" s="110">
        <v>0.29499999999999998</v>
      </c>
      <c r="O51" s="110">
        <v>0.24299999999999999</v>
      </c>
      <c r="P51" s="110">
        <v>0.24299999999999999</v>
      </c>
      <c r="Q51" s="110">
        <v>1</v>
      </c>
      <c r="R51" s="110">
        <v>1</v>
      </c>
      <c r="S51" s="110">
        <v>1</v>
      </c>
      <c r="T51" s="110">
        <v>1</v>
      </c>
      <c r="U51" s="110">
        <v>1</v>
      </c>
      <c r="V51" s="110">
        <v>1</v>
      </c>
      <c r="W51" s="110">
        <v>1</v>
      </c>
      <c r="X51" s="110">
        <v>1</v>
      </c>
      <c r="Y51" s="110">
        <v>1</v>
      </c>
      <c r="Z51" s="110">
        <v>1</v>
      </c>
      <c r="AA51" s="110">
        <v>1</v>
      </c>
      <c r="AB51" s="110">
        <v>1</v>
      </c>
      <c r="AC51" s="110">
        <v>1</v>
      </c>
      <c r="AD51" s="110">
        <v>1</v>
      </c>
      <c r="AE51" s="110">
        <v>1</v>
      </c>
    </row>
    <row r="52" spans="1:31" x14ac:dyDescent="0.2">
      <c r="A52" s="67">
        <v>47</v>
      </c>
      <c r="B52" s="110">
        <v>0</v>
      </c>
      <c r="C52" s="110">
        <v>0</v>
      </c>
      <c r="D52" s="110">
        <v>0</v>
      </c>
      <c r="E52" s="110">
        <v>0</v>
      </c>
      <c r="F52" s="110">
        <v>0</v>
      </c>
      <c r="G52" s="110">
        <v>0</v>
      </c>
      <c r="H52" s="110">
        <v>0</v>
      </c>
      <c r="I52" s="110">
        <v>0</v>
      </c>
      <c r="J52" s="110">
        <v>0</v>
      </c>
      <c r="K52" s="110">
        <v>0</v>
      </c>
      <c r="L52" s="110">
        <v>0</v>
      </c>
      <c r="M52" s="110">
        <v>0</v>
      </c>
      <c r="N52" s="110">
        <v>0.29499999999999998</v>
      </c>
      <c r="O52" s="110">
        <v>0.24299999999999999</v>
      </c>
      <c r="P52" s="110">
        <v>0.24299999999999999</v>
      </c>
      <c r="Q52" s="110">
        <v>1</v>
      </c>
      <c r="R52" s="110">
        <v>1</v>
      </c>
      <c r="S52" s="110">
        <v>1</v>
      </c>
      <c r="T52" s="110">
        <v>1</v>
      </c>
      <c r="U52" s="110">
        <v>1</v>
      </c>
      <c r="V52" s="110">
        <v>1</v>
      </c>
      <c r="W52" s="110">
        <v>1</v>
      </c>
      <c r="X52" s="110">
        <v>1</v>
      </c>
      <c r="Y52" s="110">
        <v>1</v>
      </c>
      <c r="Z52" s="110">
        <v>1</v>
      </c>
      <c r="AA52" s="110">
        <v>1</v>
      </c>
      <c r="AB52" s="110">
        <v>1</v>
      </c>
      <c r="AC52" s="110">
        <v>1</v>
      </c>
      <c r="AD52" s="110">
        <v>1</v>
      </c>
      <c r="AE52" s="110">
        <v>1</v>
      </c>
    </row>
    <row r="53" spans="1:31" x14ac:dyDescent="0.2">
      <c r="A53" s="67">
        <v>48</v>
      </c>
      <c r="B53" s="110">
        <v>0</v>
      </c>
      <c r="C53" s="110">
        <v>0</v>
      </c>
      <c r="D53" s="110">
        <v>0</v>
      </c>
      <c r="E53" s="110">
        <v>0</v>
      </c>
      <c r="F53" s="110">
        <v>0</v>
      </c>
      <c r="G53" s="110">
        <v>0</v>
      </c>
      <c r="H53" s="110">
        <v>0</v>
      </c>
      <c r="I53" s="110">
        <v>0</v>
      </c>
      <c r="J53" s="110">
        <v>0</v>
      </c>
      <c r="K53" s="110">
        <v>0</v>
      </c>
      <c r="L53" s="110">
        <v>0</v>
      </c>
      <c r="M53" s="110">
        <v>0</v>
      </c>
      <c r="N53" s="110">
        <v>0</v>
      </c>
      <c r="O53" s="110">
        <v>0.24299999999999999</v>
      </c>
      <c r="P53" s="110">
        <v>0.24299999999999999</v>
      </c>
      <c r="Q53" s="110">
        <v>1</v>
      </c>
      <c r="R53" s="110">
        <v>1</v>
      </c>
      <c r="S53" s="110">
        <v>1</v>
      </c>
      <c r="T53" s="110">
        <v>1</v>
      </c>
      <c r="U53" s="110">
        <v>1</v>
      </c>
      <c r="V53" s="110">
        <v>1</v>
      </c>
      <c r="W53" s="110">
        <v>1</v>
      </c>
      <c r="X53" s="110">
        <v>1</v>
      </c>
      <c r="Y53" s="110">
        <v>1</v>
      </c>
      <c r="Z53" s="110">
        <v>1</v>
      </c>
      <c r="AA53" s="110">
        <v>1</v>
      </c>
      <c r="AB53" s="110">
        <v>1</v>
      </c>
      <c r="AC53" s="110">
        <v>1</v>
      </c>
      <c r="AD53" s="110">
        <v>1</v>
      </c>
      <c r="AE53" s="110">
        <v>1</v>
      </c>
    </row>
    <row r="54" spans="1:31" x14ac:dyDescent="0.2">
      <c r="A54" s="67">
        <v>49</v>
      </c>
      <c r="B54" s="110">
        <v>0</v>
      </c>
      <c r="C54" s="110">
        <v>0</v>
      </c>
      <c r="D54" s="110">
        <v>0</v>
      </c>
      <c r="E54" s="110">
        <v>0</v>
      </c>
      <c r="F54" s="110">
        <v>0</v>
      </c>
      <c r="G54" s="110">
        <v>0</v>
      </c>
      <c r="H54" s="110">
        <v>0</v>
      </c>
      <c r="I54" s="110">
        <v>0</v>
      </c>
      <c r="J54" s="110">
        <v>0</v>
      </c>
      <c r="K54" s="110">
        <v>0</v>
      </c>
      <c r="L54" s="110">
        <v>0</v>
      </c>
      <c r="M54" s="110">
        <v>0</v>
      </c>
      <c r="N54" s="110">
        <v>0</v>
      </c>
      <c r="O54" s="110">
        <v>0</v>
      </c>
      <c r="P54" s="110">
        <v>0.24299999999999999</v>
      </c>
      <c r="Q54" s="110">
        <v>1</v>
      </c>
      <c r="R54" s="110">
        <v>1</v>
      </c>
      <c r="S54" s="110">
        <v>1</v>
      </c>
      <c r="T54" s="110">
        <v>1</v>
      </c>
      <c r="U54" s="110">
        <v>1</v>
      </c>
      <c r="V54" s="110">
        <v>1</v>
      </c>
      <c r="W54" s="110">
        <v>1</v>
      </c>
      <c r="X54" s="110">
        <v>1</v>
      </c>
      <c r="Y54" s="110">
        <v>1</v>
      </c>
      <c r="Z54" s="110">
        <v>1</v>
      </c>
      <c r="AA54" s="110">
        <v>1</v>
      </c>
      <c r="AB54" s="110">
        <v>1</v>
      </c>
      <c r="AC54" s="110">
        <v>1</v>
      </c>
      <c r="AD54" s="110">
        <v>1</v>
      </c>
      <c r="AE54" s="110">
        <v>1</v>
      </c>
    </row>
    <row r="55" spans="1:31" ht="13.5" thickBot="1" x14ac:dyDescent="0.25">
      <c r="A55" s="67">
        <v>50</v>
      </c>
      <c r="B55" s="111">
        <v>0</v>
      </c>
      <c r="C55" s="111">
        <v>0</v>
      </c>
      <c r="D55" s="111">
        <v>0</v>
      </c>
      <c r="E55" s="111">
        <v>0</v>
      </c>
      <c r="F55" s="111">
        <v>0</v>
      </c>
      <c r="G55" s="111">
        <v>0</v>
      </c>
      <c r="H55" s="111">
        <v>0</v>
      </c>
      <c r="I55" s="111">
        <v>0</v>
      </c>
      <c r="J55" s="111">
        <v>0</v>
      </c>
      <c r="K55" s="111">
        <v>0</v>
      </c>
      <c r="L55" s="111">
        <v>0</v>
      </c>
      <c r="M55" s="111">
        <v>0</v>
      </c>
      <c r="N55" s="111">
        <v>0</v>
      </c>
      <c r="O55" s="111">
        <v>0</v>
      </c>
      <c r="P55" s="111">
        <v>0</v>
      </c>
      <c r="Q55" s="111">
        <v>1</v>
      </c>
      <c r="R55" s="111">
        <v>1</v>
      </c>
      <c r="S55" s="111">
        <v>1</v>
      </c>
      <c r="T55" s="111">
        <v>1</v>
      </c>
      <c r="U55" s="111">
        <v>1</v>
      </c>
      <c r="V55" s="111">
        <v>1</v>
      </c>
      <c r="W55" s="111">
        <v>1</v>
      </c>
      <c r="X55" s="111">
        <v>1</v>
      </c>
      <c r="Y55" s="111">
        <v>1</v>
      </c>
      <c r="Z55" s="111">
        <v>1</v>
      </c>
      <c r="AA55" s="111">
        <v>1</v>
      </c>
      <c r="AB55" s="111">
        <v>1</v>
      </c>
      <c r="AC55" s="111">
        <v>1</v>
      </c>
      <c r="AD55" s="111">
        <v>1</v>
      </c>
      <c r="AE55" s="111">
        <v>1</v>
      </c>
    </row>
  </sheetData>
  <phoneticPr fontId="5" type="noConversion"/>
  <pageMargins left="0.75" right="0.75" top="0.5" bottom="0.5" header="0.5" footer="0.5"/>
  <pageSetup scale="70" orientation="landscape" r:id="rId1"/>
  <headerFooter alignWithMargins="0">
    <oddFooter>&amp;L&amp;A
Effective 12/20/2017&amp;C&amp;P of &amp;N</oddFooter>
  </headerFooter>
  <colBreaks count="1" manualBreakCount="1">
    <brk id="16" max="1048575" man="1"/>
  </colBreaks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6"/>
  <dimension ref="A1:AE57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D42" sqref="D42"/>
    </sheetView>
  </sheetViews>
  <sheetFormatPr defaultColWidth="8.7109375" defaultRowHeight="12.75" x14ac:dyDescent="0.2"/>
  <cols>
    <col min="1" max="1" width="7.140625" style="20" customWidth="1"/>
    <col min="2" max="31" width="11.140625" style="20" customWidth="1"/>
    <col min="32" max="16384" width="8.7109375" style="20"/>
  </cols>
  <sheetData>
    <row r="1" spans="1:31" ht="18" x14ac:dyDescent="0.25">
      <c r="B1" s="19" t="s">
        <v>73</v>
      </c>
      <c r="C1" s="30"/>
      <c r="D1" s="19"/>
      <c r="E1" s="30"/>
      <c r="F1" s="30"/>
      <c r="G1" s="30"/>
      <c r="H1" s="30"/>
      <c r="I1" s="30"/>
      <c r="J1" s="30"/>
      <c r="K1" s="30"/>
      <c r="L1" s="31"/>
      <c r="M1" s="31"/>
      <c r="N1" s="31"/>
      <c r="O1" s="31"/>
      <c r="P1" s="31"/>
      <c r="Q1" s="19" t="s">
        <v>73</v>
      </c>
      <c r="R1" s="31"/>
      <c r="S1" s="31"/>
      <c r="T1" s="31"/>
      <c r="U1" s="31"/>
      <c r="V1" s="31"/>
      <c r="W1" s="31"/>
      <c r="X1" s="31"/>
      <c r="Y1" s="31"/>
      <c r="Z1" s="31"/>
      <c r="AA1" s="31"/>
      <c r="AB1" s="31"/>
      <c r="AC1" s="31"/>
      <c r="AD1" s="31"/>
      <c r="AE1" s="31"/>
    </row>
    <row r="2" spans="1:31" x14ac:dyDescent="0.2">
      <c r="B2" s="18" t="s">
        <v>92</v>
      </c>
      <c r="C2" s="18"/>
      <c r="D2" s="18"/>
      <c r="E2" s="18"/>
      <c r="F2" s="18"/>
      <c r="G2" s="18"/>
      <c r="H2" s="18"/>
      <c r="I2" s="18"/>
      <c r="J2" s="18"/>
      <c r="K2" s="18"/>
      <c r="L2" s="31"/>
      <c r="M2" s="31"/>
      <c r="N2" s="31"/>
      <c r="O2" s="31"/>
      <c r="P2" s="31"/>
      <c r="Q2" s="18" t="s">
        <v>92</v>
      </c>
      <c r="R2" s="31"/>
      <c r="S2" s="31"/>
      <c r="T2" s="31"/>
      <c r="U2" s="31"/>
      <c r="V2" s="31"/>
      <c r="W2" s="31"/>
      <c r="X2" s="31"/>
      <c r="Y2" s="31"/>
      <c r="Z2" s="31"/>
      <c r="AA2" s="31"/>
      <c r="AB2" s="31"/>
      <c r="AC2" s="31"/>
      <c r="AD2" s="31"/>
      <c r="AE2" s="31"/>
    </row>
    <row r="3" spans="1:31" ht="13.5" thickBot="1" x14ac:dyDescent="0.25">
      <c r="A3" s="23"/>
      <c r="B3" s="23" t="s">
        <v>33</v>
      </c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  <c r="N3" s="23"/>
      <c r="O3" s="23"/>
      <c r="Q3" s="23" t="s">
        <v>33</v>
      </c>
      <c r="R3" s="23"/>
      <c r="S3" s="23"/>
      <c r="T3" s="23"/>
      <c r="U3" s="23"/>
      <c r="X3" s="23"/>
      <c r="Y3" s="23"/>
      <c r="Z3" s="23"/>
      <c r="AA3" s="23"/>
      <c r="AB3" s="23"/>
      <c r="AC3" s="23"/>
      <c r="AD3" s="23"/>
      <c r="AE3" s="23"/>
    </row>
    <row r="4" spans="1:3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x14ac:dyDescent="0.2">
      <c r="A5" s="66">
        <v>0</v>
      </c>
      <c r="B5" s="107">
        <v>0</v>
      </c>
      <c r="C5" s="107">
        <v>0</v>
      </c>
      <c r="D5" s="107">
        <v>0</v>
      </c>
      <c r="E5" s="107">
        <v>0</v>
      </c>
      <c r="F5" s="107">
        <v>0</v>
      </c>
      <c r="G5" s="107">
        <v>0</v>
      </c>
      <c r="H5" s="107">
        <v>0</v>
      </c>
      <c r="I5" s="107">
        <v>0</v>
      </c>
      <c r="J5" s="107">
        <v>0</v>
      </c>
      <c r="K5" s="107">
        <v>0</v>
      </c>
      <c r="L5" s="107">
        <v>0</v>
      </c>
      <c r="M5" s="107">
        <v>0</v>
      </c>
      <c r="N5" s="107">
        <v>0</v>
      </c>
      <c r="O5" s="107">
        <v>0</v>
      </c>
      <c r="P5" s="107">
        <v>0</v>
      </c>
      <c r="Q5" s="107">
        <v>0</v>
      </c>
      <c r="R5" s="107">
        <v>0</v>
      </c>
      <c r="S5" s="107">
        <v>0</v>
      </c>
      <c r="T5" s="107">
        <v>0</v>
      </c>
      <c r="U5" s="107">
        <v>0</v>
      </c>
      <c r="V5" s="107">
        <v>0</v>
      </c>
      <c r="W5" s="107">
        <v>0</v>
      </c>
      <c r="X5" s="107">
        <v>0</v>
      </c>
      <c r="Y5" s="107">
        <v>0</v>
      </c>
      <c r="Z5" s="107">
        <v>0</v>
      </c>
      <c r="AA5" s="107">
        <v>0</v>
      </c>
      <c r="AB5" s="107">
        <v>0</v>
      </c>
      <c r="AC5" s="107">
        <v>0</v>
      </c>
      <c r="AD5" s="107">
        <v>0</v>
      </c>
      <c r="AE5" s="107">
        <v>0</v>
      </c>
    </row>
    <row r="6" spans="1:3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</row>
    <row r="7" spans="1:3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</row>
    <row r="8" spans="1:3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</row>
    <row r="9" spans="1:3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</row>
    <row r="10" spans="1:31" x14ac:dyDescent="0.2">
      <c r="A10" s="66">
        <v>5</v>
      </c>
      <c r="B10" s="12">
        <v>0.05</v>
      </c>
      <c r="C10" s="12">
        <v>0.04</v>
      </c>
      <c r="D10" s="12">
        <v>0.04</v>
      </c>
      <c r="E10" s="12">
        <v>0.04</v>
      </c>
      <c r="F10" s="12">
        <v>0.04</v>
      </c>
      <c r="G10" s="12">
        <v>7.1999999999999995E-2</v>
      </c>
      <c r="H10" s="12">
        <v>6.6000000000000003E-2</v>
      </c>
      <c r="I10" s="12">
        <v>0.06</v>
      </c>
      <c r="J10" s="12">
        <v>0.08</v>
      </c>
      <c r="K10" s="12">
        <v>0.08</v>
      </c>
      <c r="L10" s="12">
        <v>0.15</v>
      </c>
      <c r="M10" s="12">
        <v>0.14399999999999999</v>
      </c>
      <c r="N10" s="12">
        <v>0.15</v>
      </c>
      <c r="O10" s="12">
        <v>0.15</v>
      </c>
      <c r="P10" s="12">
        <v>0.15</v>
      </c>
      <c r="Q10" s="12">
        <v>1</v>
      </c>
      <c r="R10" s="12">
        <v>1</v>
      </c>
      <c r="S10" s="12">
        <v>1</v>
      </c>
      <c r="T10" s="12">
        <v>1</v>
      </c>
      <c r="U10" s="12">
        <v>1</v>
      </c>
      <c r="V10" s="12">
        <v>1</v>
      </c>
      <c r="W10" s="12">
        <v>1</v>
      </c>
      <c r="X10" s="12">
        <v>1</v>
      </c>
      <c r="Y10" s="12">
        <v>1</v>
      </c>
      <c r="Z10" s="12">
        <v>1</v>
      </c>
      <c r="AA10" s="12">
        <v>1</v>
      </c>
      <c r="AB10" s="12">
        <v>1</v>
      </c>
      <c r="AC10" s="12">
        <v>1</v>
      </c>
      <c r="AD10" s="12">
        <v>1</v>
      </c>
      <c r="AE10" s="12">
        <v>1</v>
      </c>
    </row>
    <row r="11" spans="1:31" x14ac:dyDescent="0.2">
      <c r="A11" s="66">
        <v>6</v>
      </c>
      <c r="B11" s="12">
        <v>0.05</v>
      </c>
      <c r="C11" s="12">
        <v>0.04</v>
      </c>
      <c r="D11" s="12">
        <v>0.04</v>
      </c>
      <c r="E11" s="12">
        <v>0.04</v>
      </c>
      <c r="F11" s="12">
        <v>0.04</v>
      </c>
      <c r="G11" s="12">
        <v>7.1999999999999995E-2</v>
      </c>
      <c r="H11" s="12">
        <v>6.6000000000000003E-2</v>
      </c>
      <c r="I11" s="12">
        <v>0.06</v>
      </c>
      <c r="J11" s="12">
        <v>0.08</v>
      </c>
      <c r="K11" s="12">
        <v>0.08</v>
      </c>
      <c r="L11" s="12">
        <v>0.15</v>
      </c>
      <c r="M11" s="12">
        <v>0.14399999999999999</v>
      </c>
      <c r="N11" s="12">
        <v>0.15</v>
      </c>
      <c r="O11" s="12">
        <v>0.15</v>
      </c>
      <c r="P11" s="12">
        <v>0.15</v>
      </c>
      <c r="Q11" s="12">
        <v>1</v>
      </c>
      <c r="R11" s="12">
        <v>1</v>
      </c>
      <c r="S11" s="12">
        <v>1</v>
      </c>
      <c r="T11" s="12">
        <v>1</v>
      </c>
      <c r="U11" s="12">
        <v>1</v>
      </c>
      <c r="V11" s="12">
        <v>1</v>
      </c>
      <c r="W11" s="12">
        <v>1</v>
      </c>
      <c r="X11" s="12">
        <v>1</v>
      </c>
      <c r="Y11" s="12">
        <v>1</v>
      </c>
      <c r="Z11" s="12">
        <v>1</v>
      </c>
      <c r="AA11" s="12">
        <v>1</v>
      </c>
      <c r="AB11" s="12">
        <v>1</v>
      </c>
      <c r="AC11" s="12">
        <v>1</v>
      </c>
      <c r="AD11" s="12">
        <v>1</v>
      </c>
      <c r="AE11" s="12">
        <v>1</v>
      </c>
    </row>
    <row r="12" spans="1:31" x14ac:dyDescent="0.2">
      <c r="A12" s="66">
        <v>7</v>
      </c>
      <c r="B12" s="12">
        <v>0.05</v>
      </c>
      <c r="C12" s="12">
        <v>0.04</v>
      </c>
      <c r="D12" s="12">
        <v>0.04</v>
      </c>
      <c r="E12" s="12">
        <v>0.04</v>
      </c>
      <c r="F12" s="12">
        <v>0.04</v>
      </c>
      <c r="G12" s="12">
        <v>7.1999999999999995E-2</v>
      </c>
      <c r="H12" s="12">
        <v>6.6000000000000003E-2</v>
      </c>
      <c r="I12" s="12">
        <v>0.06</v>
      </c>
      <c r="J12" s="12">
        <v>0.08</v>
      </c>
      <c r="K12" s="12">
        <v>0.08</v>
      </c>
      <c r="L12" s="12">
        <v>0.15</v>
      </c>
      <c r="M12" s="12">
        <v>0.14399999999999999</v>
      </c>
      <c r="N12" s="12">
        <v>0.15</v>
      </c>
      <c r="O12" s="12">
        <v>0.15</v>
      </c>
      <c r="P12" s="12">
        <v>0.15</v>
      </c>
      <c r="Q12" s="12">
        <v>1</v>
      </c>
      <c r="R12" s="12">
        <v>1</v>
      </c>
      <c r="S12" s="12">
        <v>1</v>
      </c>
      <c r="T12" s="12">
        <v>1</v>
      </c>
      <c r="U12" s="12">
        <v>1</v>
      </c>
      <c r="V12" s="12">
        <v>1</v>
      </c>
      <c r="W12" s="12">
        <v>1</v>
      </c>
      <c r="X12" s="12">
        <v>1</v>
      </c>
      <c r="Y12" s="12">
        <v>1</v>
      </c>
      <c r="Z12" s="12">
        <v>1</v>
      </c>
      <c r="AA12" s="12">
        <v>1</v>
      </c>
      <c r="AB12" s="12">
        <v>1</v>
      </c>
      <c r="AC12" s="12">
        <v>1</v>
      </c>
      <c r="AD12" s="12">
        <v>1</v>
      </c>
      <c r="AE12" s="12">
        <v>1</v>
      </c>
    </row>
    <row r="13" spans="1:31" x14ac:dyDescent="0.2">
      <c r="A13" s="66">
        <v>8</v>
      </c>
      <c r="B13" s="12">
        <v>0.05</v>
      </c>
      <c r="C13" s="12">
        <v>0.04</v>
      </c>
      <c r="D13" s="12">
        <v>0.04</v>
      </c>
      <c r="E13" s="12">
        <v>0.04</v>
      </c>
      <c r="F13" s="12">
        <v>0.04</v>
      </c>
      <c r="G13" s="12">
        <v>7.1999999999999995E-2</v>
      </c>
      <c r="H13" s="12">
        <v>6.6000000000000003E-2</v>
      </c>
      <c r="I13" s="12">
        <v>0.06</v>
      </c>
      <c r="J13" s="12">
        <v>0.08</v>
      </c>
      <c r="K13" s="12">
        <v>0.08</v>
      </c>
      <c r="L13" s="12">
        <v>0.15</v>
      </c>
      <c r="M13" s="12">
        <v>0.14399999999999999</v>
      </c>
      <c r="N13" s="12">
        <v>0.15</v>
      </c>
      <c r="O13" s="12">
        <v>0.15</v>
      </c>
      <c r="P13" s="12">
        <v>0.15</v>
      </c>
      <c r="Q13" s="12">
        <v>1</v>
      </c>
      <c r="R13" s="12">
        <v>1</v>
      </c>
      <c r="S13" s="12">
        <v>1</v>
      </c>
      <c r="T13" s="12">
        <v>1</v>
      </c>
      <c r="U13" s="12">
        <v>1</v>
      </c>
      <c r="V13" s="12">
        <v>1</v>
      </c>
      <c r="W13" s="12">
        <v>1</v>
      </c>
      <c r="X13" s="12">
        <v>1</v>
      </c>
      <c r="Y13" s="12">
        <v>1</v>
      </c>
      <c r="Z13" s="12">
        <v>1</v>
      </c>
      <c r="AA13" s="12">
        <v>1</v>
      </c>
      <c r="AB13" s="12">
        <v>1</v>
      </c>
      <c r="AC13" s="12">
        <v>1</v>
      </c>
      <c r="AD13" s="12">
        <v>1</v>
      </c>
      <c r="AE13" s="12">
        <v>1</v>
      </c>
    </row>
    <row r="14" spans="1:31" x14ac:dyDescent="0.2">
      <c r="A14" s="66">
        <v>9</v>
      </c>
      <c r="B14" s="12">
        <v>0.05</v>
      </c>
      <c r="C14" s="12">
        <v>0.04</v>
      </c>
      <c r="D14" s="12">
        <v>0.04</v>
      </c>
      <c r="E14" s="12">
        <v>0.04</v>
      </c>
      <c r="F14" s="12">
        <v>0.04</v>
      </c>
      <c r="G14" s="12">
        <v>7.1999999999999995E-2</v>
      </c>
      <c r="H14" s="12">
        <v>6.6000000000000003E-2</v>
      </c>
      <c r="I14" s="12">
        <v>0.06</v>
      </c>
      <c r="J14" s="12">
        <v>0.08</v>
      </c>
      <c r="K14" s="12">
        <v>0.08</v>
      </c>
      <c r="L14" s="12">
        <v>0.15</v>
      </c>
      <c r="M14" s="12">
        <v>0.14399999999999999</v>
      </c>
      <c r="N14" s="12">
        <v>0.15</v>
      </c>
      <c r="O14" s="12">
        <v>0.15</v>
      </c>
      <c r="P14" s="12">
        <v>0.15</v>
      </c>
      <c r="Q14" s="12">
        <v>1</v>
      </c>
      <c r="R14" s="12">
        <v>1</v>
      </c>
      <c r="S14" s="12">
        <v>1</v>
      </c>
      <c r="T14" s="12">
        <v>1</v>
      </c>
      <c r="U14" s="12">
        <v>1</v>
      </c>
      <c r="V14" s="12">
        <v>1</v>
      </c>
      <c r="W14" s="12">
        <v>1</v>
      </c>
      <c r="X14" s="12">
        <v>1</v>
      </c>
      <c r="Y14" s="12">
        <v>1</v>
      </c>
      <c r="Z14" s="12">
        <v>1</v>
      </c>
      <c r="AA14" s="12">
        <v>1</v>
      </c>
      <c r="AB14" s="12">
        <v>1</v>
      </c>
      <c r="AC14" s="12">
        <v>1</v>
      </c>
      <c r="AD14" s="12">
        <v>1</v>
      </c>
      <c r="AE14" s="12">
        <v>1</v>
      </c>
    </row>
    <row r="15" spans="1:31" x14ac:dyDescent="0.2">
      <c r="A15" s="66">
        <v>10</v>
      </c>
      <c r="B15" s="12">
        <v>0.05</v>
      </c>
      <c r="C15" s="12">
        <v>0.04</v>
      </c>
      <c r="D15" s="12">
        <v>0.04</v>
      </c>
      <c r="E15" s="12">
        <v>0.04</v>
      </c>
      <c r="F15" s="12">
        <v>0.04</v>
      </c>
      <c r="G15" s="12">
        <v>7.1999999999999995E-2</v>
      </c>
      <c r="H15" s="12">
        <v>6.6000000000000003E-2</v>
      </c>
      <c r="I15" s="12">
        <v>0.06</v>
      </c>
      <c r="J15" s="12">
        <v>0.08</v>
      </c>
      <c r="K15" s="12">
        <v>0.08</v>
      </c>
      <c r="L15" s="12">
        <v>0.15</v>
      </c>
      <c r="M15" s="12">
        <v>0.14399999999999999</v>
      </c>
      <c r="N15" s="12">
        <v>0.15</v>
      </c>
      <c r="O15" s="12">
        <v>0.15</v>
      </c>
      <c r="P15" s="12">
        <v>0.15</v>
      </c>
      <c r="Q15" s="12">
        <v>1</v>
      </c>
      <c r="R15" s="12">
        <v>1</v>
      </c>
      <c r="S15" s="12">
        <v>1</v>
      </c>
      <c r="T15" s="12">
        <v>1</v>
      </c>
      <c r="U15" s="12">
        <v>1</v>
      </c>
      <c r="V15" s="12">
        <v>1</v>
      </c>
      <c r="W15" s="12">
        <v>1</v>
      </c>
      <c r="X15" s="12">
        <v>1</v>
      </c>
      <c r="Y15" s="12">
        <v>1</v>
      </c>
      <c r="Z15" s="12">
        <v>1</v>
      </c>
      <c r="AA15" s="12">
        <v>1</v>
      </c>
      <c r="AB15" s="12">
        <v>1</v>
      </c>
      <c r="AC15" s="12">
        <v>1</v>
      </c>
      <c r="AD15" s="12">
        <v>1</v>
      </c>
      <c r="AE15" s="12">
        <v>1</v>
      </c>
    </row>
    <row r="16" spans="1:31" x14ac:dyDescent="0.2">
      <c r="A16" s="66">
        <v>11</v>
      </c>
      <c r="B16" s="12">
        <v>0.05</v>
      </c>
      <c r="C16" s="12">
        <v>0.04</v>
      </c>
      <c r="D16" s="12">
        <v>0.04</v>
      </c>
      <c r="E16" s="12">
        <v>0.04</v>
      </c>
      <c r="F16" s="12">
        <v>0.04</v>
      </c>
      <c r="G16" s="12">
        <v>7.1999999999999995E-2</v>
      </c>
      <c r="H16" s="12">
        <v>6.6000000000000003E-2</v>
      </c>
      <c r="I16" s="12">
        <v>0.06</v>
      </c>
      <c r="J16" s="12">
        <v>0.08</v>
      </c>
      <c r="K16" s="12">
        <v>0.08</v>
      </c>
      <c r="L16" s="12">
        <v>0.15</v>
      </c>
      <c r="M16" s="12">
        <v>0.14399999999999999</v>
      </c>
      <c r="N16" s="12">
        <v>0.15</v>
      </c>
      <c r="O16" s="12">
        <v>0.15</v>
      </c>
      <c r="P16" s="12">
        <v>0.15</v>
      </c>
      <c r="Q16" s="12">
        <v>1</v>
      </c>
      <c r="R16" s="12">
        <v>1</v>
      </c>
      <c r="S16" s="12">
        <v>1</v>
      </c>
      <c r="T16" s="12">
        <v>1</v>
      </c>
      <c r="U16" s="12">
        <v>1</v>
      </c>
      <c r="V16" s="12">
        <v>1</v>
      </c>
      <c r="W16" s="12">
        <v>1</v>
      </c>
      <c r="X16" s="12">
        <v>1</v>
      </c>
      <c r="Y16" s="12">
        <v>1</v>
      </c>
      <c r="Z16" s="12">
        <v>1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</row>
    <row r="17" spans="1:31" x14ac:dyDescent="0.2">
      <c r="A17" s="66">
        <v>12</v>
      </c>
      <c r="B17" s="12">
        <v>0.05</v>
      </c>
      <c r="C17" s="12">
        <v>0.04</v>
      </c>
      <c r="D17" s="12">
        <v>0.04</v>
      </c>
      <c r="E17" s="12">
        <v>0.04</v>
      </c>
      <c r="F17" s="12">
        <v>0.04</v>
      </c>
      <c r="G17" s="12">
        <v>7.1999999999999995E-2</v>
      </c>
      <c r="H17" s="12">
        <v>6.6000000000000003E-2</v>
      </c>
      <c r="I17" s="12">
        <v>0.06</v>
      </c>
      <c r="J17" s="12">
        <v>0.08</v>
      </c>
      <c r="K17" s="12">
        <v>0.08</v>
      </c>
      <c r="L17" s="12">
        <v>0.15</v>
      </c>
      <c r="M17" s="12">
        <v>0.14399999999999999</v>
      </c>
      <c r="N17" s="12">
        <v>0.15</v>
      </c>
      <c r="O17" s="12">
        <v>0.15</v>
      </c>
      <c r="P17" s="12">
        <v>0.15</v>
      </c>
      <c r="Q17" s="12">
        <v>1</v>
      </c>
      <c r="R17" s="12">
        <v>1</v>
      </c>
      <c r="S17" s="12">
        <v>1</v>
      </c>
      <c r="T17" s="12">
        <v>1</v>
      </c>
      <c r="U17" s="12">
        <v>1</v>
      </c>
      <c r="V17" s="12">
        <v>1</v>
      </c>
      <c r="W17" s="12">
        <v>1</v>
      </c>
      <c r="X17" s="12">
        <v>1</v>
      </c>
      <c r="Y17" s="12">
        <v>1</v>
      </c>
      <c r="Z17" s="12">
        <v>1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</row>
    <row r="18" spans="1:31" x14ac:dyDescent="0.2">
      <c r="A18" s="66">
        <v>13</v>
      </c>
      <c r="B18" s="12">
        <v>0.05</v>
      </c>
      <c r="C18" s="12">
        <v>0.04</v>
      </c>
      <c r="D18" s="12">
        <v>0.04</v>
      </c>
      <c r="E18" s="12">
        <v>0.04</v>
      </c>
      <c r="F18" s="12">
        <v>0.04</v>
      </c>
      <c r="G18" s="12">
        <v>7.1999999999999995E-2</v>
      </c>
      <c r="H18" s="12">
        <v>6.6000000000000003E-2</v>
      </c>
      <c r="I18" s="12">
        <v>0.06</v>
      </c>
      <c r="J18" s="12">
        <v>0.08</v>
      </c>
      <c r="K18" s="12">
        <v>0.08</v>
      </c>
      <c r="L18" s="12">
        <v>0.15</v>
      </c>
      <c r="M18" s="12">
        <v>0.14399999999999999</v>
      </c>
      <c r="N18" s="12">
        <v>0.15</v>
      </c>
      <c r="O18" s="12">
        <v>0.15</v>
      </c>
      <c r="P18" s="12">
        <v>0.15</v>
      </c>
      <c r="Q18" s="12">
        <v>1</v>
      </c>
      <c r="R18" s="12">
        <v>1</v>
      </c>
      <c r="S18" s="12">
        <v>1</v>
      </c>
      <c r="T18" s="12">
        <v>1</v>
      </c>
      <c r="U18" s="12">
        <v>1</v>
      </c>
      <c r="V18" s="12">
        <v>1</v>
      </c>
      <c r="W18" s="12">
        <v>1</v>
      </c>
      <c r="X18" s="12">
        <v>1</v>
      </c>
      <c r="Y18" s="12">
        <v>1</v>
      </c>
      <c r="Z18" s="12">
        <v>1</v>
      </c>
      <c r="AA18" s="12">
        <v>1</v>
      </c>
      <c r="AB18" s="12">
        <v>1</v>
      </c>
      <c r="AC18" s="12">
        <v>1</v>
      </c>
      <c r="AD18" s="12">
        <v>1</v>
      </c>
      <c r="AE18" s="12">
        <v>1</v>
      </c>
    </row>
    <row r="19" spans="1:31" x14ac:dyDescent="0.2">
      <c r="A19" s="66">
        <v>14</v>
      </c>
      <c r="B19" s="12">
        <v>0.05</v>
      </c>
      <c r="C19" s="12">
        <v>0.04</v>
      </c>
      <c r="D19" s="12">
        <v>0.04</v>
      </c>
      <c r="E19" s="12">
        <v>0.04</v>
      </c>
      <c r="F19" s="12">
        <v>0.04</v>
      </c>
      <c r="G19" s="12">
        <v>7.1999999999999995E-2</v>
      </c>
      <c r="H19" s="12">
        <v>6.6000000000000003E-2</v>
      </c>
      <c r="I19" s="12">
        <v>0.06</v>
      </c>
      <c r="J19" s="12">
        <v>0.08</v>
      </c>
      <c r="K19" s="12">
        <v>0.08</v>
      </c>
      <c r="L19" s="12">
        <v>0.15</v>
      </c>
      <c r="M19" s="12">
        <v>0.14399999999999999</v>
      </c>
      <c r="N19" s="12">
        <v>0.15</v>
      </c>
      <c r="O19" s="12">
        <v>0.15</v>
      </c>
      <c r="P19" s="12">
        <v>0.15</v>
      </c>
      <c r="Q19" s="12">
        <v>1</v>
      </c>
      <c r="R19" s="12">
        <v>1</v>
      </c>
      <c r="S19" s="12">
        <v>1</v>
      </c>
      <c r="T19" s="12">
        <v>1</v>
      </c>
      <c r="U19" s="12">
        <v>1</v>
      </c>
      <c r="V19" s="12">
        <v>1</v>
      </c>
      <c r="W19" s="12">
        <v>1</v>
      </c>
      <c r="X19" s="12">
        <v>1</v>
      </c>
      <c r="Y19" s="12">
        <v>1</v>
      </c>
      <c r="Z19" s="12">
        <v>1</v>
      </c>
      <c r="AA19" s="12">
        <v>1</v>
      </c>
      <c r="AB19" s="12">
        <v>1</v>
      </c>
      <c r="AC19" s="12">
        <v>1</v>
      </c>
      <c r="AD19" s="12">
        <v>1</v>
      </c>
      <c r="AE19" s="12">
        <v>1</v>
      </c>
    </row>
    <row r="20" spans="1:31" x14ac:dyDescent="0.2">
      <c r="A20" s="66">
        <v>15</v>
      </c>
      <c r="B20" s="12">
        <v>0.05</v>
      </c>
      <c r="C20" s="12">
        <v>0.04</v>
      </c>
      <c r="D20" s="12">
        <v>0.04</v>
      </c>
      <c r="E20" s="12">
        <v>0.04</v>
      </c>
      <c r="F20" s="12">
        <v>0.04</v>
      </c>
      <c r="G20" s="12">
        <v>7.1999999999999995E-2</v>
      </c>
      <c r="H20" s="12">
        <v>6.6000000000000003E-2</v>
      </c>
      <c r="I20" s="12">
        <v>0.06</v>
      </c>
      <c r="J20" s="12">
        <v>0.08</v>
      </c>
      <c r="K20" s="12">
        <v>0.08</v>
      </c>
      <c r="L20" s="12">
        <v>0.15</v>
      </c>
      <c r="M20" s="12">
        <v>0.14399999999999999</v>
      </c>
      <c r="N20" s="12">
        <v>0.15</v>
      </c>
      <c r="O20" s="12">
        <v>0.15</v>
      </c>
      <c r="P20" s="12">
        <v>0.15</v>
      </c>
      <c r="Q20" s="12">
        <v>1</v>
      </c>
      <c r="R20" s="12">
        <v>1</v>
      </c>
      <c r="S20" s="12">
        <v>1</v>
      </c>
      <c r="T20" s="12">
        <v>1</v>
      </c>
      <c r="U20" s="12">
        <v>1</v>
      </c>
      <c r="V20" s="12">
        <v>1</v>
      </c>
      <c r="W20" s="12">
        <v>1</v>
      </c>
      <c r="X20" s="12">
        <v>1</v>
      </c>
      <c r="Y20" s="12">
        <v>1</v>
      </c>
      <c r="Z20" s="12">
        <v>1</v>
      </c>
      <c r="AA20" s="12">
        <v>1</v>
      </c>
      <c r="AB20" s="12">
        <v>1</v>
      </c>
      <c r="AC20" s="12">
        <v>1</v>
      </c>
      <c r="AD20" s="12">
        <v>1</v>
      </c>
      <c r="AE20" s="12">
        <v>1</v>
      </c>
    </row>
    <row r="21" spans="1:31" x14ac:dyDescent="0.2">
      <c r="A21" s="66">
        <v>16</v>
      </c>
      <c r="B21" s="12">
        <v>0.05</v>
      </c>
      <c r="C21" s="12">
        <v>0.04</v>
      </c>
      <c r="D21" s="12">
        <v>0.04</v>
      </c>
      <c r="E21" s="12">
        <v>0.04</v>
      </c>
      <c r="F21" s="12">
        <v>0.04</v>
      </c>
      <c r="G21" s="12">
        <v>7.1999999999999995E-2</v>
      </c>
      <c r="H21" s="12">
        <v>6.6000000000000003E-2</v>
      </c>
      <c r="I21" s="12">
        <v>0.06</v>
      </c>
      <c r="J21" s="12">
        <v>0.08</v>
      </c>
      <c r="K21" s="12">
        <v>0.08</v>
      </c>
      <c r="L21" s="12">
        <v>0.15</v>
      </c>
      <c r="M21" s="12">
        <v>0.14399999999999999</v>
      </c>
      <c r="N21" s="12">
        <v>0.15</v>
      </c>
      <c r="O21" s="12">
        <v>0.15</v>
      </c>
      <c r="P21" s="12">
        <v>0.15</v>
      </c>
      <c r="Q21" s="12">
        <v>1</v>
      </c>
      <c r="R21" s="12">
        <v>1</v>
      </c>
      <c r="S21" s="12">
        <v>1</v>
      </c>
      <c r="T21" s="12">
        <v>1</v>
      </c>
      <c r="U21" s="12">
        <v>1</v>
      </c>
      <c r="V21" s="12">
        <v>1</v>
      </c>
      <c r="W21" s="12">
        <v>1</v>
      </c>
      <c r="X21" s="12">
        <v>1</v>
      </c>
      <c r="Y21" s="12">
        <v>1</v>
      </c>
      <c r="Z21" s="12">
        <v>1</v>
      </c>
      <c r="AA21" s="12">
        <v>1</v>
      </c>
      <c r="AB21" s="12">
        <v>1</v>
      </c>
      <c r="AC21" s="12">
        <v>1</v>
      </c>
      <c r="AD21" s="12">
        <v>1</v>
      </c>
      <c r="AE21" s="12">
        <v>1</v>
      </c>
    </row>
    <row r="22" spans="1:31" x14ac:dyDescent="0.2">
      <c r="A22" s="66">
        <v>17</v>
      </c>
      <c r="B22" s="12">
        <v>0.05</v>
      </c>
      <c r="C22" s="12">
        <v>0.04</v>
      </c>
      <c r="D22" s="12">
        <v>0.04</v>
      </c>
      <c r="E22" s="12">
        <v>0.04</v>
      </c>
      <c r="F22" s="12">
        <v>0.04</v>
      </c>
      <c r="G22" s="12">
        <v>7.1999999999999995E-2</v>
      </c>
      <c r="H22" s="12">
        <v>6.6000000000000003E-2</v>
      </c>
      <c r="I22" s="12">
        <v>0.06</v>
      </c>
      <c r="J22" s="12">
        <v>0.08</v>
      </c>
      <c r="K22" s="12">
        <v>0.08</v>
      </c>
      <c r="L22" s="12">
        <v>0.15</v>
      </c>
      <c r="M22" s="12">
        <v>0.14399999999999999</v>
      </c>
      <c r="N22" s="12">
        <v>0.15</v>
      </c>
      <c r="O22" s="12">
        <v>0.15</v>
      </c>
      <c r="P22" s="12">
        <v>0.15</v>
      </c>
      <c r="Q22" s="12">
        <v>1</v>
      </c>
      <c r="R22" s="12">
        <v>1</v>
      </c>
      <c r="S22" s="12">
        <v>1</v>
      </c>
      <c r="T22" s="12">
        <v>1</v>
      </c>
      <c r="U22" s="12">
        <v>1</v>
      </c>
      <c r="V22" s="12">
        <v>1</v>
      </c>
      <c r="W22" s="12">
        <v>1</v>
      </c>
      <c r="X22" s="12">
        <v>1</v>
      </c>
      <c r="Y22" s="12">
        <v>1</v>
      </c>
      <c r="Z22" s="12">
        <v>1</v>
      </c>
      <c r="AA22" s="12">
        <v>1</v>
      </c>
      <c r="AB22" s="12">
        <v>1</v>
      </c>
      <c r="AC22" s="12">
        <v>1</v>
      </c>
      <c r="AD22" s="12">
        <v>1</v>
      </c>
      <c r="AE22" s="12">
        <v>1</v>
      </c>
    </row>
    <row r="23" spans="1:31" x14ac:dyDescent="0.2">
      <c r="A23" s="66">
        <v>18</v>
      </c>
      <c r="B23" s="12">
        <v>0.05</v>
      </c>
      <c r="C23" s="12">
        <v>0.04</v>
      </c>
      <c r="D23" s="12">
        <v>0.04</v>
      </c>
      <c r="E23" s="12">
        <v>0.04</v>
      </c>
      <c r="F23" s="12">
        <v>0.04</v>
      </c>
      <c r="G23" s="12">
        <v>7.1999999999999995E-2</v>
      </c>
      <c r="H23" s="12">
        <v>6.6000000000000003E-2</v>
      </c>
      <c r="I23" s="12">
        <v>0.06</v>
      </c>
      <c r="J23" s="12">
        <v>0.08</v>
      </c>
      <c r="K23" s="12">
        <v>0.08</v>
      </c>
      <c r="L23" s="12">
        <v>0.15</v>
      </c>
      <c r="M23" s="12">
        <v>0.14399999999999999</v>
      </c>
      <c r="N23" s="12">
        <v>0.15</v>
      </c>
      <c r="O23" s="12">
        <v>0.15</v>
      </c>
      <c r="P23" s="12">
        <v>0.15</v>
      </c>
      <c r="Q23" s="12">
        <v>1</v>
      </c>
      <c r="R23" s="12">
        <v>1</v>
      </c>
      <c r="S23" s="12">
        <v>1</v>
      </c>
      <c r="T23" s="12">
        <v>1</v>
      </c>
      <c r="U23" s="12">
        <v>1</v>
      </c>
      <c r="V23" s="12">
        <v>1</v>
      </c>
      <c r="W23" s="12">
        <v>1</v>
      </c>
      <c r="X23" s="12">
        <v>1</v>
      </c>
      <c r="Y23" s="12">
        <v>1</v>
      </c>
      <c r="Z23" s="12">
        <v>1</v>
      </c>
      <c r="AA23" s="12">
        <v>1</v>
      </c>
      <c r="AB23" s="12">
        <v>1</v>
      </c>
      <c r="AC23" s="12">
        <v>1</v>
      </c>
      <c r="AD23" s="12">
        <v>1</v>
      </c>
      <c r="AE23" s="12">
        <v>1</v>
      </c>
    </row>
    <row r="24" spans="1:31" x14ac:dyDescent="0.2">
      <c r="A24" s="66">
        <v>19</v>
      </c>
      <c r="B24" s="12">
        <v>0.05</v>
      </c>
      <c r="C24" s="12">
        <v>0.04</v>
      </c>
      <c r="D24" s="12">
        <v>0.04</v>
      </c>
      <c r="E24" s="12">
        <v>0.04</v>
      </c>
      <c r="F24" s="12">
        <v>0.04</v>
      </c>
      <c r="G24" s="12">
        <v>0.08</v>
      </c>
      <c r="H24" s="12">
        <v>7.2999999999999995E-2</v>
      </c>
      <c r="I24" s="12">
        <v>6.7000000000000004E-2</v>
      </c>
      <c r="J24" s="12">
        <v>8.3000000000000004E-2</v>
      </c>
      <c r="K24" s="12">
        <v>8.4000000000000005E-2</v>
      </c>
      <c r="L24" s="12">
        <v>0.15</v>
      </c>
      <c r="M24" s="12">
        <v>0.14399999999999999</v>
      </c>
      <c r="N24" s="12">
        <v>0.15</v>
      </c>
      <c r="O24" s="12">
        <v>0.15</v>
      </c>
      <c r="P24" s="12">
        <v>0.15</v>
      </c>
      <c r="Q24" s="12">
        <v>1</v>
      </c>
      <c r="R24" s="12">
        <v>1</v>
      </c>
      <c r="S24" s="12">
        <v>1</v>
      </c>
      <c r="T24" s="12">
        <v>1</v>
      </c>
      <c r="U24" s="12">
        <v>1</v>
      </c>
      <c r="V24" s="12">
        <v>1</v>
      </c>
      <c r="W24" s="12">
        <v>1</v>
      </c>
      <c r="X24" s="12">
        <v>1</v>
      </c>
      <c r="Y24" s="12">
        <v>1</v>
      </c>
      <c r="Z24" s="12">
        <v>1</v>
      </c>
      <c r="AA24" s="12">
        <v>1</v>
      </c>
      <c r="AB24" s="12">
        <v>1</v>
      </c>
      <c r="AC24" s="12">
        <v>1</v>
      </c>
      <c r="AD24" s="12">
        <v>1</v>
      </c>
      <c r="AE24" s="12">
        <v>1</v>
      </c>
    </row>
    <row r="25" spans="1:31" x14ac:dyDescent="0.2">
      <c r="A25" s="66">
        <v>20</v>
      </c>
      <c r="B25" s="12">
        <v>0.05</v>
      </c>
      <c r="C25" s="12">
        <v>0.04</v>
      </c>
      <c r="D25" s="12">
        <v>0.04</v>
      </c>
      <c r="E25" s="12">
        <v>0.04</v>
      </c>
      <c r="F25" s="12">
        <v>4.5999999999999999E-2</v>
      </c>
      <c r="G25" s="12">
        <v>9.6000000000000002E-2</v>
      </c>
      <c r="H25" s="12">
        <v>8.7999999999999995E-2</v>
      </c>
      <c r="I25" s="12">
        <v>0.08</v>
      </c>
      <c r="J25" s="12">
        <v>8.7999999999999995E-2</v>
      </c>
      <c r="K25" s="12">
        <v>9.1999999999999998E-2</v>
      </c>
      <c r="L25" s="12">
        <v>0.15</v>
      </c>
      <c r="M25" s="12">
        <v>0.14399999999999999</v>
      </c>
      <c r="N25" s="12">
        <v>0.15</v>
      </c>
      <c r="O25" s="12">
        <v>0.15</v>
      </c>
      <c r="P25" s="12">
        <v>0.15</v>
      </c>
      <c r="Q25" s="12">
        <v>1</v>
      </c>
      <c r="R25" s="12">
        <v>1</v>
      </c>
      <c r="S25" s="12">
        <v>1</v>
      </c>
      <c r="T25" s="12">
        <v>1</v>
      </c>
      <c r="U25" s="12">
        <v>1</v>
      </c>
      <c r="V25" s="12">
        <v>1</v>
      </c>
      <c r="W25" s="12">
        <v>1</v>
      </c>
      <c r="X25" s="12">
        <v>1</v>
      </c>
      <c r="Y25" s="12">
        <v>1</v>
      </c>
      <c r="Z25" s="12">
        <v>1</v>
      </c>
      <c r="AA25" s="12">
        <v>1</v>
      </c>
      <c r="AB25" s="12">
        <v>1</v>
      </c>
      <c r="AC25" s="12">
        <v>1</v>
      </c>
      <c r="AD25" s="12">
        <v>1</v>
      </c>
      <c r="AE25" s="12">
        <v>1</v>
      </c>
    </row>
    <row r="26" spans="1:31" x14ac:dyDescent="0.2">
      <c r="A26" s="66">
        <v>21</v>
      </c>
      <c r="B26" s="12">
        <v>0.05</v>
      </c>
      <c r="C26" s="12">
        <v>0.04</v>
      </c>
      <c r="D26" s="12">
        <v>0.04</v>
      </c>
      <c r="E26" s="12">
        <v>4.2999999999999997E-2</v>
      </c>
      <c r="F26" s="12">
        <v>5.8999999999999997E-2</v>
      </c>
      <c r="G26" s="12">
        <v>0.112</v>
      </c>
      <c r="H26" s="12">
        <v>0.10299999999999999</v>
      </c>
      <c r="I26" s="12">
        <v>9.4E-2</v>
      </c>
      <c r="J26" s="12">
        <v>9.2999999999999999E-2</v>
      </c>
      <c r="K26" s="12">
        <v>0.1</v>
      </c>
      <c r="L26" s="12">
        <v>0.15</v>
      </c>
      <c r="M26" s="12">
        <v>0.14399999999999999</v>
      </c>
      <c r="N26" s="12">
        <v>0.15</v>
      </c>
      <c r="O26" s="12">
        <v>0.15</v>
      </c>
      <c r="P26" s="12">
        <v>0.15</v>
      </c>
      <c r="Q26" s="12">
        <v>1</v>
      </c>
      <c r="R26" s="12">
        <v>1</v>
      </c>
      <c r="S26" s="12">
        <v>1</v>
      </c>
      <c r="T26" s="12">
        <v>1</v>
      </c>
      <c r="U26" s="12">
        <v>1</v>
      </c>
      <c r="V26" s="12">
        <v>1</v>
      </c>
      <c r="W26" s="12">
        <v>1</v>
      </c>
      <c r="X26" s="12">
        <v>1</v>
      </c>
      <c r="Y26" s="12">
        <v>1</v>
      </c>
      <c r="Z26" s="12">
        <v>1</v>
      </c>
      <c r="AA26" s="12">
        <v>1</v>
      </c>
      <c r="AB26" s="12">
        <v>1</v>
      </c>
      <c r="AC26" s="12">
        <v>1</v>
      </c>
      <c r="AD26" s="12">
        <v>1</v>
      </c>
      <c r="AE26" s="12">
        <v>1</v>
      </c>
    </row>
    <row r="27" spans="1:31" x14ac:dyDescent="0.2">
      <c r="A27" s="66">
        <v>22</v>
      </c>
      <c r="B27" s="12">
        <v>0.05</v>
      </c>
      <c r="C27" s="12">
        <v>0.04</v>
      </c>
      <c r="D27" s="12">
        <v>0.04</v>
      </c>
      <c r="E27" s="12">
        <v>5.2999999999999999E-2</v>
      </c>
      <c r="F27" s="12">
        <v>7.1999999999999995E-2</v>
      </c>
      <c r="G27" s="12">
        <v>0.128</v>
      </c>
      <c r="H27" s="12">
        <v>0.11799999999999999</v>
      </c>
      <c r="I27" s="12">
        <v>0.107</v>
      </c>
      <c r="J27" s="12">
        <v>9.9000000000000005E-2</v>
      </c>
      <c r="K27" s="12">
        <v>0.108</v>
      </c>
      <c r="L27" s="12">
        <v>0.15</v>
      </c>
      <c r="M27" s="12">
        <v>0.14399999999999999</v>
      </c>
      <c r="N27" s="12">
        <v>0.15</v>
      </c>
      <c r="O27" s="12">
        <v>0.15</v>
      </c>
      <c r="P27" s="12">
        <v>0.15</v>
      </c>
      <c r="Q27" s="12">
        <v>1</v>
      </c>
      <c r="R27" s="12">
        <v>1</v>
      </c>
      <c r="S27" s="12">
        <v>1</v>
      </c>
      <c r="T27" s="12">
        <v>1</v>
      </c>
      <c r="U27" s="12">
        <v>1</v>
      </c>
      <c r="V27" s="12">
        <v>1</v>
      </c>
      <c r="W27" s="12">
        <v>1</v>
      </c>
      <c r="X27" s="12">
        <v>1</v>
      </c>
      <c r="Y27" s="12">
        <v>1</v>
      </c>
      <c r="Z27" s="12">
        <v>1</v>
      </c>
      <c r="AA27" s="12">
        <v>1</v>
      </c>
      <c r="AB27" s="12">
        <v>1</v>
      </c>
      <c r="AC27" s="12">
        <v>1</v>
      </c>
      <c r="AD27" s="12">
        <v>1</v>
      </c>
      <c r="AE27" s="12">
        <v>1</v>
      </c>
    </row>
    <row r="28" spans="1:31" x14ac:dyDescent="0.2">
      <c r="A28" s="66">
        <v>23</v>
      </c>
      <c r="B28" s="12">
        <v>0.05</v>
      </c>
      <c r="C28" s="12">
        <v>0.04</v>
      </c>
      <c r="D28" s="12">
        <v>4.7E-2</v>
      </c>
      <c r="E28" s="12">
        <v>6.3E-2</v>
      </c>
      <c r="F28" s="12">
        <v>8.4000000000000005E-2</v>
      </c>
      <c r="G28" s="12">
        <v>0.13500000000000001</v>
      </c>
      <c r="H28" s="12">
        <v>0.123</v>
      </c>
      <c r="I28" s="12">
        <v>0.112</v>
      </c>
      <c r="J28" s="12">
        <v>0.111</v>
      </c>
      <c r="K28" s="12">
        <v>0.11799999999999999</v>
      </c>
      <c r="L28" s="12">
        <v>0.15</v>
      </c>
      <c r="M28" s="12">
        <v>0.14399999999999999</v>
      </c>
      <c r="N28" s="12">
        <v>0.15</v>
      </c>
      <c r="O28" s="12">
        <v>0.15</v>
      </c>
      <c r="P28" s="12">
        <v>0.15</v>
      </c>
      <c r="Q28" s="12">
        <v>1</v>
      </c>
      <c r="R28" s="12">
        <v>1</v>
      </c>
      <c r="S28" s="12">
        <v>1</v>
      </c>
      <c r="T28" s="12">
        <v>1</v>
      </c>
      <c r="U28" s="12">
        <v>1</v>
      </c>
      <c r="V28" s="12">
        <v>1</v>
      </c>
      <c r="W28" s="12">
        <v>1</v>
      </c>
      <c r="X28" s="12">
        <v>1</v>
      </c>
      <c r="Y28" s="12">
        <v>1</v>
      </c>
      <c r="Z28" s="12">
        <v>1</v>
      </c>
      <c r="AA28" s="12">
        <v>1</v>
      </c>
      <c r="AB28" s="12">
        <v>1</v>
      </c>
      <c r="AC28" s="12">
        <v>1</v>
      </c>
      <c r="AD28" s="12">
        <v>1</v>
      </c>
      <c r="AE28" s="12">
        <v>1</v>
      </c>
    </row>
    <row r="29" spans="1:31" x14ac:dyDescent="0.2">
      <c r="A29" s="66">
        <v>24</v>
      </c>
      <c r="B29" s="12">
        <v>0.05</v>
      </c>
      <c r="C29" s="12">
        <v>4.7E-2</v>
      </c>
      <c r="D29" s="12">
        <v>5.3999999999999999E-2</v>
      </c>
      <c r="E29" s="12">
        <v>7.1999999999999995E-2</v>
      </c>
      <c r="F29" s="12">
        <v>9.2999999999999999E-2</v>
      </c>
      <c r="G29" s="12">
        <v>0.13800000000000001</v>
      </c>
      <c r="H29" s="12">
        <v>0.126</v>
      </c>
      <c r="I29" s="12">
        <v>0.115</v>
      </c>
      <c r="J29" s="12">
        <v>0.124</v>
      </c>
      <c r="K29" s="12">
        <v>0.129</v>
      </c>
      <c r="L29" s="12">
        <v>0.15</v>
      </c>
      <c r="M29" s="12">
        <v>0.14399999999999999</v>
      </c>
      <c r="N29" s="12">
        <v>0.15</v>
      </c>
      <c r="O29" s="12">
        <v>0.15</v>
      </c>
      <c r="P29" s="12">
        <v>0.15</v>
      </c>
      <c r="Q29" s="12">
        <v>1</v>
      </c>
      <c r="R29" s="12">
        <v>1</v>
      </c>
      <c r="S29" s="12">
        <v>1</v>
      </c>
      <c r="T29" s="12">
        <v>1</v>
      </c>
      <c r="U29" s="12">
        <v>1</v>
      </c>
      <c r="V29" s="12">
        <v>1</v>
      </c>
      <c r="W29" s="12">
        <v>1</v>
      </c>
      <c r="X29" s="12">
        <v>1</v>
      </c>
      <c r="Y29" s="12">
        <v>1</v>
      </c>
      <c r="Z29" s="12">
        <v>1</v>
      </c>
      <c r="AA29" s="12">
        <v>1</v>
      </c>
      <c r="AB29" s="12">
        <v>1</v>
      </c>
      <c r="AC29" s="12">
        <v>1</v>
      </c>
      <c r="AD29" s="12">
        <v>1</v>
      </c>
      <c r="AE29" s="12">
        <v>1</v>
      </c>
    </row>
    <row r="30" spans="1:31" x14ac:dyDescent="0.2">
      <c r="A30" s="66">
        <v>25</v>
      </c>
      <c r="B30" s="12">
        <v>0.05</v>
      </c>
      <c r="C30" s="12">
        <v>5.8000000000000003E-2</v>
      </c>
      <c r="D30" s="12">
        <v>6.0999999999999999E-2</v>
      </c>
      <c r="E30" s="12">
        <v>8.2000000000000003E-2</v>
      </c>
      <c r="F30" s="12">
        <v>9.8000000000000004E-2</v>
      </c>
      <c r="G30" s="12">
        <v>0.14099999999999999</v>
      </c>
      <c r="H30" s="12">
        <v>0.129</v>
      </c>
      <c r="I30" s="12">
        <v>0.11799999999999999</v>
      </c>
      <c r="J30" s="12">
        <v>0.13800000000000001</v>
      </c>
      <c r="K30" s="12">
        <v>0.14000000000000001</v>
      </c>
      <c r="L30" s="12">
        <v>0.15</v>
      </c>
      <c r="M30" s="12">
        <v>0.14399999999999999</v>
      </c>
      <c r="N30" s="12">
        <v>0.15</v>
      </c>
      <c r="O30" s="12">
        <v>0.15</v>
      </c>
      <c r="P30" s="12">
        <v>0.15</v>
      </c>
      <c r="Q30" s="12">
        <v>1</v>
      </c>
      <c r="R30" s="12">
        <v>1</v>
      </c>
      <c r="S30" s="12">
        <v>1</v>
      </c>
      <c r="T30" s="12">
        <v>1</v>
      </c>
      <c r="U30" s="12">
        <v>1</v>
      </c>
      <c r="V30" s="12">
        <v>1</v>
      </c>
      <c r="W30" s="12">
        <v>1</v>
      </c>
      <c r="X30" s="12">
        <v>1</v>
      </c>
      <c r="Y30" s="12">
        <v>1</v>
      </c>
      <c r="Z30" s="12">
        <v>1</v>
      </c>
      <c r="AA30" s="12">
        <v>1</v>
      </c>
      <c r="AB30" s="12">
        <v>1</v>
      </c>
      <c r="AC30" s="12">
        <v>1</v>
      </c>
      <c r="AD30" s="12">
        <v>1</v>
      </c>
      <c r="AE30" s="12">
        <v>1</v>
      </c>
    </row>
    <row r="31" spans="1:31" x14ac:dyDescent="0.2">
      <c r="A31" s="66">
        <v>26</v>
      </c>
      <c r="B31" s="12">
        <v>0.06</v>
      </c>
      <c r="C31" s="12">
        <v>6.8000000000000005E-2</v>
      </c>
      <c r="D31" s="12">
        <v>6.8000000000000005E-2</v>
      </c>
      <c r="E31" s="12">
        <v>8.8999999999999996E-2</v>
      </c>
      <c r="F31" s="12">
        <v>0.10299999999999999</v>
      </c>
      <c r="G31" s="12">
        <v>0.14599999999999999</v>
      </c>
      <c r="H31" s="12">
        <v>0.13400000000000001</v>
      </c>
      <c r="I31" s="12">
        <v>0.122</v>
      </c>
      <c r="J31" s="12">
        <v>0.151</v>
      </c>
      <c r="K31" s="12">
        <v>0.151</v>
      </c>
      <c r="L31" s="12">
        <v>0.151</v>
      </c>
      <c r="M31" s="12">
        <v>0.14399999999999999</v>
      </c>
      <c r="N31" s="12">
        <v>0.151</v>
      </c>
      <c r="O31" s="12">
        <v>0.151</v>
      </c>
      <c r="P31" s="12">
        <v>0.153</v>
      </c>
      <c r="Q31" s="12">
        <v>1</v>
      </c>
      <c r="R31" s="12">
        <v>1</v>
      </c>
      <c r="S31" s="12">
        <v>1</v>
      </c>
      <c r="T31" s="12">
        <v>1</v>
      </c>
      <c r="U31" s="12">
        <v>1</v>
      </c>
      <c r="V31" s="12">
        <v>1</v>
      </c>
      <c r="W31" s="12">
        <v>1</v>
      </c>
      <c r="X31" s="12">
        <v>1</v>
      </c>
      <c r="Y31" s="12">
        <v>1</v>
      </c>
      <c r="Z31" s="12">
        <v>1</v>
      </c>
      <c r="AA31" s="12">
        <v>1</v>
      </c>
      <c r="AB31" s="12">
        <v>1</v>
      </c>
      <c r="AC31" s="12">
        <v>1</v>
      </c>
      <c r="AD31" s="12">
        <v>1</v>
      </c>
      <c r="AE31" s="12">
        <v>1</v>
      </c>
    </row>
    <row r="32" spans="1:31" x14ac:dyDescent="0.2">
      <c r="A32" s="66">
        <v>27</v>
      </c>
      <c r="B32" s="12">
        <v>7.0000000000000007E-2</v>
      </c>
      <c r="C32" s="12">
        <v>7.9000000000000001E-2</v>
      </c>
      <c r="D32" s="12">
        <v>7.2999999999999995E-2</v>
      </c>
      <c r="E32" s="12">
        <v>9.6000000000000002E-2</v>
      </c>
      <c r="F32" s="12">
        <v>0.108</v>
      </c>
      <c r="G32" s="12">
        <v>0.17499999999999999</v>
      </c>
      <c r="H32" s="12">
        <v>0.161</v>
      </c>
      <c r="I32" s="12">
        <v>0.14599999999999999</v>
      </c>
      <c r="J32" s="12">
        <v>0.17</v>
      </c>
      <c r="K32" s="12">
        <v>0.17</v>
      </c>
      <c r="L32" s="12">
        <v>0.17</v>
      </c>
      <c r="M32" s="12">
        <v>0.14899999999999999</v>
      </c>
      <c r="N32" s="12">
        <v>0.16500000000000001</v>
      </c>
      <c r="O32" s="12">
        <v>0.16500000000000001</v>
      </c>
      <c r="P32" s="12">
        <v>0.19400000000000001</v>
      </c>
      <c r="Q32" s="12">
        <v>1</v>
      </c>
      <c r="R32" s="12">
        <v>1</v>
      </c>
      <c r="S32" s="12">
        <v>1</v>
      </c>
      <c r="T32" s="12">
        <v>1</v>
      </c>
      <c r="U32" s="12">
        <v>1</v>
      </c>
      <c r="V32" s="12">
        <v>1</v>
      </c>
      <c r="W32" s="12">
        <v>1</v>
      </c>
      <c r="X32" s="12">
        <v>1</v>
      </c>
      <c r="Y32" s="12">
        <v>1</v>
      </c>
      <c r="Z32" s="12">
        <v>1</v>
      </c>
      <c r="AA32" s="12">
        <v>1</v>
      </c>
      <c r="AB32" s="12">
        <v>1</v>
      </c>
      <c r="AC32" s="12">
        <v>1</v>
      </c>
      <c r="AD32" s="12">
        <v>1</v>
      </c>
      <c r="AE32" s="12">
        <v>1</v>
      </c>
    </row>
    <row r="33" spans="1:31" x14ac:dyDescent="0.2">
      <c r="A33" s="66">
        <v>28</v>
      </c>
      <c r="B33" s="12">
        <v>0.08</v>
      </c>
      <c r="C33" s="12">
        <v>0.09</v>
      </c>
      <c r="D33" s="12">
        <v>7.8E-2</v>
      </c>
      <c r="E33" s="12">
        <v>0.10299999999999999</v>
      </c>
      <c r="F33" s="12">
        <v>0.122</v>
      </c>
      <c r="G33" s="12">
        <v>0.20399999999999999</v>
      </c>
      <c r="H33" s="12">
        <v>0.187</v>
      </c>
      <c r="I33" s="12">
        <v>0.17</v>
      </c>
      <c r="J33" s="12">
        <v>0.189</v>
      </c>
      <c r="K33" s="12">
        <v>0.189</v>
      </c>
      <c r="L33" s="12">
        <v>0.189</v>
      </c>
      <c r="M33" s="12">
        <v>0.153</v>
      </c>
      <c r="N33" s="12">
        <v>0.17799999999999999</v>
      </c>
      <c r="O33" s="12">
        <v>0.17799999999999999</v>
      </c>
      <c r="P33" s="12">
        <v>0.23400000000000001</v>
      </c>
      <c r="Q33" s="12">
        <v>1</v>
      </c>
      <c r="R33" s="12">
        <v>1</v>
      </c>
      <c r="S33" s="12">
        <v>1</v>
      </c>
      <c r="T33" s="12">
        <v>1</v>
      </c>
      <c r="U33" s="12">
        <v>1</v>
      </c>
      <c r="V33" s="12">
        <v>1</v>
      </c>
      <c r="W33" s="12">
        <v>1</v>
      </c>
      <c r="X33" s="12">
        <v>1</v>
      </c>
      <c r="Y33" s="12">
        <v>1</v>
      </c>
      <c r="Z33" s="12">
        <v>1</v>
      </c>
      <c r="AA33" s="12">
        <v>1</v>
      </c>
      <c r="AB33" s="12">
        <v>1</v>
      </c>
      <c r="AC33" s="12">
        <v>1</v>
      </c>
      <c r="AD33" s="12">
        <v>1</v>
      </c>
      <c r="AE33" s="12">
        <v>1</v>
      </c>
    </row>
    <row r="34" spans="1:31" x14ac:dyDescent="0.2">
      <c r="A34" s="66">
        <v>29</v>
      </c>
      <c r="B34" s="12">
        <v>0.09</v>
      </c>
      <c r="C34" s="12">
        <v>9.1999999999999998E-2</v>
      </c>
      <c r="D34" s="12">
        <v>8.2000000000000003E-2</v>
      </c>
      <c r="E34" s="12">
        <v>0.111</v>
      </c>
      <c r="F34" s="12">
        <v>0.14000000000000001</v>
      </c>
      <c r="G34" s="12">
        <v>0.23400000000000001</v>
      </c>
      <c r="H34" s="12">
        <v>0.214</v>
      </c>
      <c r="I34" s="12">
        <v>0.19500000000000001</v>
      </c>
      <c r="J34" s="12">
        <v>0.20799999999999999</v>
      </c>
      <c r="K34" s="12">
        <v>0.20799999999999999</v>
      </c>
      <c r="L34" s="12">
        <v>0.20799999999999999</v>
      </c>
      <c r="M34" s="12">
        <v>0.157</v>
      </c>
      <c r="N34" s="12">
        <v>0.192</v>
      </c>
      <c r="O34" s="12">
        <v>0.192</v>
      </c>
      <c r="P34" s="12">
        <v>0.27500000000000002</v>
      </c>
      <c r="Q34" s="12">
        <v>1</v>
      </c>
      <c r="R34" s="12">
        <v>1</v>
      </c>
      <c r="S34" s="12">
        <v>1</v>
      </c>
      <c r="T34" s="12">
        <v>1</v>
      </c>
      <c r="U34" s="12">
        <v>1</v>
      </c>
      <c r="V34" s="12">
        <v>1</v>
      </c>
      <c r="W34" s="12">
        <v>1</v>
      </c>
      <c r="X34" s="12">
        <v>1</v>
      </c>
      <c r="Y34" s="12">
        <v>1</v>
      </c>
      <c r="Z34" s="12">
        <v>1</v>
      </c>
      <c r="AA34" s="12">
        <v>1</v>
      </c>
      <c r="AB34" s="12">
        <v>1</v>
      </c>
      <c r="AC34" s="12">
        <v>1</v>
      </c>
      <c r="AD34" s="12">
        <v>1</v>
      </c>
      <c r="AE34" s="12">
        <v>1</v>
      </c>
    </row>
    <row r="35" spans="1:31" x14ac:dyDescent="0.2">
      <c r="A35" s="66">
        <v>30</v>
      </c>
      <c r="B35" s="12">
        <v>0.1</v>
      </c>
      <c r="C35" s="12">
        <v>9.4E-2</v>
      </c>
      <c r="D35" s="12">
        <v>8.6999999999999994E-2</v>
      </c>
      <c r="E35" s="12">
        <v>0.123</v>
      </c>
      <c r="F35" s="12">
        <v>0.158</v>
      </c>
      <c r="G35" s="12">
        <v>0.255</v>
      </c>
      <c r="H35" s="12">
        <v>0.22800000000000001</v>
      </c>
      <c r="I35" s="12">
        <v>0.21299999999999999</v>
      </c>
      <c r="J35" s="12">
        <v>0.22800000000000001</v>
      </c>
      <c r="K35" s="12">
        <v>0.22800000000000001</v>
      </c>
      <c r="L35" s="12">
        <v>0.22800000000000001</v>
      </c>
      <c r="M35" s="12">
        <v>0.17</v>
      </c>
      <c r="N35" s="12">
        <v>0.21299999999999999</v>
      </c>
      <c r="O35" s="12">
        <v>0.21299999999999999</v>
      </c>
      <c r="P35" s="12">
        <v>0.31900000000000001</v>
      </c>
      <c r="Q35" s="12">
        <v>1</v>
      </c>
      <c r="R35" s="12">
        <v>1</v>
      </c>
      <c r="S35" s="12">
        <v>1</v>
      </c>
      <c r="T35" s="12">
        <v>1</v>
      </c>
      <c r="U35" s="12">
        <v>1</v>
      </c>
      <c r="V35" s="12">
        <v>1</v>
      </c>
      <c r="W35" s="12">
        <v>1</v>
      </c>
      <c r="X35" s="12">
        <v>1</v>
      </c>
      <c r="Y35" s="12">
        <v>1</v>
      </c>
      <c r="Z35" s="12">
        <v>1</v>
      </c>
      <c r="AA35" s="12">
        <v>1</v>
      </c>
      <c r="AB35" s="12">
        <v>1</v>
      </c>
      <c r="AC35" s="12">
        <v>1</v>
      </c>
      <c r="AD35" s="12">
        <v>1</v>
      </c>
      <c r="AE35" s="12">
        <v>1</v>
      </c>
    </row>
    <row r="36" spans="1:31" x14ac:dyDescent="0.2">
      <c r="A36" s="66">
        <v>31</v>
      </c>
      <c r="B36" s="12">
        <v>0.10199999999999999</v>
      </c>
      <c r="C36" s="12">
        <v>9.6000000000000002E-2</v>
      </c>
      <c r="D36" s="12">
        <v>9.2999999999999999E-2</v>
      </c>
      <c r="E36" s="12">
        <v>0.13500000000000001</v>
      </c>
      <c r="F36" s="12">
        <v>0.17599999999999999</v>
      </c>
      <c r="G36" s="12">
        <v>0.26300000000000001</v>
      </c>
      <c r="H36" s="12">
        <v>0.221</v>
      </c>
      <c r="I36" s="12">
        <v>0.219</v>
      </c>
      <c r="J36" s="12">
        <v>0.248</v>
      </c>
      <c r="K36" s="12">
        <v>0.248</v>
      </c>
      <c r="L36" s="12">
        <v>0.248</v>
      </c>
      <c r="M36" s="12">
        <v>0.19700000000000001</v>
      </c>
      <c r="N36" s="12">
        <v>0.246</v>
      </c>
      <c r="O36" s="12">
        <v>0.246</v>
      </c>
      <c r="P36" s="12">
        <v>0.36899999999999999</v>
      </c>
      <c r="Q36" s="12">
        <v>1</v>
      </c>
      <c r="R36" s="12">
        <v>1</v>
      </c>
      <c r="S36" s="12">
        <v>1</v>
      </c>
      <c r="T36" s="12">
        <v>1</v>
      </c>
      <c r="U36" s="12">
        <v>1</v>
      </c>
      <c r="V36" s="12">
        <v>1</v>
      </c>
      <c r="W36" s="12">
        <v>1</v>
      </c>
      <c r="X36" s="12">
        <v>1</v>
      </c>
      <c r="Y36" s="12">
        <v>1</v>
      </c>
      <c r="Z36" s="12">
        <v>1</v>
      </c>
      <c r="AA36" s="12">
        <v>1</v>
      </c>
      <c r="AB36" s="12">
        <v>1</v>
      </c>
      <c r="AC36" s="12">
        <v>1</v>
      </c>
      <c r="AD36" s="12">
        <v>1</v>
      </c>
      <c r="AE36" s="12">
        <v>1</v>
      </c>
    </row>
    <row r="37" spans="1:31" x14ac:dyDescent="0.2">
      <c r="A37" s="66">
        <v>32</v>
      </c>
      <c r="B37" s="12">
        <v>0.104</v>
      </c>
      <c r="C37" s="12">
        <v>9.8000000000000004E-2</v>
      </c>
      <c r="D37" s="12">
        <v>0.105</v>
      </c>
      <c r="E37" s="12">
        <v>0.14699999999999999</v>
      </c>
      <c r="F37" s="12">
        <v>0.19</v>
      </c>
      <c r="G37" s="12">
        <v>0.40799999999999997</v>
      </c>
      <c r="H37" s="12">
        <v>0.36299999999999999</v>
      </c>
      <c r="I37" s="12">
        <v>0.32</v>
      </c>
      <c r="J37" s="12">
        <v>0.35</v>
      </c>
      <c r="K37" s="12">
        <v>0.4</v>
      </c>
      <c r="L37" s="12">
        <v>0.35</v>
      </c>
      <c r="M37" s="12">
        <v>0.26400000000000001</v>
      </c>
      <c r="N37" s="12">
        <v>0.33</v>
      </c>
      <c r="O37" s="12">
        <v>0.4</v>
      </c>
      <c r="P37" s="12">
        <v>0.52500000000000002</v>
      </c>
      <c r="Q37" s="12">
        <v>1</v>
      </c>
      <c r="R37" s="12">
        <v>1</v>
      </c>
      <c r="S37" s="12">
        <v>1</v>
      </c>
      <c r="T37" s="12">
        <v>1</v>
      </c>
      <c r="U37" s="12">
        <v>1</v>
      </c>
      <c r="V37" s="12">
        <v>1</v>
      </c>
      <c r="W37" s="12">
        <v>1</v>
      </c>
      <c r="X37" s="12">
        <v>1</v>
      </c>
      <c r="Y37" s="12">
        <v>1</v>
      </c>
      <c r="Z37" s="12">
        <v>1</v>
      </c>
      <c r="AA37" s="12">
        <v>1</v>
      </c>
      <c r="AB37" s="12">
        <v>1</v>
      </c>
      <c r="AC37" s="12">
        <v>1</v>
      </c>
      <c r="AD37" s="12">
        <v>1</v>
      </c>
      <c r="AE37" s="12">
        <v>1</v>
      </c>
    </row>
    <row r="38" spans="1:31" x14ac:dyDescent="0.2">
      <c r="A38" s="66">
        <v>33</v>
      </c>
      <c r="B38" s="12">
        <v>0.106</v>
      </c>
      <c r="C38" s="12">
        <v>0.105</v>
      </c>
      <c r="D38" s="12">
        <v>0.11600000000000001</v>
      </c>
      <c r="E38" s="12">
        <v>0.159</v>
      </c>
      <c r="F38" s="12">
        <v>0.27200000000000002</v>
      </c>
      <c r="G38" s="12">
        <v>0.40799999999999997</v>
      </c>
      <c r="H38" s="12">
        <v>0.36299999999999999</v>
      </c>
      <c r="I38" s="12">
        <v>0.32</v>
      </c>
      <c r="J38" s="12">
        <v>0.35</v>
      </c>
      <c r="K38" s="12">
        <v>0.4</v>
      </c>
      <c r="L38" s="12">
        <v>0.35</v>
      </c>
      <c r="M38" s="12">
        <v>0.26400000000000001</v>
      </c>
      <c r="N38" s="12">
        <v>0.33</v>
      </c>
      <c r="O38" s="12">
        <v>0.4</v>
      </c>
      <c r="P38" s="12">
        <v>0.52500000000000002</v>
      </c>
      <c r="Q38" s="12">
        <v>1</v>
      </c>
      <c r="R38" s="12">
        <v>1</v>
      </c>
      <c r="S38" s="12">
        <v>1</v>
      </c>
      <c r="T38" s="12">
        <v>1</v>
      </c>
      <c r="U38" s="12">
        <v>1</v>
      </c>
      <c r="V38" s="12">
        <v>1</v>
      </c>
      <c r="W38" s="12">
        <v>1</v>
      </c>
      <c r="X38" s="12">
        <v>1</v>
      </c>
      <c r="Y38" s="12">
        <v>1</v>
      </c>
      <c r="Z38" s="12">
        <v>1</v>
      </c>
      <c r="AA38" s="12">
        <v>1</v>
      </c>
      <c r="AB38" s="12">
        <v>1</v>
      </c>
      <c r="AC38" s="12">
        <v>1</v>
      </c>
      <c r="AD38" s="12">
        <v>1</v>
      </c>
      <c r="AE38" s="12">
        <v>1</v>
      </c>
    </row>
    <row r="39" spans="1:31" x14ac:dyDescent="0.2">
      <c r="A39" s="66">
        <v>34</v>
      </c>
      <c r="B39" s="12">
        <v>0.108</v>
      </c>
      <c r="C39" s="12">
        <v>0.122</v>
      </c>
      <c r="D39" s="12">
        <v>0.128</v>
      </c>
      <c r="E39" s="12">
        <v>0.183</v>
      </c>
      <c r="F39" s="12">
        <v>0.35</v>
      </c>
      <c r="G39" s="12">
        <v>0.40799999999999997</v>
      </c>
      <c r="H39" s="12">
        <v>0.36299999999999999</v>
      </c>
      <c r="I39" s="12">
        <v>0.32</v>
      </c>
      <c r="J39" s="12">
        <v>0.35</v>
      </c>
      <c r="K39" s="12">
        <v>0.4</v>
      </c>
      <c r="L39" s="12">
        <v>0.35</v>
      </c>
      <c r="M39" s="12">
        <v>0.26400000000000001</v>
      </c>
      <c r="N39" s="12">
        <v>0.33</v>
      </c>
      <c r="O39" s="12">
        <v>0.4</v>
      </c>
      <c r="P39" s="12">
        <v>0.52500000000000002</v>
      </c>
      <c r="Q39" s="12">
        <v>1</v>
      </c>
      <c r="R39" s="12">
        <v>1</v>
      </c>
      <c r="S39" s="12">
        <v>1</v>
      </c>
      <c r="T39" s="12">
        <v>1</v>
      </c>
      <c r="U39" s="12">
        <v>1</v>
      </c>
      <c r="V39" s="12">
        <v>1</v>
      </c>
      <c r="W39" s="12">
        <v>1</v>
      </c>
      <c r="X39" s="12">
        <v>1</v>
      </c>
      <c r="Y39" s="12">
        <v>1</v>
      </c>
      <c r="Z39" s="12">
        <v>1</v>
      </c>
      <c r="AA39" s="12">
        <v>1</v>
      </c>
      <c r="AB39" s="12">
        <v>1</v>
      </c>
      <c r="AC39" s="12">
        <v>1</v>
      </c>
      <c r="AD39" s="12">
        <v>1</v>
      </c>
      <c r="AE39" s="12">
        <v>1</v>
      </c>
    </row>
    <row r="40" spans="1:31" x14ac:dyDescent="0.2">
      <c r="A40" s="66">
        <v>35</v>
      </c>
      <c r="B40" s="12">
        <v>0.11</v>
      </c>
      <c r="C40" s="12">
        <v>0.13900000000000001</v>
      </c>
      <c r="D40" s="12">
        <v>0.13900000000000001</v>
      </c>
      <c r="E40" s="12">
        <v>0.30499999999999999</v>
      </c>
      <c r="F40" s="12">
        <v>0.35</v>
      </c>
      <c r="G40" s="12">
        <v>0.40799999999999997</v>
      </c>
      <c r="H40" s="12">
        <v>0.36299999999999999</v>
      </c>
      <c r="I40" s="12">
        <v>0.32</v>
      </c>
      <c r="J40" s="12">
        <v>0.35</v>
      </c>
      <c r="K40" s="12">
        <v>0.4</v>
      </c>
      <c r="L40" s="12">
        <v>0.35</v>
      </c>
      <c r="M40" s="12">
        <v>0.26400000000000001</v>
      </c>
      <c r="N40" s="12">
        <v>0.33</v>
      </c>
      <c r="O40" s="12">
        <v>0.4</v>
      </c>
      <c r="P40" s="12">
        <v>0.52500000000000002</v>
      </c>
      <c r="Q40" s="12">
        <v>1</v>
      </c>
      <c r="R40" s="12">
        <v>1</v>
      </c>
      <c r="S40" s="12">
        <v>1</v>
      </c>
      <c r="T40" s="12">
        <v>1</v>
      </c>
      <c r="U40" s="12">
        <v>1</v>
      </c>
      <c r="V40" s="12">
        <v>1</v>
      </c>
      <c r="W40" s="12">
        <v>1</v>
      </c>
      <c r="X40" s="12">
        <v>1</v>
      </c>
      <c r="Y40" s="12">
        <v>1</v>
      </c>
      <c r="Z40" s="12">
        <v>1</v>
      </c>
      <c r="AA40" s="12">
        <v>1</v>
      </c>
      <c r="AB40" s="12">
        <v>1</v>
      </c>
      <c r="AC40" s="12">
        <v>1</v>
      </c>
      <c r="AD40" s="12">
        <v>1</v>
      </c>
      <c r="AE40" s="12">
        <v>1</v>
      </c>
    </row>
    <row r="41" spans="1:31" x14ac:dyDescent="0.2">
      <c r="A41" s="66">
        <v>36</v>
      </c>
      <c r="B41" s="12">
        <v>0</v>
      </c>
      <c r="C41" s="12">
        <v>0.156</v>
      </c>
      <c r="D41" s="12">
        <v>0.17100000000000001</v>
      </c>
      <c r="E41" s="12">
        <v>0.35</v>
      </c>
      <c r="F41" s="12">
        <v>0.35</v>
      </c>
      <c r="G41" s="12">
        <v>0.40799999999999997</v>
      </c>
      <c r="H41" s="12">
        <v>0.36299999999999999</v>
      </c>
      <c r="I41" s="12">
        <v>0.32</v>
      </c>
      <c r="J41" s="12">
        <v>0.35</v>
      </c>
      <c r="K41" s="12">
        <v>0.4</v>
      </c>
      <c r="L41" s="12">
        <v>0.35</v>
      </c>
      <c r="M41" s="12">
        <v>0.26400000000000001</v>
      </c>
      <c r="N41" s="12">
        <v>0.33</v>
      </c>
      <c r="O41" s="12">
        <v>0.4</v>
      </c>
      <c r="P41" s="12">
        <v>0.52500000000000002</v>
      </c>
      <c r="Q41" s="12">
        <v>1</v>
      </c>
      <c r="R41" s="12">
        <v>1</v>
      </c>
      <c r="S41" s="12">
        <v>1</v>
      </c>
      <c r="T41" s="12">
        <v>1</v>
      </c>
      <c r="U41" s="12">
        <v>1</v>
      </c>
      <c r="V41" s="12">
        <v>1</v>
      </c>
      <c r="W41" s="12">
        <v>1</v>
      </c>
      <c r="X41" s="12">
        <v>1</v>
      </c>
      <c r="Y41" s="12">
        <v>1</v>
      </c>
      <c r="Z41" s="12">
        <v>1</v>
      </c>
      <c r="AA41" s="12">
        <v>1</v>
      </c>
      <c r="AB41" s="12">
        <v>1</v>
      </c>
      <c r="AC41" s="12">
        <v>1</v>
      </c>
      <c r="AD41" s="12">
        <v>1</v>
      </c>
      <c r="AE41" s="12">
        <v>1</v>
      </c>
    </row>
    <row r="42" spans="1:31" x14ac:dyDescent="0.2">
      <c r="A42" s="66">
        <v>37</v>
      </c>
      <c r="B42" s="12">
        <v>0</v>
      </c>
      <c r="C42" s="12">
        <v>0</v>
      </c>
      <c r="D42" s="12">
        <v>0.254</v>
      </c>
      <c r="E42" s="12">
        <v>0.35</v>
      </c>
      <c r="F42" s="12">
        <v>0.35</v>
      </c>
      <c r="G42" s="12">
        <v>0.40799999999999997</v>
      </c>
      <c r="H42" s="12">
        <v>0.36299999999999999</v>
      </c>
      <c r="I42" s="12">
        <v>0.32</v>
      </c>
      <c r="J42" s="12">
        <v>0.35</v>
      </c>
      <c r="K42" s="12">
        <v>0.4</v>
      </c>
      <c r="L42" s="12">
        <v>0.35</v>
      </c>
      <c r="M42" s="12">
        <v>0.26400000000000001</v>
      </c>
      <c r="N42" s="12">
        <v>0.33</v>
      </c>
      <c r="O42" s="12">
        <v>0.4</v>
      </c>
      <c r="P42" s="12">
        <v>0.52500000000000002</v>
      </c>
      <c r="Q42" s="12">
        <v>1</v>
      </c>
      <c r="R42" s="12">
        <v>1</v>
      </c>
      <c r="S42" s="12">
        <v>1</v>
      </c>
      <c r="T42" s="12">
        <v>1</v>
      </c>
      <c r="U42" s="12">
        <v>1</v>
      </c>
      <c r="V42" s="12">
        <v>1</v>
      </c>
      <c r="W42" s="12">
        <v>1</v>
      </c>
      <c r="X42" s="12">
        <v>1</v>
      </c>
      <c r="Y42" s="12">
        <v>1</v>
      </c>
      <c r="Z42" s="12">
        <v>1</v>
      </c>
      <c r="AA42" s="12">
        <v>1</v>
      </c>
      <c r="AB42" s="12">
        <v>1</v>
      </c>
      <c r="AC42" s="12">
        <v>1</v>
      </c>
      <c r="AD42" s="12">
        <v>1</v>
      </c>
      <c r="AE42" s="12">
        <v>1</v>
      </c>
    </row>
    <row r="43" spans="1:31" x14ac:dyDescent="0.2">
      <c r="A43" s="66">
        <v>38</v>
      </c>
      <c r="B43" s="12">
        <v>0</v>
      </c>
      <c r="C43" s="12">
        <v>0</v>
      </c>
      <c r="D43" s="12">
        <v>0</v>
      </c>
      <c r="E43" s="12">
        <v>0.35</v>
      </c>
      <c r="F43" s="12">
        <v>0.35</v>
      </c>
      <c r="G43" s="12">
        <v>0.40799999999999997</v>
      </c>
      <c r="H43" s="12">
        <v>0.36299999999999999</v>
      </c>
      <c r="I43" s="12">
        <v>0.32</v>
      </c>
      <c r="J43" s="12">
        <v>0.35</v>
      </c>
      <c r="K43" s="12">
        <v>0.4</v>
      </c>
      <c r="L43" s="12">
        <v>0.35</v>
      </c>
      <c r="M43" s="12">
        <v>0.26400000000000001</v>
      </c>
      <c r="N43" s="12">
        <v>0.33</v>
      </c>
      <c r="O43" s="12">
        <v>0.4</v>
      </c>
      <c r="P43" s="12">
        <v>0.52500000000000002</v>
      </c>
      <c r="Q43" s="12">
        <v>1</v>
      </c>
      <c r="R43" s="12">
        <v>1</v>
      </c>
      <c r="S43" s="12">
        <v>1</v>
      </c>
      <c r="T43" s="12">
        <v>1</v>
      </c>
      <c r="U43" s="12">
        <v>1</v>
      </c>
      <c r="V43" s="12">
        <v>1</v>
      </c>
      <c r="W43" s="12">
        <v>1</v>
      </c>
      <c r="X43" s="12">
        <v>1</v>
      </c>
      <c r="Y43" s="12">
        <v>1</v>
      </c>
      <c r="Z43" s="12">
        <v>1</v>
      </c>
      <c r="AA43" s="12">
        <v>1</v>
      </c>
      <c r="AB43" s="12">
        <v>1</v>
      </c>
      <c r="AC43" s="12">
        <v>1</v>
      </c>
      <c r="AD43" s="12">
        <v>1</v>
      </c>
      <c r="AE43" s="12">
        <v>1</v>
      </c>
    </row>
    <row r="44" spans="1:3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0.35</v>
      </c>
      <c r="G44" s="12">
        <v>0.40799999999999997</v>
      </c>
      <c r="H44" s="12">
        <v>0.36299999999999999</v>
      </c>
      <c r="I44" s="12">
        <v>0.32</v>
      </c>
      <c r="J44" s="12">
        <v>0.35</v>
      </c>
      <c r="K44" s="12">
        <v>0.4</v>
      </c>
      <c r="L44" s="12">
        <v>0.35</v>
      </c>
      <c r="M44" s="12">
        <v>0.26400000000000001</v>
      </c>
      <c r="N44" s="12">
        <v>0.33</v>
      </c>
      <c r="O44" s="12">
        <v>0.4</v>
      </c>
      <c r="P44" s="12">
        <v>0.52500000000000002</v>
      </c>
      <c r="Q44" s="12">
        <v>1</v>
      </c>
      <c r="R44" s="12">
        <v>1</v>
      </c>
      <c r="S44" s="12">
        <v>1</v>
      </c>
      <c r="T44" s="12">
        <v>1</v>
      </c>
      <c r="U44" s="12">
        <v>1</v>
      </c>
      <c r="V44" s="12">
        <v>1</v>
      </c>
      <c r="W44" s="12">
        <v>1</v>
      </c>
      <c r="X44" s="12">
        <v>1</v>
      </c>
      <c r="Y44" s="12">
        <v>1</v>
      </c>
      <c r="Z44" s="12">
        <v>1</v>
      </c>
      <c r="AA44" s="12">
        <v>1</v>
      </c>
      <c r="AB44" s="12">
        <v>1</v>
      </c>
      <c r="AC44" s="12">
        <v>1</v>
      </c>
      <c r="AD44" s="12">
        <v>1</v>
      </c>
      <c r="AE44" s="12">
        <v>1</v>
      </c>
    </row>
    <row r="45" spans="1:3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0.40799999999999997</v>
      </c>
      <c r="H45" s="12">
        <v>0.36299999999999999</v>
      </c>
      <c r="I45" s="12">
        <v>0.32</v>
      </c>
      <c r="J45" s="12">
        <v>0.35</v>
      </c>
      <c r="K45" s="12">
        <v>0.4</v>
      </c>
      <c r="L45" s="12">
        <v>0.35</v>
      </c>
      <c r="M45" s="12">
        <v>0.26400000000000001</v>
      </c>
      <c r="N45" s="12">
        <v>0.33</v>
      </c>
      <c r="O45" s="12">
        <v>0.4</v>
      </c>
      <c r="P45" s="12">
        <v>0.52500000000000002</v>
      </c>
      <c r="Q45" s="12">
        <v>1</v>
      </c>
      <c r="R45" s="12">
        <v>1</v>
      </c>
      <c r="S45" s="12">
        <v>1</v>
      </c>
      <c r="T45" s="12">
        <v>1</v>
      </c>
      <c r="U45" s="12">
        <v>1</v>
      </c>
      <c r="V45" s="12">
        <v>1</v>
      </c>
      <c r="W45" s="12">
        <v>1</v>
      </c>
      <c r="X45" s="12">
        <v>1</v>
      </c>
      <c r="Y45" s="12">
        <v>1</v>
      </c>
      <c r="Z45" s="12">
        <v>1</v>
      </c>
      <c r="AA45" s="12">
        <v>1</v>
      </c>
      <c r="AB45" s="12">
        <v>1</v>
      </c>
      <c r="AC45" s="12">
        <v>1</v>
      </c>
      <c r="AD45" s="12">
        <v>1</v>
      </c>
      <c r="AE45" s="12">
        <v>1</v>
      </c>
    </row>
    <row r="46" spans="1:3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0.36299999999999999</v>
      </c>
      <c r="I46" s="12">
        <v>0.32</v>
      </c>
      <c r="J46" s="12">
        <v>0.35</v>
      </c>
      <c r="K46" s="12">
        <v>0.4</v>
      </c>
      <c r="L46" s="12">
        <v>0.35</v>
      </c>
      <c r="M46" s="12">
        <v>0.26400000000000001</v>
      </c>
      <c r="N46" s="12">
        <v>0.33</v>
      </c>
      <c r="O46" s="12">
        <v>0.4</v>
      </c>
      <c r="P46" s="12">
        <v>0.52500000000000002</v>
      </c>
      <c r="Q46" s="12">
        <v>1</v>
      </c>
      <c r="R46" s="12">
        <v>1</v>
      </c>
      <c r="S46" s="12">
        <v>1</v>
      </c>
      <c r="T46" s="12">
        <v>1</v>
      </c>
      <c r="U46" s="12">
        <v>1</v>
      </c>
      <c r="V46" s="12">
        <v>1</v>
      </c>
      <c r="W46" s="12">
        <v>1</v>
      </c>
      <c r="X46" s="12">
        <v>1</v>
      </c>
      <c r="Y46" s="12">
        <v>1</v>
      </c>
      <c r="Z46" s="12">
        <v>1</v>
      </c>
      <c r="AA46" s="12">
        <v>1</v>
      </c>
      <c r="AB46" s="12">
        <v>1</v>
      </c>
      <c r="AC46" s="12">
        <v>1</v>
      </c>
      <c r="AD46" s="12">
        <v>1</v>
      </c>
      <c r="AE46" s="12">
        <v>1</v>
      </c>
    </row>
    <row r="47" spans="1:3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0.32</v>
      </c>
      <c r="J47" s="12">
        <v>0.35</v>
      </c>
      <c r="K47" s="12">
        <v>0.4</v>
      </c>
      <c r="L47" s="12">
        <v>0.35</v>
      </c>
      <c r="M47" s="12">
        <v>0.26400000000000001</v>
      </c>
      <c r="N47" s="12">
        <v>0.33</v>
      </c>
      <c r="O47" s="12">
        <v>0.4</v>
      </c>
      <c r="P47" s="12">
        <v>0.52500000000000002</v>
      </c>
      <c r="Q47" s="12">
        <v>1</v>
      </c>
      <c r="R47" s="12">
        <v>1</v>
      </c>
      <c r="S47" s="12">
        <v>1</v>
      </c>
      <c r="T47" s="12">
        <v>1</v>
      </c>
      <c r="U47" s="12">
        <v>1</v>
      </c>
      <c r="V47" s="12">
        <v>1</v>
      </c>
      <c r="W47" s="12">
        <v>1</v>
      </c>
      <c r="X47" s="12">
        <v>1</v>
      </c>
      <c r="Y47" s="12">
        <v>1</v>
      </c>
      <c r="Z47" s="12">
        <v>1</v>
      </c>
      <c r="AA47" s="12">
        <v>1</v>
      </c>
      <c r="AB47" s="12">
        <v>1</v>
      </c>
      <c r="AC47" s="12">
        <v>1</v>
      </c>
      <c r="AD47" s="12">
        <v>1</v>
      </c>
      <c r="AE47" s="12">
        <v>1</v>
      </c>
    </row>
    <row r="48" spans="1:3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0.35</v>
      </c>
      <c r="K48" s="12">
        <v>0.4</v>
      </c>
      <c r="L48" s="12">
        <v>0.35</v>
      </c>
      <c r="M48" s="12">
        <v>0.26400000000000001</v>
      </c>
      <c r="N48" s="12">
        <v>0.33</v>
      </c>
      <c r="O48" s="12">
        <v>0.4</v>
      </c>
      <c r="P48" s="12">
        <v>0.52500000000000002</v>
      </c>
      <c r="Q48" s="12">
        <v>1</v>
      </c>
      <c r="R48" s="12">
        <v>1</v>
      </c>
      <c r="S48" s="12">
        <v>1</v>
      </c>
      <c r="T48" s="12">
        <v>1</v>
      </c>
      <c r="U48" s="12">
        <v>1</v>
      </c>
      <c r="V48" s="12">
        <v>1</v>
      </c>
      <c r="W48" s="12">
        <v>1</v>
      </c>
      <c r="X48" s="12">
        <v>1</v>
      </c>
      <c r="Y48" s="12">
        <v>1</v>
      </c>
      <c r="Z48" s="12">
        <v>1</v>
      </c>
      <c r="AA48" s="12">
        <v>1</v>
      </c>
      <c r="AB48" s="12">
        <v>1</v>
      </c>
      <c r="AC48" s="12">
        <v>1</v>
      </c>
      <c r="AD48" s="12">
        <v>1</v>
      </c>
      <c r="AE48" s="12">
        <v>1</v>
      </c>
    </row>
    <row r="49" spans="1:3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0.4</v>
      </c>
      <c r="L49" s="12">
        <v>0.35</v>
      </c>
      <c r="M49" s="12">
        <v>0.26400000000000001</v>
      </c>
      <c r="N49" s="12">
        <v>0.33</v>
      </c>
      <c r="O49" s="12">
        <v>0.4</v>
      </c>
      <c r="P49" s="12">
        <v>0.52500000000000002</v>
      </c>
      <c r="Q49" s="12">
        <v>1</v>
      </c>
      <c r="R49" s="12">
        <v>1</v>
      </c>
      <c r="S49" s="12">
        <v>1</v>
      </c>
      <c r="T49" s="12">
        <v>1</v>
      </c>
      <c r="U49" s="12">
        <v>1</v>
      </c>
      <c r="V49" s="12">
        <v>1</v>
      </c>
      <c r="W49" s="12">
        <v>1</v>
      </c>
      <c r="X49" s="12">
        <v>1</v>
      </c>
      <c r="Y49" s="12">
        <v>1</v>
      </c>
      <c r="Z49" s="12">
        <v>1</v>
      </c>
      <c r="AA49" s="12">
        <v>1</v>
      </c>
      <c r="AB49" s="12">
        <v>1</v>
      </c>
      <c r="AC49" s="12">
        <v>1</v>
      </c>
      <c r="AD49" s="12">
        <v>1</v>
      </c>
      <c r="AE49" s="12">
        <v>1</v>
      </c>
    </row>
    <row r="50" spans="1:3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0.35</v>
      </c>
      <c r="M50" s="12">
        <v>0.26400000000000001</v>
      </c>
      <c r="N50" s="12">
        <v>0.33</v>
      </c>
      <c r="O50" s="12">
        <v>0.4</v>
      </c>
      <c r="P50" s="12">
        <v>0.52500000000000002</v>
      </c>
      <c r="Q50" s="12">
        <v>1</v>
      </c>
      <c r="R50" s="12">
        <v>1</v>
      </c>
      <c r="S50" s="12">
        <v>1</v>
      </c>
      <c r="T50" s="12">
        <v>1</v>
      </c>
      <c r="U50" s="12">
        <v>1</v>
      </c>
      <c r="V50" s="12">
        <v>1</v>
      </c>
      <c r="W50" s="12">
        <v>1</v>
      </c>
      <c r="X50" s="12">
        <v>1</v>
      </c>
      <c r="Y50" s="12">
        <v>1</v>
      </c>
      <c r="Z50" s="12">
        <v>1</v>
      </c>
      <c r="AA50" s="12">
        <v>1</v>
      </c>
      <c r="AB50" s="12">
        <v>1</v>
      </c>
      <c r="AC50" s="12">
        <v>1</v>
      </c>
      <c r="AD50" s="12">
        <v>1</v>
      </c>
      <c r="AE50" s="12">
        <v>1</v>
      </c>
    </row>
    <row r="51" spans="1:3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0.26400000000000001</v>
      </c>
      <c r="N51" s="12">
        <v>0.33</v>
      </c>
      <c r="O51" s="12">
        <v>0.4</v>
      </c>
      <c r="P51" s="12">
        <v>0.52500000000000002</v>
      </c>
      <c r="Q51" s="12">
        <v>1</v>
      </c>
      <c r="R51" s="12">
        <v>1</v>
      </c>
      <c r="S51" s="12">
        <v>1</v>
      </c>
      <c r="T51" s="12">
        <v>1</v>
      </c>
      <c r="U51" s="12">
        <v>1</v>
      </c>
      <c r="V51" s="12">
        <v>1</v>
      </c>
      <c r="W51" s="12">
        <v>1</v>
      </c>
      <c r="X51" s="12">
        <v>1</v>
      </c>
      <c r="Y51" s="12">
        <v>1</v>
      </c>
      <c r="Z51" s="12">
        <v>1</v>
      </c>
      <c r="AA51" s="12">
        <v>1</v>
      </c>
      <c r="AB51" s="12">
        <v>1</v>
      </c>
      <c r="AC51" s="12">
        <v>1</v>
      </c>
      <c r="AD51" s="12">
        <v>1</v>
      </c>
      <c r="AE51" s="12">
        <v>1</v>
      </c>
    </row>
    <row r="52" spans="1:3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0.33</v>
      </c>
      <c r="O52" s="12">
        <v>0.4</v>
      </c>
      <c r="P52" s="12">
        <v>0.52500000000000002</v>
      </c>
      <c r="Q52" s="12">
        <v>1</v>
      </c>
      <c r="R52" s="12">
        <v>1</v>
      </c>
      <c r="S52" s="12">
        <v>1</v>
      </c>
      <c r="T52" s="12">
        <v>1</v>
      </c>
      <c r="U52" s="12">
        <v>1</v>
      </c>
      <c r="V52" s="12">
        <v>1</v>
      </c>
      <c r="W52" s="12">
        <v>1</v>
      </c>
      <c r="X52" s="12">
        <v>1</v>
      </c>
      <c r="Y52" s="12">
        <v>1</v>
      </c>
      <c r="Z52" s="12">
        <v>1</v>
      </c>
      <c r="AA52" s="12">
        <v>1</v>
      </c>
      <c r="AB52" s="12">
        <v>1</v>
      </c>
      <c r="AC52" s="12">
        <v>1</v>
      </c>
      <c r="AD52" s="12">
        <v>1</v>
      </c>
      <c r="AE52" s="12">
        <v>1</v>
      </c>
    </row>
    <row r="53" spans="1:3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0.4</v>
      </c>
      <c r="P53" s="12">
        <v>0.52500000000000002</v>
      </c>
      <c r="Q53" s="12">
        <v>1</v>
      </c>
      <c r="R53" s="12">
        <v>1</v>
      </c>
      <c r="S53" s="12">
        <v>1</v>
      </c>
      <c r="T53" s="12">
        <v>1</v>
      </c>
      <c r="U53" s="12">
        <v>1</v>
      </c>
      <c r="V53" s="12">
        <v>1</v>
      </c>
      <c r="W53" s="12">
        <v>1</v>
      </c>
      <c r="X53" s="12">
        <v>1</v>
      </c>
      <c r="Y53" s="12">
        <v>1</v>
      </c>
      <c r="Z53" s="12">
        <v>1</v>
      </c>
      <c r="AA53" s="12">
        <v>1</v>
      </c>
      <c r="AB53" s="12">
        <v>1</v>
      </c>
      <c r="AC53" s="12">
        <v>1</v>
      </c>
      <c r="AD53" s="12">
        <v>1</v>
      </c>
      <c r="AE53" s="12">
        <v>1</v>
      </c>
    </row>
    <row r="54" spans="1:3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0.52500000000000002</v>
      </c>
      <c r="Q54" s="12">
        <v>1</v>
      </c>
      <c r="R54" s="12">
        <v>1</v>
      </c>
      <c r="S54" s="12">
        <v>1</v>
      </c>
      <c r="T54" s="12">
        <v>1</v>
      </c>
      <c r="U54" s="12">
        <v>1</v>
      </c>
      <c r="V54" s="12">
        <v>1</v>
      </c>
      <c r="W54" s="12">
        <v>1</v>
      </c>
      <c r="X54" s="12">
        <v>1</v>
      </c>
      <c r="Y54" s="12">
        <v>1</v>
      </c>
      <c r="Z54" s="12">
        <v>1</v>
      </c>
      <c r="AA54" s="12">
        <v>1</v>
      </c>
      <c r="AB54" s="12">
        <v>1</v>
      </c>
      <c r="AC54" s="12">
        <v>1</v>
      </c>
      <c r="AD54" s="12">
        <v>1</v>
      </c>
      <c r="AE54" s="12">
        <v>1</v>
      </c>
    </row>
    <row r="55" spans="1:3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1</v>
      </c>
      <c r="R55" s="13">
        <v>1</v>
      </c>
      <c r="S55" s="13">
        <v>1</v>
      </c>
      <c r="T55" s="13">
        <v>1</v>
      </c>
      <c r="U55" s="13">
        <v>1</v>
      </c>
      <c r="V55" s="13">
        <v>1</v>
      </c>
      <c r="W55" s="13">
        <v>1</v>
      </c>
      <c r="X55" s="13">
        <v>1</v>
      </c>
      <c r="Y55" s="13">
        <v>1</v>
      </c>
      <c r="Z55" s="13">
        <v>1</v>
      </c>
      <c r="AA55" s="13">
        <v>1</v>
      </c>
      <c r="AB55" s="13">
        <v>1</v>
      </c>
      <c r="AC55" s="13">
        <v>1</v>
      </c>
      <c r="AD55" s="13">
        <v>1</v>
      </c>
      <c r="AE55" s="13">
        <v>1</v>
      </c>
    </row>
    <row r="56" spans="1:31" x14ac:dyDescent="0.2">
      <c r="B56" s="46" t="s">
        <v>0</v>
      </c>
    </row>
    <row r="57" spans="1:31" x14ac:dyDescent="0.2">
      <c r="B57" s="20" t="s">
        <v>34</v>
      </c>
    </row>
  </sheetData>
  <phoneticPr fontId="5" type="noConversion"/>
  <pageMargins left="0.75" right="0.75" top="0.5" bottom="0.5" header="0.5" footer="0.5"/>
  <pageSetup scale="70" orientation="landscape" r:id="rId1"/>
  <headerFooter alignWithMargins="0">
    <oddFooter>&amp;L&amp;A
Effective 12/20/2017&amp;C&amp;P of &amp;N</oddFooter>
  </headerFooter>
  <colBreaks count="1" manualBreakCount="1">
    <brk id="16" max="56" man="1"/>
  </colBreaks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8"/>
  <dimension ref="A1:C21"/>
  <sheetViews>
    <sheetView workbookViewId="0">
      <selection activeCell="B22" sqref="B22"/>
    </sheetView>
  </sheetViews>
  <sheetFormatPr defaultRowHeight="12.75" x14ac:dyDescent="0.2"/>
  <cols>
    <col min="1" max="1" width="10.28515625" customWidth="1"/>
    <col min="2" max="3" width="25" customWidth="1"/>
  </cols>
  <sheetData>
    <row r="1" spans="1:3" ht="13.5" thickBot="1" x14ac:dyDescent="0.25">
      <c r="A1" s="21"/>
    </row>
    <row r="2" spans="1:3" ht="18" x14ac:dyDescent="0.25">
      <c r="A2" s="47"/>
      <c r="B2" s="74" t="s">
        <v>74</v>
      </c>
      <c r="C2" s="75"/>
    </row>
    <row r="3" spans="1:3" ht="13.5" thickBot="1" x14ac:dyDescent="0.25">
      <c r="A3" s="48"/>
      <c r="B3" s="76" t="s">
        <v>93</v>
      </c>
      <c r="C3" s="77"/>
    </row>
    <row r="4" spans="1:3" ht="13.5" thickBot="1" x14ac:dyDescent="0.25">
      <c r="A4" s="49"/>
      <c r="B4" s="78" t="s">
        <v>75</v>
      </c>
      <c r="C4" s="79"/>
    </row>
    <row r="5" spans="1:3" ht="13.5" thickBot="1" x14ac:dyDescent="0.25">
      <c r="A5" s="8" t="s">
        <v>35</v>
      </c>
      <c r="B5" s="8" t="s">
        <v>36</v>
      </c>
      <c r="C5" s="8" t="s">
        <v>37</v>
      </c>
    </row>
    <row r="6" spans="1:3" x14ac:dyDescent="0.2">
      <c r="A6" s="5">
        <v>50</v>
      </c>
      <c r="B6" s="33">
        <v>2.5520000000000001E-2</v>
      </c>
      <c r="C6" s="33">
        <v>2.5520000000000001E-2</v>
      </c>
    </row>
    <row r="7" spans="1:3" x14ac:dyDescent="0.2">
      <c r="A7" s="6">
        <f t="shared" ref="A7:A14" si="0">A6+1</f>
        <v>51</v>
      </c>
      <c r="B7" s="34">
        <v>9.9999999999999995E-7</v>
      </c>
      <c r="C7" s="34">
        <v>9.9999999999999995E-7</v>
      </c>
    </row>
    <row r="8" spans="1:3" x14ac:dyDescent="0.2">
      <c r="A8" s="6">
        <f t="shared" si="0"/>
        <v>52</v>
      </c>
      <c r="B8" s="34">
        <v>1.6369999999999999E-2</v>
      </c>
      <c r="C8" s="34">
        <v>1.6369999999999999E-2</v>
      </c>
    </row>
    <row r="9" spans="1:3" x14ac:dyDescent="0.2">
      <c r="A9" s="6">
        <f t="shared" si="0"/>
        <v>53</v>
      </c>
      <c r="B9" s="34">
        <v>2.717E-2</v>
      </c>
      <c r="C9" s="34">
        <v>2.717E-2</v>
      </c>
    </row>
    <row r="10" spans="1:3" x14ac:dyDescent="0.2">
      <c r="A10" s="6">
        <f t="shared" si="0"/>
        <v>54</v>
      </c>
      <c r="B10" s="34">
        <v>9.4900000000000002E-3</v>
      </c>
      <c r="C10" s="34">
        <v>9.4900000000000002E-3</v>
      </c>
    </row>
    <row r="11" spans="1:3" x14ac:dyDescent="0.2">
      <c r="A11" s="6">
        <f t="shared" si="0"/>
        <v>55</v>
      </c>
      <c r="B11" s="34">
        <v>0.16674</v>
      </c>
      <c r="C11" s="34">
        <v>0.16674</v>
      </c>
    </row>
    <row r="12" spans="1:3" x14ac:dyDescent="0.2">
      <c r="A12" s="6">
        <f t="shared" si="0"/>
        <v>56</v>
      </c>
      <c r="B12" s="34">
        <v>6.9209999999999994E-2</v>
      </c>
      <c r="C12" s="34">
        <v>6.9209999999999994E-2</v>
      </c>
    </row>
    <row r="13" spans="1:3" x14ac:dyDescent="0.2">
      <c r="A13" s="6">
        <f t="shared" si="0"/>
        <v>57</v>
      </c>
      <c r="B13" s="34">
        <v>5.1130000000000002E-2</v>
      </c>
      <c r="C13" s="34">
        <v>5.1130000000000002E-2</v>
      </c>
    </row>
    <row r="14" spans="1:3" x14ac:dyDescent="0.2">
      <c r="A14" s="6">
        <f t="shared" si="0"/>
        <v>58</v>
      </c>
      <c r="B14" s="34">
        <v>7.2410000000000002E-2</v>
      </c>
      <c r="C14" s="34">
        <v>7.2410000000000002E-2</v>
      </c>
    </row>
    <row r="15" spans="1:3" x14ac:dyDescent="0.2">
      <c r="A15" s="6">
        <v>59</v>
      </c>
      <c r="B15" s="34">
        <v>7.0430000000000006E-2</v>
      </c>
      <c r="C15" s="34">
        <v>7.0430000000000006E-2</v>
      </c>
    </row>
    <row r="16" spans="1:3" x14ac:dyDescent="0.2">
      <c r="A16" s="6">
        <v>60</v>
      </c>
      <c r="B16" s="34">
        <v>0.3</v>
      </c>
      <c r="C16" s="34">
        <v>0.3</v>
      </c>
    </row>
    <row r="17" spans="1:3" x14ac:dyDescent="0.2">
      <c r="A17" s="6">
        <v>61</v>
      </c>
      <c r="B17" s="34">
        <v>0.3</v>
      </c>
      <c r="C17" s="34">
        <v>0.3</v>
      </c>
    </row>
    <row r="18" spans="1:3" x14ac:dyDescent="0.2">
      <c r="A18" s="6">
        <v>62</v>
      </c>
      <c r="B18" s="34">
        <v>0.3</v>
      </c>
      <c r="C18" s="34">
        <v>0.3</v>
      </c>
    </row>
    <row r="19" spans="1:3" x14ac:dyDescent="0.2">
      <c r="A19" s="6">
        <v>63</v>
      </c>
      <c r="B19" s="34">
        <v>0.3</v>
      </c>
      <c r="C19" s="34">
        <v>0.3</v>
      </c>
    </row>
    <row r="20" spans="1:3" x14ac:dyDescent="0.2">
      <c r="A20" s="6">
        <v>64</v>
      </c>
      <c r="B20" s="34">
        <v>0.3</v>
      </c>
      <c r="C20" s="34">
        <v>0.3</v>
      </c>
    </row>
    <row r="21" spans="1:3" ht="13.5" thickBot="1" x14ac:dyDescent="0.25">
      <c r="A21" s="4" t="s">
        <v>114</v>
      </c>
      <c r="B21" s="28">
        <v>1</v>
      </c>
      <c r="C21" s="28">
        <v>1</v>
      </c>
    </row>
  </sheetData>
  <phoneticPr fontId="5" type="noConversion"/>
  <pageMargins left="0.75" right="0.75" top="0.5" bottom="0.5" header="0.5" footer="0.5"/>
  <pageSetup orientation="portrait" r:id="rId1"/>
  <headerFooter alignWithMargins="0">
    <oddFooter>&amp;L&amp;A
Effective 12/20/2017&amp;C&amp;P of &amp;N</oddFooter>
  </headerFooter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D18" sqref="D18"/>
    </sheetView>
  </sheetViews>
  <sheetFormatPr defaultRowHeight="12.75" x14ac:dyDescent="0.2"/>
  <cols>
    <col min="1" max="1" width="7.140625" customWidth="1"/>
    <col min="2" max="31" width="11.140625" customWidth="1"/>
  </cols>
  <sheetData>
    <row r="1" spans="1:31" ht="18" x14ac:dyDescent="0.25">
      <c r="A1" s="21"/>
      <c r="B1" s="19" t="s">
        <v>73</v>
      </c>
      <c r="C1" s="16"/>
      <c r="D1" s="16"/>
      <c r="E1" s="16"/>
      <c r="F1" s="16"/>
      <c r="G1" s="16"/>
      <c r="H1" s="16"/>
      <c r="I1" s="16"/>
      <c r="J1" s="16"/>
      <c r="K1" s="16"/>
      <c r="L1" s="17"/>
      <c r="M1" s="17"/>
      <c r="N1" s="17"/>
      <c r="O1" s="17"/>
      <c r="P1" s="17"/>
      <c r="Q1" s="19" t="s">
        <v>73</v>
      </c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</row>
    <row r="2" spans="1:31" x14ac:dyDescent="0.2">
      <c r="B2" s="18" t="s">
        <v>44</v>
      </c>
      <c r="C2" s="18"/>
      <c r="D2" s="18"/>
      <c r="E2" s="18"/>
      <c r="F2" s="18"/>
      <c r="G2" s="18"/>
      <c r="H2" s="18"/>
      <c r="I2" s="18"/>
      <c r="J2" s="18"/>
      <c r="K2" s="18"/>
      <c r="L2" s="17"/>
      <c r="M2" s="17"/>
      <c r="N2" s="17"/>
      <c r="O2" s="17"/>
      <c r="P2" s="17"/>
      <c r="Q2" s="18" t="s">
        <v>44</v>
      </c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</row>
    <row r="3" spans="1:31" ht="13.5" thickBot="1" x14ac:dyDescent="0.25">
      <c r="A3" s="2"/>
      <c r="B3" s="2" t="s">
        <v>33</v>
      </c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  <c r="O3" s="2"/>
      <c r="P3" s="2"/>
      <c r="Q3" s="2" t="s">
        <v>33</v>
      </c>
      <c r="R3" s="2"/>
      <c r="S3" s="2"/>
      <c r="T3" s="2"/>
      <c r="U3" s="2"/>
      <c r="X3" s="2"/>
      <c r="Y3" s="2"/>
      <c r="Z3" s="2"/>
      <c r="AA3" s="2"/>
      <c r="AB3" s="2"/>
      <c r="AC3" s="2"/>
      <c r="AD3" s="2"/>
      <c r="AE3" s="2"/>
    </row>
    <row r="4" spans="1:3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x14ac:dyDescent="0.2">
      <c r="A5" s="66">
        <v>0</v>
      </c>
      <c r="B5" s="108">
        <v>0</v>
      </c>
      <c r="C5" s="108">
        <v>0</v>
      </c>
      <c r="D5" s="108">
        <v>0</v>
      </c>
      <c r="E5" s="108">
        <v>0</v>
      </c>
      <c r="F5" s="108">
        <v>0</v>
      </c>
      <c r="G5" s="108">
        <v>0</v>
      </c>
      <c r="H5" s="108">
        <v>0</v>
      </c>
      <c r="I5" s="108">
        <v>0</v>
      </c>
      <c r="J5" s="108">
        <v>0</v>
      </c>
      <c r="K5" s="108">
        <v>0</v>
      </c>
      <c r="L5" s="108">
        <v>0</v>
      </c>
      <c r="M5" s="108">
        <v>0</v>
      </c>
      <c r="N5" s="108">
        <v>0</v>
      </c>
      <c r="O5" s="108">
        <v>0</v>
      </c>
      <c r="P5" s="108">
        <v>0</v>
      </c>
      <c r="Q5" s="108">
        <v>0</v>
      </c>
      <c r="R5" s="108">
        <v>0</v>
      </c>
      <c r="S5" s="108">
        <v>0</v>
      </c>
      <c r="T5" s="108">
        <v>0</v>
      </c>
      <c r="U5" s="108">
        <v>0</v>
      </c>
      <c r="V5" s="108">
        <v>0</v>
      </c>
      <c r="W5" s="108">
        <v>0</v>
      </c>
      <c r="X5" s="108">
        <v>0</v>
      </c>
      <c r="Y5" s="108">
        <v>0</v>
      </c>
      <c r="Z5" s="108">
        <v>0</v>
      </c>
      <c r="AA5" s="108">
        <v>0</v>
      </c>
      <c r="AB5" s="108">
        <v>0</v>
      </c>
      <c r="AC5" s="108">
        <v>0</v>
      </c>
      <c r="AD5" s="108">
        <v>0</v>
      </c>
      <c r="AE5" s="108">
        <v>0</v>
      </c>
    </row>
    <row r="6" spans="1:31" x14ac:dyDescent="0.2">
      <c r="A6" s="66">
        <v>1</v>
      </c>
      <c r="B6" s="63">
        <v>0</v>
      </c>
      <c r="C6" s="63">
        <v>0</v>
      </c>
      <c r="D6" s="63">
        <v>0</v>
      </c>
      <c r="E6" s="63">
        <v>0</v>
      </c>
      <c r="F6" s="63">
        <v>0</v>
      </c>
      <c r="G6" s="63">
        <v>0</v>
      </c>
      <c r="H6" s="63">
        <v>0</v>
      </c>
      <c r="I6" s="63">
        <v>0</v>
      </c>
      <c r="J6" s="63">
        <v>0</v>
      </c>
      <c r="K6" s="63">
        <v>0</v>
      </c>
      <c r="L6" s="63">
        <v>0</v>
      </c>
      <c r="M6" s="63">
        <v>0</v>
      </c>
      <c r="N6" s="63">
        <v>0</v>
      </c>
      <c r="O6" s="63">
        <v>0</v>
      </c>
      <c r="P6" s="63">
        <v>0</v>
      </c>
      <c r="Q6" s="63">
        <v>0</v>
      </c>
      <c r="R6" s="63">
        <v>0</v>
      </c>
      <c r="S6" s="63">
        <v>0</v>
      </c>
      <c r="T6" s="63">
        <v>0</v>
      </c>
      <c r="U6" s="63">
        <v>0</v>
      </c>
      <c r="V6" s="63">
        <v>0</v>
      </c>
      <c r="W6" s="63">
        <v>0</v>
      </c>
      <c r="X6" s="63">
        <v>0</v>
      </c>
      <c r="Y6" s="63">
        <v>0</v>
      </c>
      <c r="Z6" s="63">
        <v>0</v>
      </c>
      <c r="AA6" s="63">
        <v>0</v>
      </c>
      <c r="AB6" s="63">
        <v>0</v>
      </c>
      <c r="AC6" s="63">
        <v>0</v>
      </c>
      <c r="AD6" s="63">
        <v>0</v>
      </c>
      <c r="AE6" s="63">
        <v>0</v>
      </c>
    </row>
    <row r="7" spans="1:31" x14ac:dyDescent="0.2">
      <c r="A7" s="66">
        <v>2</v>
      </c>
      <c r="B7" s="63">
        <v>0</v>
      </c>
      <c r="C7" s="63">
        <v>0</v>
      </c>
      <c r="D7" s="63">
        <v>0</v>
      </c>
      <c r="E7" s="63">
        <v>0</v>
      </c>
      <c r="F7" s="63">
        <v>0</v>
      </c>
      <c r="G7" s="63">
        <v>0</v>
      </c>
      <c r="H7" s="63">
        <v>0</v>
      </c>
      <c r="I7" s="63">
        <v>0</v>
      </c>
      <c r="J7" s="63">
        <v>0</v>
      </c>
      <c r="K7" s="63">
        <v>0</v>
      </c>
      <c r="L7" s="63">
        <v>0</v>
      </c>
      <c r="M7" s="63">
        <v>0</v>
      </c>
      <c r="N7" s="63">
        <v>0</v>
      </c>
      <c r="O7" s="63">
        <v>0</v>
      </c>
      <c r="P7" s="63">
        <v>0</v>
      </c>
      <c r="Q7" s="63">
        <v>0</v>
      </c>
      <c r="R7" s="63">
        <v>0</v>
      </c>
      <c r="S7" s="63">
        <v>0</v>
      </c>
      <c r="T7" s="63">
        <v>0</v>
      </c>
      <c r="U7" s="63">
        <v>0</v>
      </c>
      <c r="V7" s="63">
        <v>0</v>
      </c>
      <c r="W7" s="63">
        <v>0</v>
      </c>
      <c r="X7" s="63">
        <v>0</v>
      </c>
      <c r="Y7" s="63">
        <v>0</v>
      </c>
      <c r="Z7" s="63">
        <v>0</v>
      </c>
      <c r="AA7" s="63">
        <v>0</v>
      </c>
      <c r="AB7" s="63">
        <v>0</v>
      </c>
      <c r="AC7" s="63">
        <v>0</v>
      </c>
      <c r="AD7" s="63">
        <v>0</v>
      </c>
      <c r="AE7" s="63">
        <v>0</v>
      </c>
    </row>
    <row r="8" spans="1:31" x14ac:dyDescent="0.2">
      <c r="A8" s="66">
        <v>3</v>
      </c>
      <c r="B8" s="63">
        <v>0</v>
      </c>
      <c r="C8" s="63">
        <v>0</v>
      </c>
      <c r="D8" s="63">
        <v>0</v>
      </c>
      <c r="E8" s="63">
        <v>0</v>
      </c>
      <c r="F8" s="63">
        <v>0</v>
      </c>
      <c r="G8" s="63">
        <v>0</v>
      </c>
      <c r="H8" s="63">
        <v>0</v>
      </c>
      <c r="I8" s="63">
        <v>0</v>
      </c>
      <c r="J8" s="63">
        <v>0</v>
      </c>
      <c r="K8" s="63">
        <v>0</v>
      </c>
      <c r="L8" s="63">
        <v>0</v>
      </c>
      <c r="M8" s="63">
        <v>0</v>
      </c>
      <c r="N8" s="63">
        <v>0</v>
      </c>
      <c r="O8" s="63">
        <v>0</v>
      </c>
      <c r="P8" s="63">
        <v>0</v>
      </c>
      <c r="Q8" s="63">
        <v>0</v>
      </c>
      <c r="R8" s="63">
        <v>0</v>
      </c>
      <c r="S8" s="63">
        <v>0</v>
      </c>
      <c r="T8" s="63">
        <v>0</v>
      </c>
      <c r="U8" s="63">
        <v>0</v>
      </c>
      <c r="V8" s="63">
        <v>0</v>
      </c>
      <c r="W8" s="63">
        <v>0</v>
      </c>
      <c r="X8" s="63">
        <v>0</v>
      </c>
      <c r="Y8" s="63">
        <v>0</v>
      </c>
      <c r="Z8" s="63">
        <v>0</v>
      </c>
      <c r="AA8" s="63">
        <v>0</v>
      </c>
      <c r="AB8" s="63">
        <v>0</v>
      </c>
      <c r="AC8" s="63">
        <v>0</v>
      </c>
      <c r="AD8" s="63">
        <v>0</v>
      </c>
      <c r="AE8" s="63">
        <v>0</v>
      </c>
    </row>
    <row r="9" spans="1:31" x14ac:dyDescent="0.2">
      <c r="A9" s="66">
        <v>4</v>
      </c>
      <c r="B9" s="63">
        <v>0</v>
      </c>
      <c r="C9" s="63">
        <v>0</v>
      </c>
      <c r="D9" s="63">
        <v>0</v>
      </c>
      <c r="E9" s="63">
        <v>0</v>
      </c>
      <c r="F9" s="63">
        <v>0</v>
      </c>
      <c r="G9" s="63">
        <v>0</v>
      </c>
      <c r="H9" s="63">
        <v>0</v>
      </c>
      <c r="I9" s="63">
        <v>0</v>
      </c>
      <c r="J9" s="63">
        <v>0</v>
      </c>
      <c r="K9" s="63">
        <v>0</v>
      </c>
      <c r="L9" s="63">
        <v>0</v>
      </c>
      <c r="M9" s="63">
        <v>0</v>
      </c>
      <c r="N9" s="63">
        <v>0</v>
      </c>
      <c r="O9" s="63">
        <v>0</v>
      </c>
      <c r="P9" s="63">
        <v>0</v>
      </c>
      <c r="Q9" s="63">
        <v>0</v>
      </c>
      <c r="R9" s="63">
        <v>0</v>
      </c>
      <c r="S9" s="63">
        <v>0</v>
      </c>
      <c r="T9" s="63">
        <v>0</v>
      </c>
      <c r="U9" s="63">
        <v>0</v>
      </c>
      <c r="V9" s="63">
        <v>0</v>
      </c>
      <c r="W9" s="63">
        <v>0</v>
      </c>
      <c r="X9" s="63">
        <v>0</v>
      </c>
      <c r="Y9" s="63">
        <v>0</v>
      </c>
      <c r="Z9" s="63">
        <v>0</v>
      </c>
      <c r="AA9" s="63">
        <v>0</v>
      </c>
      <c r="AB9" s="63">
        <v>0</v>
      </c>
      <c r="AC9" s="63">
        <v>0</v>
      </c>
      <c r="AD9" s="63">
        <v>0</v>
      </c>
      <c r="AE9" s="63">
        <v>0</v>
      </c>
    </row>
    <row r="10" spans="1:31" x14ac:dyDescent="0.2">
      <c r="A10" s="66">
        <v>5</v>
      </c>
      <c r="B10" s="63">
        <v>0.04</v>
      </c>
      <c r="C10" s="63">
        <v>2.8000000000000001E-2</v>
      </c>
      <c r="D10" s="63">
        <v>2.8000000000000001E-2</v>
      </c>
      <c r="E10" s="63">
        <v>2.8000000000000001E-2</v>
      </c>
      <c r="F10" s="63">
        <v>2.8000000000000001E-2</v>
      </c>
      <c r="G10" s="63">
        <v>5.04E-2</v>
      </c>
      <c r="H10" s="63">
        <v>4.6199999999999998E-2</v>
      </c>
      <c r="I10" s="63">
        <v>5.3999999999999999E-2</v>
      </c>
      <c r="J10" s="63">
        <v>0.06</v>
      </c>
      <c r="K10" s="63">
        <v>0.06</v>
      </c>
      <c r="L10" s="63">
        <v>0.1125</v>
      </c>
      <c r="M10" s="63">
        <v>0.108</v>
      </c>
      <c r="N10" s="63">
        <v>0.1125</v>
      </c>
      <c r="O10" s="63">
        <v>0.1125</v>
      </c>
      <c r="P10" s="63">
        <v>0.1125</v>
      </c>
      <c r="Q10" s="63">
        <v>1</v>
      </c>
      <c r="R10" s="63">
        <v>1</v>
      </c>
      <c r="S10" s="63">
        <v>1</v>
      </c>
      <c r="T10" s="63">
        <v>1</v>
      </c>
      <c r="U10" s="63">
        <v>1</v>
      </c>
      <c r="V10" s="63">
        <v>1</v>
      </c>
      <c r="W10" s="63">
        <v>1</v>
      </c>
      <c r="X10" s="63">
        <v>1</v>
      </c>
      <c r="Y10" s="63">
        <v>1</v>
      </c>
      <c r="Z10" s="63">
        <v>1</v>
      </c>
      <c r="AA10" s="63">
        <v>1</v>
      </c>
      <c r="AB10" s="63">
        <v>1</v>
      </c>
      <c r="AC10" s="63">
        <v>1</v>
      </c>
      <c r="AD10" s="63">
        <v>1</v>
      </c>
      <c r="AE10" s="63">
        <v>1</v>
      </c>
    </row>
    <row r="11" spans="1:31" x14ac:dyDescent="0.2">
      <c r="A11" s="66">
        <v>6</v>
      </c>
      <c r="B11" s="63">
        <v>0.04</v>
      </c>
      <c r="C11" s="63">
        <v>2.8000000000000001E-2</v>
      </c>
      <c r="D11" s="63">
        <v>2.8000000000000001E-2</v>
      </c>
      <c r="E11" s="63">
        <v>2.8000000000000001E-2</v>
      </c>
      <c r="F11" s="63">
        <v>2.8000000000000001E-2</v>
      </c>
      <c r="G11" s="63">
        <v>5.04E-2</v>
      </c>
      <c r="H11" s="63">
        <v>4.6199999999999998E-2</v>
      </c>
      <c r="I11" s="63">
        <v>5.3999999999999999E-2</v>
      </c>
      <c r="J11" s="63">
        <v>0.06</v>
      </c>
      <c r="K11" s="63">
        <v>0.06</v>
      </c>
      <c r="L11" s="63">
        <v>0.1125</v>
      </c>
      <c r="M11" s="63">
        <v>0.108</v>
      </c>
      <c r="N11" s="63">
        <v>0.1125</v>
      </c>
      <c r="O11" s="63">
        <v>0.1125</v>
      </c>
      <c r="P11" s="63">
        <v>0.1125</v>
      </c>
      <c r="Q11" s="63">
        <v>1</v>
      </c>
      <c r="R11" s="63">
        <v>1</v>
      </c>
      <c r="S11" s="63">
        <v>1</v>
      </c>
      <c r="T11" s="63">
        <v>1</v>
      </c>
      <c r="U11" s="63">
        <v>1</v>
      </c>
      <c r="V11" s="63">
        <v>1</v>
      </c>
      <c r="W11" s="63">
        <v>1</v>
      </c>
      <c r="X11" s="63">
        <v>1</v>
      </c>
      <c r="Y11" s="63">
        <v>1</v>
      </c>
      <c r="Z11" s="63">
        <v>1</v>
      </c>
      <c r="AA11" s="63">
        <v>1</v>
      </c>
      <c r="AB11" s="63">
        <v>1</v>
      </c>
      <c r="AC11" s="63">
        <v>1</v>
      </c>
      <c r="AD11" s="63">
        <v>1</v>
      </c>
      <c r="AE11" s="63">
        <v>1</v>
      </c>
    </row>
    <row r="12" spans="1:31" x14ac:dyDescent="0.2">
      <c r="A12" s="66">
        <v>7</v>
      </c>
      <c r="B12" s="63">
        <v>0.04</v>
      </c>
      <c r="C12" s="63">
        <v>2.8000000000000001E-2</v>
      </c>
      <c r="D12" s="63">
        <v>2.8000000000000001E-2</v>
      </c>
      <c r="E12" s="63">
        <v>2.8000000000000001E-2</v>
      </c>
      <c r="F12" s="63">
        <v>2.8000000000000001E-2</v>
      </c>
      <c r="G12" s="63">
        <v>5.04E-2</v>
      </c>
      <c r="H12" s="63">
        <v>4.6199999999999998E-2</v>
      </c>
      <c r="I12" s="63">
        <v>5.3999999999999999E-2</v>
      </c>
      <c r="J12" s="63">
        <v>0.06</v>
      </c>
      <c r="K12" s="63">
        <v>0.06</v>
      </c>
      <c r="L12" s="63">
        <v>0.1125</v>
      </c>
      <c r="M12" s="63">
        <v>0.108</v>
      </c>
      <c r="N12" s="63">
        <v>0.1125</v>
      </c>
      <c r="O12" s="63">
        <v>0.1125</v>
      </c>
      <c r="P12" s="63">
        <v>0.1125</v>
      </c>
      <c r="Q12" s="63">
        <v>1</v>
      </c>
      <c r="R12" s="63">
        <v>1</v>
      </c>
      <c r="S12" s="63">
        <v>1</v>
      </c>
      <c r="T12" s="63">
        <v>1</v>
      </c>
      <c r="U12" s="63">
        <v>1</v>
      </c>
      <c r="V12" s="63">
        <v>1</v>
      </c>
      <c r="W12" s="63">
        <v>1</v>
      </c>
      <c r="X12" s="63">
        <v>1</v>
      </c>
      <c r="Y12" s="63">
        <v>1</v>
      </c>
      <c r="Z12" s="63">
        <v>1</v>
      </c>
      <c r="AA12" s="63">
        <v>1</v>
      </c>
      <c r="AB12" s="63">
        <v>1</v>
      </c>
      <c r="AC12" s="63">
        <v>1</v>
      </c>
      <c r="AD12" s="63">
        <v>1</v>
      </c>
      <c r="AE12" s="63">
        <v>1</v>
      </c>
    </row>
    <row r="13" spans="1:31" x14ac:dyDescent="0.2">
      <c r="A13" s="66">
        <v>8</v>
      </c>
      <c r="B13" s="63">
        <v>0.04</v>
      </c>
      <c r="C13" s="63">
        <v>2.8000000000000001E-2</v>
      </c>
      <c r="D13" s="63">
        <v>2.8000000000000001E-2</v>
      </c>
      <c r="E13" s="63">
        <v>2.8000000000000001E-2</v>
      </c>
      <c r="F13" s="63">
        <v>2.8000000000000001E-2</v>
      </c>
      <c r="G13" s="63">
        <v>5.04E-2</v>
      </c>
      <c r="H13" s="63">
        <v>4.6199999999999998E-2</v>
      </c>
      <c r="I13" s="63">
        <v>5.3999999999999999E-2</v>
      </c>
      <c r="J13" s="63">
        <v>0.06</v>
      </c>
      <c r="K13" s="63">
        <v>0.06</v>
      </c>
      <c r="L13" s="63">
        <v>0.1125</v>
      </c>
      <c r="M13" s="63">
        <v>0.108</v>
      </c>
      <c r="N13" s="63">
        <v>0.1125</v>
      </c>
      <c r="O13" s="63">
        <v>0.1125</v>
      </c>
      <c r="P13" s="63">
        <v>0.1125</v>
      </c>
      <c r="Q13" s="63">
        <v>1</v>
      </c>
      <c r="R13" s="63">
        <v>1</v>
      </c>
      <c r="S13" s="63">
        <v>1</v>
      </c>
      <c r="T13" s="63">
        <v>1</v>
      </c>
      <c r="U13" s="63">
        <v>1</v>
      </c>
      <c r="V13" s="63">
        <v>1</v>
      </c>
      <c r="W13" s="63">
        <v>1</v>
      </c>
      <c r="X13" s="63">
        <v>1</v>
      </c>
      <c r="Y13" s="63">
        <v>1</v>
      </c>
      <c r="Z13" s="63">
        <v>1</v>
      </c>
      <c r="AA13" s="63">
        <v>1</v>
      </c>
      <c r="AB13" s="63">
        <v>1</v>
      </c>
      <c r="AC13" s="63">
        <v>1</v>
      </c>
      <c r="AD13" s="63">
        <v>1</v>
      </c>
      <c r="AE13" s="63">
        <v>1</v>
      </c>
    </row>
    <row r="14" spans="1:31" x14ac:dyDescent="0.2">
      <c r="A14" s="66">
        <v>9</v>
      </c>
      <c r="B14" s="63">
        <v>0.04</v>
      </c>
      <c r="C14" s="63">
        <v>2.8000000000000001E-2</v>
      </c>
      <c r="D14" s="63">
        <v>2.8000000000000001E-2</v>
      </c>
      <c r="E14" s="63">
        <v>2.8000000000000001E-2</v>
      </c>
      <c r="F14" s="63">
        <v>2.8000000000000001E-2</v>
      </c>
      <c r="G14" s="63">
        <v>5.04E-2</v>
      </c>
      <c r="H14" s="63">
        <v>4.6199999999999998E-2</v>
      </c>
      <c r="I14" s="63">
        <v>5.3999999999999999E-2</v>
      </c>
      <c r="J14" s="63">
        <v>0.06</v>
      </c>
      <c r="K14" s="63">
        <v>0.06</v>
      </c>
      <c r="L14" s="63">
        <v>0.1125</v>
      </c>
      <c r="M14" s="63">
        <v>0.108</v>
      </c>
      <c r="N14" s="63">
        <v>0.1125</v>
      </c>
      <c r="O14" s="63">
        <v>0.1125</v>
      </c>
      <c r="P14" s="63">
        <v>0.1125</v>
      </c>
      <c r="Q14" s="63">
        <v>1</v>
      </c>
      <c r="R14" s="63">
        <v>1</v>
      </c>
      <c r="S14" s="63">
        <v>1</v>
      </c>
      <c r="T14" s="63">
        <v>1</v>
      </c>
      <c r="U14" s="63">
        <v>1</v>
      </c>
      <c r="V14" s="63">
        <v>1</v>
      </c>
      <c r="W14" s="63">
        <v>1</v>
      </c>
      <c r="X14" s="63">
        <v>1</v>
      </c>
      <c r="Y14" s="63">
        <v>1</v>
      </c>
      <c r="Z14" s="63">
        <v>1</v>
      </c>
      <c r="AA14" s="63">
        <v>1</v>
      </c>
      <c r="AB14" s="63">
        <v>1</v>
      </c>
      <c r="AC14" s="63">
        <v>1</v>
      </c>
      <c r="AD14" s="63">
        <v>1</v>
      </c>
      <c r="AE14" s="63">
        <v>1</v>
      </c>
    </row>
    <row r="15" spans="1:31" x14ac:dyDescent="0.2">
      <c r="A15" s="66">
        <v>10</v>
      </c>
      <c r="B15" s="63">
        <v>0.04</v>
      </c>
      <c r="C15" s="63">
        <v>2.8000000000000001E-2</v>
      </c>
      <c r="D15" s="63">
        <v>2.8000000000000001E-2</v>
      </c>
      <c r="E15" s="63">
        <v>2.8000000000000001E-2</v>
      </c>
      <c r="F15" s="63">
        <v>2.8000000000000001E-2</v>
      </c>
      <c r="G15" s="63">
        <v>5.04E-2</v>
      </c>
      <c r="H15" s="63">
        <v>4.6199999999999998E-2</v>
      </c>
      <c r="I15" s="63">
        <v>5.3999999999999999E-2</v>
      </c>
      <c r="J15" s="63">
        <v>0.06</v>
      </c>
      <c r="K15" s="63">
        <v>0.06</v>
      </c>
      <c r="L15" s="63">
        <v>0.1125</v>
      </c>
      <c r="M15" s="63">
        <v>0.108</v>
      </c>
      <c r="N15" s="63">
        <v>0.1125</v>
      </c>
      <c r="O15" s="63">
        <v>0.1125</v>
      </c>
      <c r="P15" s="63">
        <v>0.1125</v>
      </c>
      <c r="Q15" s="63">
        <v>1</v>
      </c>
      <c r="R15" s="63">
        <v>1</v>
      </c>
      <c r="S15" s="63">
        <v>1</v>
      </c>
      <c r="T15" s="63">
        <v>1</v>
      </c>
      <c r="U15" s="63">
        <v>1</v>
      </c>
      <c r="V15" s="63">
        <v>1</v>
      </c>
      <c r="W15" s="63">
        <v>1</v>
      </c>
      <c r="X15" s="63">
        <v>1</v>
      </c>
      <c r="Y15" s="63">
        <v>1</v>
      </c>
      <c r="Z15" s="63">
        <v>1</v>
      </c>
      <c r="AA15" s="63">
        <v>1</v>
      </c>
      <c r="AB15" s="63">
        <v>1</v>
      </c>
      <c r="AC15" s="63">
        <v>1</v>
      </c>
      <c r="AD15" s="63">
        <v>1</v>
      </c>
      <c r="AE15" s="63">
        <v>1</v>
      </c>
    </row>
    <row r="16" spans="1:31" x14ac:dyDescent="0.2">
      <c r="A16" s="66">
        <v>11</v>
      </c>
      <c r="B16" s="63">
        <v>0.04</v>
      </c>
      <c r="C16" s="63">
        <v>2.8000000000000001E-2</v>
      </c>
      <c r="D16" s="63">
        <v>2.8000000000000001E-2</v>
      </c>
      <c r="E16" s="63">
        <v>2.8000000000000001E-2</v>
      </c>
      <c r="F16" s="63">
        <v>2.8000000000000001E-2</v>
      </c>
      <c r="G16" s="63">
        <v>5.04E-2</v>
      </c>
      <c r="H16" s="63">
        <v>4.6199999999999998E-2</v>
      </c>
      <c r="I16" s="63">
        <v>5.3999999999999999E-2</v>
      </c>
      <c r="J16" s="63">
        <v>0.06</v>
      </c>
      <c r="K16" s="63">
        <v>0.06</v>
      </c>
      <c r="L16" s="63">
        <v>0.1125</v>
      </c>
      <c r="M16" s="63">
        <v>0.108</v>
      </c>
      <c r="N16" s="63">
        <v>0.1125</v>
      </c>
      <c r="O16" s="63">
        <v>0.1125</v>
      </c>
      <c r="P16" s="63">
        <v>0.1125</v>
      </c>
      <c r="Q16" s="63">
        <v>1</v>
      </c>
      <c r="R16" s="63">
        <v>1</v>
      </c>
      <c r="S16" s="63">
        <v>1</v>
      </c>
      <c r="T16" s="63">
        <v>1</v>
      </c>
      <c r="U16" s="63">
        <v>1</v>
      </c>
      <c r="V16" s="63">
        <v>1</v>
      </c>
      <c r="W16" s="63">
        <v>1</v>
      </c>
      <c r="X16" s="63">
        <v>1</v>
      </c>
      <c r="Y16" s="63">
        <v>1</v>
      </c>
      <c r="Z16" s="63">
        <v>1</v>
      </c>
      <c r="AA16" s="63">
        <v>1</v>
      </c>
      <c r="AB16" s="63">
        <v>1</v>
      </c>
      <c r="AC16" s="63">
        <v>1</v>
      </c>
      <c r="AD16" s="63">
        <v>1</v>
      </c>
      <c r="AE16" s="63">
        <v>1</v>
      </c>
    </row>
    <row r="17" spans="1:31" x14ac:dyDescent="0.2">
      <c r="A17" s="66">
        <v>12</v>
      </c>
      <c r="B17" s="63">
        <v>0.04</v>
      </c>
      <c r="C17" s="63">
        <v>2.8000000000000001E-2</v>
      </c>
      <c r="D17" s="63">
        <v>2.8000000000000001E-2</v>
      </c>
      <c r="E17" s="63">
        <v>2.8000000000000001E-2</v>
      </c>
      <c r="F17" s="63">
        <v>2.8000000000000001E-2</v>
      </c>
      <c r="G17" s="63">
        <v>5.04E-2</v>
      </c>
      <c r="H17" s="63">
        <v>4.6199999999999998E-2</v>
      </c>
      <c r="I17" s="63">
        <v>5.3999999999999999E-2</v>
      </c>
      <c r="J17" s="63">
        <v>0.06</v>
      </c>
      <c r="K17" s="63">
        <v>0.06</v>
      </c>
      <c r="L17" s="63">
        <v>0.1125</v>
      </c>
      <c r="M17" s="63">
        <v>0.108</v>
      </c>
      <c r="N17" s="63">
        <v>0.1125</v>
      </c>
      <c r="O17" s="63">
        <v>0.1125</v>
      </c>
      <c r="P17" s="63">
        <v>0.1125</v>
      </c>
      <c r="Q17" s="63">
        <v>1</v>
      </c>
      <c r="R17" s="63">
        <v>1</v>
      </c>
      <c r="S17" s="63">
        <v>1</v>
      </c>
      <c r="T17" s="63">
        <v>1</v>
      </c>
      <c r="U17" s="63">
        <v>1</v>
      </c>
      <c r="V17" s="63">
        <v>1</v>
      </c>
      <c r="W17" s="63">
        <v>1</v>
      </c>
      <c r="X17" s="63">
        <v>1</v>
      </c>
      <c r="Y17" s="63">
        <v>1</v>
      </c>
      <c r="Z17" s="63">
        <v>1</v>
      </c>
      <c r="AA17" s="63">
        <v>1</v>
      </c>
      <c r="AB17" s="63">
        <v>1</v>
      </c>
      <c r="AC17" s="63">
        <v>1</v>
      </c>
      <c r="AD17" s="63">
        <v>1</v>
      </c>
      <c r="AE17" s="63">
        <v>1</v>
      </c>
    </row>
    <row r="18" spans="1:31" x14ac:dyDescent="0.2">
      <c r="A18" s="66">
        <v>13</v>
      </c>
      <c r="B18" s="63">
        <v>0.04</v>
      </c>
      <c r="C18" s="63">
        <v>2.8000000000000001E-2</v>
      </c>
      <c r="D18" s="63">
        <v>2.8000000000000001E-2</v>
      </c>
      <c r="E18" s="63">
        <v>2.8000000000000001E-2</v>
      </c>
      <c r="F18" s="63">
        <v>2.8000000000000001E-2</v>
      </c>
      <c r="G18" s="63">
        <v>5.04E-2</v>
      </c>
      <c r="H18" s="63">
        <v>4.6199999999999998E-2</v>
      </c>
      <c r="I18" s="63">
        <v>5.3999999999999999E-2</v>
      </c>
      <c r="J18" s="63">
        <v>0.06</v>
      </c>
      <c r="K18" s="63">
        <v>0.06</v>
      </c>
      <c r="L18" s="63">
        <v>0.1125</v>
      </c>
      <c r="M18" s="63">
        <v>0.108</v>
      </c>
      <c r="N18" s="63">
        <v>0.1125</v>
      </c>
      <c r="O18" s="63">
        <v>0.1125</v>
      </c>
      <c r="P18" s="63">
        <v>0.1125</v>
      </c>
      <c r="Q18" s="63">
        <v>1</v>
      </c>
      <c r="R18" s="63">
        <v>1</v>
      </c>
      <c r="S18" s="63">
        <v>1</v>
      </c>
      <c r="T18" s="63">
        <v>1</v>
      </c>
      <c r="U18" s="63">
        <v>1</v>
      </c>
      <c r="V18" s="63">
        <v>1</v>
      </c>
      <c r="W18" s="63">
        <v>1</v>
      </c>
      <c r="X18" s="63">
        <v>1</v>
      </c>
      <c r="Y18" s="63">
        <v>1</v>
      </c>
      <c r="Z18" s="63">
        <v>1</v>
      </c>
      <c r="AA18" s="63">
        <v>1</v>
      </c>
      <c r="AB18" s="63">
        <v>1</v>
      </c>
      <c r="AC18" s="63">
        <v>1</v>
      </c>
      <c r="AD18" s="63">
        <v>1</v>
      </c>
      <c r="AE18" s="63">
        <v>1</v>
      </c>
    </row>
    <row r="19" spans="1:31" x14ac:dyDescent="0.2">
      <c r="A19" s="66">
        <v>14</v>
      </c>
      <c r="B19" s="63">
        <v>0.04</v>
      </c>
      <c r="C19" s="63">
        <v>2.8000000000000001E-2</v>
      </c>
      <c r="D19" s="63">
        <v>2.8000000000000001E-2</v>
      </c>
      <c r="E19" s="63">
        <v>2.8000000000000001E-2</v>
      </c>
      <c r="F19" s="63">
        <v>2.8000000000000001E-2</v>
      </c>
      <c r="G19" s="63">
        <v>5.04E-2</v>
      </c>
      <c r="H19" s="63">
        <v>4.6199999999999998E-2</v>
      </c>
      <c r="I19" s="63">
        <v>5.3999999999999999E-2</v>
      </c>
      <c r="J19" s="63">
        <v>0.06</v>
      </c>
      <c r="K19" s="63">
        <v>0.06</v>
      </c>
      <c r="L19" s="63">
        <v>0.1125</v>
      </c>
      <c r="M19" s="63">
        <v>0.108</v>
      </c>
      <c r="N19" s="63">
        <v>0.1125</v>
      </c>
      <c r="O19" s="63">
        <v>0.1125</v>
      </c>
      <c r="P19" s="63">
        <v>0.1125</v>
      </c>
      <c r="Q19" s="63">
        <v>1</v>
      </c>
      <c r="R19" s="63">
        <v>1</v>
      </c>
      <c r="S19" s="63">
        <v>1</v>
      </c>
      <c r="T19" s="63">
        <v>1</v>
      </c>
      <c r="U19" s="63">
        <v>1</v>
      </c>
      <c r="V19" s="63">
        <v>1</v>
      </c>
      <c r="W19" s="63">
        <v>1</v>
      </c>
      <c r="X19" s="63">
        <v>1</v>
      </c>
      <c r="Y19" s="63">
        <v>1</v>
      </c>
      <c r="Z19" s="63">
        <v>1</v>
      </c>
      <c r="AA19" s="63">
        <v>1</v>
      </c>
      <c r="AB19" s="63">
        <v>1</v>
      </c>
      <c r="AC19" s="63">
        <v>1</v>
      </c>
      <c r="AD19" s="63">
        <v>1</v>
      </c>
      <c r="AE19" s="63">
        <v>1</v>
      </c>
    </row>
    <row r="20" spans="1:31" x14ac:dyDescent="0.2">
      <c r="A20" s="66">
        <v>15</v>
      </c>
      <c r="B20" s="63">
        <v>0.04</v>
      </c>
      <c r="C20" s="63">
        <v>2.8000000000000001E-2</v>
      </c>
      <c r="D20" s="63">
        <v>2.8000000000000001E-2</v>
      </c>
      <c r="E20" s="63">
        <v>2.8000000000000001E-2</v>
      </c>
      <c r="F20" s="63">
        <v>2.8000000000000001E-2</v>
      </c>
      <c r="G20" s="63">
        <v>5.04E-2</v>
      </c>
      <c r="H20" s="63">
        <v>4.6199999999999998E-2</v>
      </c>
      <c r="I20" s="63">
        <v>5.3999999999999999E-2</v>
      </c>
      <c r="J20" s="63">
        <v>0.06</v>
      </c>
      <c r="K20" s="63">
        <v>0.06</v>
      </c>
      <c r="L20" s="63">
        <v>0.1125</v>
      </c>
      <c r="M20" s="63">
        <v>0.108</v>
      </c>
      <c r="N20" s="63">
        <v>0.1125</v>
      </c>
      <c r="O20" s="63">
        <v>0.1125</v>
      </c>
      <c r="P20" s="63">
        <v>0.1125</v>
      </c>
      <c r="Q20" s="63">
        <v>1</v>
      </c>
      <c r="R20" s="63">
        <v>1</v>
      </c>
      <c r="S20" s="63">
        <v>1</v>
      </c>
      <c r="T20" s="63">
        <v>1</v>
      </c>
      <c r="U20" s="63">
        <v>1</v>
      </c>
      <c r="V20" s="63">
        <v>1</v>
      </c>
      <c r="W20" s="63">
        <v>1</v>
      </c>
      <c r="X20" s="63">
        <v>1</v>
      </c>
      <c r="Y20" s="63">
        <v>1</v>
      </c>
      <c r="Z20" s="63">
        <v>1</v>
      </c>
      <c r="AA20" s="63">
        <v>1</v>
      </c>
      <c r="AB20" s="63">
        <v>1</v>
      </c>
      <c r="AC20" s="63">
        <v>1</v>
      </c>
      <c r="AD20" s="63">
        <v>1</v>
      </c>
      <c r="AE20" s="63">
        <v>1</v>
      </c>
    </row>
    <row r="21" spans="1:31" x14ac:dyDescent="0.2">
      <c r="A21" s="66">
        <v>16</v>
      </c>
      <c r="B21" s="63">
        <v>0.04</v>
      </c>
      <c r="C21" s="63">
        <v>2.8000000000000001E-2</v>
      </c>
      <c r="D21" s="63">
        <v>2.8000000000000001E-2</v>
      </c>
      <c r="E21" s="63">
        <v>2.8000000000000001E-2</v>
      </c>
      <c r="F21" s="63">
        <v>2.8000000000000001E-2</v>
      </c>
      <c r="G21" s="63">
        <v>5.04E-2</v>
      </c>
      <c r="H21" s="63">
        <v>4.6199999999999998E-2</v>
      </c>
      <c r="I21" s="63">
        <v>5.3999999999999999E-2</v>
      </c>
      <c r="J21" s="63">
        <v>0.06</v>
      </c>
      <c r="K21" s="63">
        <v>0.06</v>
      </c>
      <c r="L21" s="63">
        <v>0.1125</v>
      </c>
      <c r="M21" s="63">
        <v>0.108</v>
      </c>
      <c r="N21" s="63">
        <v>0.1125</v>
      </c>
      <c r="O21" s="63">
        <v>0.1125</v>
      </c>
      <c r="P21" s="63">
        <v>0.1125</v>
      </c>
      <c r="Q21" s="63">
        <v>1</v>
      </c>
      <c r="R21" s="63">
        <v>1</v>
      </c>
      <c r="S21" s="63">
        <v>1</v>
      </c>
      <c r="T21" s="63">
        <v>1</v>
      </c>
      <c r="U21" s="63">
        <v>1</v>
      </c>
      <c r="V21" s="63">
        <v>1</v>
      </c>
      <c r="W21" s="63">
        <v>1</v>
      </c>
      <c r="X21" s="63">
        <v>1</v>
      </c>
      <c r="Y21" s="63">
        <v>1</v>
      </c>
      <c r="Z21" s="63">
        <v>1</v>
      </c>
      <c r="AA21" s="63">
        <v>1</v>
      </c>
      <c r="AB21" s="63">
        <v>1</v>
      </c>
      <c r="AC21" s="63">
        <v>1</v>
      </c>
      <c r="AD21" s="63">
        <v>1</v>
      </c>
      <c r="AE21" s="63">
        <v>1</v>
      </c>
    </row>
    <row r="22" spans="1:31" x14ac:dyDescent="0.2">
      <c r="A22" s="66">
        <v>17</v>
      </c>
      <c r="B22" s="63">
        <v>0.04</v>
      </c>
      <c r="C22" s="63">
        <v>2.8000000000000001E-2</v>
      </c>
      <c r="D22" s="63">
        <v>2.8000000000000001E-2</v>
      </c>
      <c r="E22" s="63">
        <v>2.8000000000000001E-2</v>
      </c>
      <c r="F22" s="63">
        <v>2.8000000000000001E-2</v>
      </c>
      <c r="G22" s="63">
        <v>5.04E-2</v>
      </c>
      <c r="H22" s="63">
        <v>4.6199999999999998E-2</v>
      </c>
      <c r="I22" s="63">
        <v>5.3999999999999999E-2</v>
      </c>
      <c r="J22" s="63">
        <v>0.06</v>
      </c>
      <c r="K22" s="63">
        <v>0.06</v>
      </c>
      <c r="L22" s="63">
        <v>0.1125</v>
      </c>
      <c r="M22" s="63">
        <v>0.108</v>
      </c>
      <c r="N22" s="63">
        <v>0.1125</v>
      </c>
      <c r="O22" s="63">
        <v>0.1125</v>
      </c>
      <c r="P22" s="63">
        <v>0.1125</v>
      </c>
      <c r="Q22" s="63">
        <v>1</v>
      </c>
      <c r="R22" s="63">
        <v>1</v>
      </c>
      <c r="S22" s="63">
        <v>1</v>
      </c>
      <c r="T22" s="63">
        <v>1</v>
      </c>
      <c r="U22" s="63">
        <v>1</v>
      </c>
      <c r="V22" s="63">
        <v>1</v>
      </c>
      <c r="W22" s="63">
        <v>1</v>
      </c>
      <c r="X22" s="63">
        <v>1</v>
      </c>
      <c r="Y22" s="63">
        <v>1</v>
      </c>
      <c r="Z22" s="63">
        <v>1</v>
      </c>
      <c r="AA22" s="63">
        <v>1</v>
      </c>
      <c r="AB22" s="63">
        <v>1</v>
      </c>
      <c r="AC22" s="63">
        <v>1</v>
      </c>
      <c r="AD22" s="63">
        <v>1</v>
      </c>
      <c r="AE22" s="63">
        <v>1</v>
      </c>
    </row>
    <row r="23" spans="1:31" x14ac:dyDescent="0.2">
      <c r="A23" s="66">
        <v>18</v>
      </c>
      <c r="B23" s="63">
        <v>0.04</v>
      </c>
      <c r="C23" s="63">
        <v>2.8000000000000001E-2</v>
      </c>
      <c r="D23" s="63">
        <v>2.8000000000000001E-2</v>
      </c>
      <c r="E23" s="63">
        <v>2.8000000000000001E-2</v>
      </c>
      <c r="F23" s="63">
        <v>2.8000000000000001E-2</v>
      </c>
      <c r="G23" s="63">
        <v>5.04E-2</v>
      </c>
      <c r="H23" s="63">
        <v>4.6199999999999998E-2</v>
      </c>
      <c r="I23" s="63">
        <v>5.3999999999999999E-2</v>
      </c>
      <c r="J23" s="63">
        <v>0.06</v>
      </c>
      <c r="K23" s="63">
        <v>0.06</v>
      </c>
      <c r="L23" s="63">
        <v>0.1125</v>
      </c>
      <c r="M23" s="63">
        <v>0.108</v>
      </c>
      <c r="N23" s="63">
        <v>0.1125</v>
      </c>
      <c r="O23" s="63">
        <v>0.1125</v>
      </c>
      <c r="P23" s="63">
        <v>0.1125</v>
      </c>
      <c r="Q23" s="63">
        <v>1</v>
      </c>
      <c r="R23" s="63">
        <v>1</v>
      </c>
      <c r="S23" s="63">
        <v>1</v>
      </c>
      <c r="T23" s="63">
        <v>1</v>
      </c>
      <c r="U23" s="63">
        <v>1</v>
      </c>
      <c r="V23" s="63">
        <v>1</v>
      </c>
      <c r="W23" s="63">
        <v>1</v>
      </c>
      <c r="X23" s="63">
        <v>1</v>
      </c>
      <c r="Y23" s="63">
        <v>1</v>
      </c>
      <c r="Z23" s="63">
        <v>1</v>
      </c>
      <c r="AA23" s="63">
        <v>1</v>
      </c>
      <c r="AB23" s="63">
        <v>1</v>
      </c>
      <c r="AC23" s="63">
        <v>1</v>
      </c>
      <c r="AD23" s="63">
        <v>1</v>
      </c>
      <c r="AE23" s="63">
        <v>1</v>
      </c>
    </row>
    <row r="24" spans="1:31" x14ac:dyDescent="0.2">
      <c r="A24" s="66">
        <v>19</v>
      </c>
      <c r="B24" s="63">
        <v>0.04</v>
      </c>
      <c r="C24" s="63">
        <v>2.8000000000000001E-2</v>
      </c>
      <c r="D24" s="63">
        <v>2.8000000000000001E-2</v>
      </c>
      <c r="E24" s="63">
        <v>2.8000000000000001E-2</v>
      </c>
      <c r="F24" s="63">
        <v>2.8000000000000001E-2</v>
      </c>
      <c r="G24" s="63">
        <v>5.586E-2</v>
      </c>
      <c r="H24" s="63">
        <v>5.1209999999999999E-2</v>
      </c>
      <c r="I24" s="63">
        <v>5.985E-2</v>
      </c>
      <c r="J24" s="63">
        <v>6.1949999999999998E-2</v>
      </c>
      <c r="K24" s="63">
        <v>6.293E-2</v>
      </c>
      <c r="L24" s="63">
        <v>0.1125</v>
      </c>
      <c r="M24" s="63">
        <v>0.108</v>
      </c>
      <c r="N24" s="63">
        <v>0.1125</v>
      </c>
      <c r="O24" s="63">
        <v>0.1125</v>
      </c>
      <c r="P24" s="63">
        <v>0.1125</v>
      </c>
      <c r="Q24" s="63">
        <v>1</v>
      </c>
      <c r="R24" s="63">
        <v>1</v>
      </c>
      <c r="S24" s="63">
        <v>1</v>
      </c>
      <c r="T24" s="63">
        <v>1</v>
      </c>
      <c r="U24" s="63">
        <v>1</v>
      </c>
      <c r="V24" s="63">
        <v>1</v>
      </c>
      <c r="W24" s="63">
        <v>1</v>
      </c>
      <c r="X24" s="63">
        <v>1</v>
      </c>
      <c r="Y24" s="63">
        <v>1</v>
      </c>
      <c r="Z24" s="63">
        <v>1</v>
      </c>
      <c r="AA24" s="63">
        <v>1</v>
      </c>
      <c r="AB24" s="63">
        <v>1</v>
      </c>
      <c r="AC24" s="63">
        <v>1</v>
      </c>
      <c r="AD24" s="63">
        <v>1</v>
      </c>
      <c r="AE24" s="63">
        <v>1</v>
      </c>
    </row>
    <row r="25" spans="1:31" x14ac:dyDescent="0.2">
      <c r="A25" s="66">
        <v>20</v>
      </c>
      <c r="B25" s="63">
        <v>0.04</v>
      </c>
      <c r="C25" s="63">
        <v>2.8000000000000001E-2</v>
      </c>
      <c r="D25" s="63">
        <v>2.8000000000000001E-2</v>
      </c>
      <c r="E25" s="63">
        <v>2.8000000000000001E-2</v>
      </c>
      <c r="F25" s="63">
        <v>3.2199999999999999E-2</v>
      </c>
      <c r="G25" s="63">
        <v>6.7199999999999996E-2</v>
      </c>
      <c r="H25" s="63">
        <v>6.1600000000000002E-2</v>
      </c>
      <c r="I25" s="63">
        <v>7.1999999999999995E-2</v>
      </c>
      <c r="J25" s="63">
        <v>6.6000000000000003E-2</v>
      </c>
      <c r="K25" s="63">
        <v>6.9000000000000006E-2</v>
      </c>
      <c r="L25" s="63">
        <v>0.1125</v>
      </c>
      <c r="M25" s="63">
        <v>0.108</v>
      </c>
      <c r="N25" s="63">
        <v>0.1125</v>
      </c>
      <c r="O25" s="63">
        <v>0.1125</v>
      </c>
      <c r="P25" s="63">
        <v>0.1125</v>
      </c>
      <c r="Q25" s="63">
        <v>1</v>
      </c>
      <c r="R25" s="63">
        <v>1</v>
      </c>
      <c r="S25" s="63">
        <v>1</v>
      </c>
      <c r="T25" s="63">
        <v>1</v>
      </c>
      <c r="U25" s="63">
        <v>1</v>
      </c>
      <c r="V25" s="63">
        <v>1</v>
      </c>
      <c r="W25" s="63">
        <v>1</v>
      </c>
      <c r="X25" s="63">
        <v>1</v>
      </c>
      <c r="Y25" s="63">
        <v>1</v>
      </c>
      <c r="Z25" s="63">
        <v>1</v>
      </c>
      <c r="AA25" s="63">
        <v>1</v>
      </c>
      <c r="AB25" s="63">
        <v>1</v>
      </c>
      <c r="AC25" s="63">
        <v>1</v>
      </c>
      <c r="AD25" s="63">
        <v>1</v>
      </c>
      <c r="AE25" s="63">
        <v>1</v>
      </c>
    </row>
    <row r="26" spans="1:31" x14ac:dyDescent="0.2">
      <c r="A26" s="66">
        <v>21</v>
      </c>
      <c r="B26" s="63">
        <v>0.04</v>
      </c>
      <c r="C26" s="63">
        <v>2.8000000000000001E-2</v>
      </c>
      <c r="D26" s="63">
        <v>2.8000000000000001E-2</v>
      </c>
      <c r="E26" s="63">
        <v>3.0300000000000001E-2</v>
      </c>
      <c r="F26" s="63">
        <v>4.1160000000000002E-2</v>
      </c>
      <c r="G26" s="63">
        <v>7.8539999999999999E-2</v>
      </c>
      <c r="H26" s="63">
        <v>7.1999999999999995E-2</v>
      </c>
      <c r="I26" s="63">
        <v>8.4150000000000003E-2</v>
      </c>
      <c r="J26" s="63">
        <v>7.0050000000000001E-2</v>
      </c>
      <c r="K26" s="63">
        <v>7.5079999999999994E-2</v>
      </c>
      <c r="L26" s="63">
        <v>0.1125</v>
      </c>
      <c r="M26" s="63">
        <v>0.108</v>
      </c>
      <c r="N26" s="63">
        <v>0.1125</v>
      </c>
      <c r="O26" s="63">
        <v>0.1125</v>
      </c>
      <c r="P26" s="63">
        <v>0.1125</v>
      </c>
      <c r="Q26" s="63">
        <v>1</v>
      </c>
      <c r="R26" s="63">
        <v>1</v>
      </c>
      <c r="S26" s="63">
        <v>1</v>
      </c>
      <c r="T26" s="63">
        <v>1</v>
      </c>
      <c r="U26" s="63">
        <v>1</v>
      </c>
      <c r="V26" s="63">
        <v>1</v>
      </c>
      <c r="W26" s="63">
        <v>1</v>
      </c>
      <c r="X26" s="63">
        <v>1</v>
      </c>
      <c r="Y26" s="63">
        <v>1</v>
      </c>
      <c r="Z26" s="63">
        <v>1</v>
      </c>
      <c r="AA26" s="63">
        <v>1</v>
      </c>
      <c r="AB26" s="63">
        <v>1</v>
      </c>
      <c r="AC26" s="63">
        <v>1</v>
      </c>
      <c r="AD26" s="63">
        <v>1</v>
      </c>
      <c r="AE26" s="63">
        <v>1</v>
      </c>
    </row>
    <row r="27" spans="1:31" x14ac:dyDescent="0.2">
      <c r="A27" s="66">
        <v>22</v>
      </c>
      <c r="B27" s="63">
        <v>0.04</v>
      </c>
      <c r="C27" s="63">
        <v>2.8000000000000001E-2</v>
      </c>
      <c r="D27" s="63">
        <v>2.8340000000000001E-2</v>
      </c>
      <c r="E27" s="63">
        <v>3.7069999999999999E-2</v>
      </c>
      <c r="F27" s="63">
        <v>5.0119999999999998E-2</v>
      </c>
      <c r="G27" s="63">
        <v>8.9880000000000002E-2</v>
      </c>
      <c r="H27" s="63">
        <v>8.2390000000000005E-2</v>
      </c>
      <c r="I27" s="63">
        <v>9.6299999999999997E-2</v>
      </c>
      <c r="J27" s="63">
        <v>7.4099999999999999E-2</v>
      </c>
      <c r="K27" s="63">
        <v>8.115E-2</v>
      </c>
      <c r="L27" s="63">
        <v>0.1125</v>
      </c>
      <c r="M27" s="63">
        <v>0.108</v>
      </c>
      <c r="N27" s="63">
        <v>0.1125</v>
      </c>
      <c r="O27" s="63">
        <v>0.1125</v>
      </c>
      <c r="P27" s="63">
        <v>0.1125</v>
      </c>
      <c r="Q27" s="63">
        <v>1</v>
      </c>
      <c r="R27" s="63">
        <v>1</v>
      </c>
      <c r="S27" s="63">
        <v>1</v>
      </c>
      <c r="T27" s="63">
        <v>1</v>
      </c>
      <c r="U27" s="63">
        <v>1</v>
      </c>
      <c r="V27" s="63">
        <v>1</v>
      </c>
      <c r="W27" s="63">
        <v>1</v>
      </c>
      <c r="X27" s="63">
        <v>1</v>
      </c>
      <c r="Y27" s="63">
        <v>1</v>
      </c>
      <c r="Z27" s="63">
        <v>1</v>
      </c>
      <c r="AA27" s="63">
        <v>1</v>
      </c>
      <c r="AB27" s="63">
        <v>1</v>
      </c>
      <c r="AC27" s="63">
        <v>1</v>
      </c>
      <c r="AD27" s="63">
        <v>1</v>
      </c>
      <c r="AE27" s="63">
        <v>1</v>
      </c>
    </row>
    <row r="28" spans="1:31" x14ac:dyDescent="0.2">
      <c r="A28" s="66">
        <v>23</v>
      </c>
      <c r="B28" s="63">
        <v>0.04</v>
      </c>
      <c r="C28" s="63">
        <v>2.8000000000000001E-2</v>
      </c>
      <c r="D28" s="63">
        <v>3.3119999999999997E-2</v>
      </c>
      <c r="E28" s="63">
        <v>4.385E-2</v>
      </c>
      <c r="F28" s="63">
        <v>5.9080000000000001E-2</v>
      </c>
      <c r="G28" s="63">
        <v>9.4159999999999994E-2</v>
      </c>
      <c r="H28" s="63">
        <v>8.6319999999999994E-2</v>
      </c>
      <c r="I28" s="63">
        <v>0.10088999999999999</v>
      </c>
      <c r="J28" s="63">
        <v>8.2879999999999995E-2</v>
      </c>
      <c r="K28" s="63">
        <v>8.8800000000000004E-2</v>
      </c>
      <c r="L28" s="63">
        <v>0.1125</v>
      </c>
      <c r="M28" s="63">
        <v>0.108</v>
      </c>
      <c r="N28" s="63">
        <v>0.1125</v>
      </c>
      <c r="O28" s="63">
        <v>0.1125</v>
      </c>
      <c r="P28" s="63">
        <v>0.1125</v>
      </c>
      <c r="Q28" s="63">
        <v>1</v>
      </c>
      <c r="R28" s="63">
        <v>1</v>
      </c>
      <c r="S28" s="63">
        <v>1</v>
      </c>
      <c r="T28" s="63">
        <v>1</v>
      </c>
      <c r="U28" s="63">
        <v>1</v>
      </c>
      <c r="V28" s="63">
        <v>1</v>
      </c>
      <c r="W28" s="63">
        <v>1</v>
      </c>
      <c r="X28" s="63">
        <v>1</v>
      </c>
      <c r="Y28" s="63">
        <v>1</v>
      </c>
      <c r="Z28" s="63">
        <v>1</v>
      </c>
      <c r="AA28" s="63">
        <v>1</v>
      </c>
      <c r="AB28" s="63">
        <v>1</v>
      </c>
      <c r="AC28" s="63">
        <v>1</v>
      </c>
      <c r="AD28" s="63">
        <v>1</v>
      </c>
      <c r="AE28" s="63">
        <v>1</v>
      </c>
    </row>
    <row r="29" spans="1:31" x14ac:dyDescent="0.2">
      <c r="A29" s="66">
        <v>24</v>
      </c>
      <c r="B29" s="63">
        <v>0.04</v>
      </c>
      <c r="C29" s="63">
        <v>3.2759999999999997E-2</v>
      </c>
      <c r="D29" s="63">
        <v>3.7909999999999999E-2</v>
      </c>
      <c r="E29" s="63">
        <v>5.0619999999999998E-2</v>
      </c>
      <c r="F29" s="63">
        <v>6.5019999999999994E-2</v>
      </c>
      <c r="G29" s="63">
        <v>9.6430000000000002E-2</v>
      </c>
      <c r="H29" s="63">
        <v>8.8400000000000006E-2</v>
      </c>
      <c r="I29" s="63">
        <v>0.10332</v>
      </c>
      <c r="J29" s="63">
        <v>9.2999999999999999E-2</v>
      </c>
      <c r="K29" s="63">
        <v>9.69E-2</v>
      </c>
      <c r="L29" s="63">
        <v>0.1125</v>
      </c>
      <c r="M29" s="63">
        <v>0.108</v>
      </c>
      <c r="N29" s="63">
        <v>0.1125</v>
      </c>
      <c r="O29" s="63">
        <v>0.1125</v>
      </c>
      <c r="P29" s="63">
        <v>0.1125</v>
      </c>
      <c r="Q29" s="63">
        <v>1</v>
      </c>
      <c r="R29" s="63">
        <v>1</v>
      </c>
      <c r="S29" s="63">
        <v>1</v>
      </c>
      <c r="T29" s="63">
        <v>1</v>
      </c>
      <c r="U29" s="63">
        <v>1</v>
      </c>
      <c r="V29" s="63">
        <v>1</v>
      </c>
      <c r="W29" s="63">
        <v>1</v>
      </c>
      <c r="X29" s="63">
        <v>1</v>
      </c>
      <c r="Y29" s="63">
        <v>1</v>
      </c>
      <c r="Z29" s="63">
        <v>1</v>
      </c>
      <c r="AA29" s="63">
        <v>1</v>
      </c>
      <c r="AB29" s="63">
        <v>1</v>
      </c>
      <c r="AC29" s="63">
        <v>1</v>
      </c>
      <c r="AD29" s="63">
        <v>1</v>
      </c>
      <c r="AE29" s="63">
        <v>1</v>
      </c>
    </row>
    <row r="30" spans="1:31" x14ac:dyDescent="0.2">
      <c r="A30" s="66">
        <v>25</v>
      </c>
      <c r="B30" s="63">
        <v>0.04</v>
      </c>
      <c r="C30" s="63">
        <v>4.0250000000000001E-2</v>
      </c>
      <c r="D30" s="63">
        <v>4.2700000000000002E-2</v>
      </c>
      <c r="E30" s="63">
        <v>5.7049999999999997E-2</v>
      </c>
      <c r="F30" s="63">
        <v>6.8599999999999994E-2</v>
      </c>
      <c r="G30" s="63">
        <v>9.8699999999999996E-2</v>
      </c>
      <c r="H30" s="63">
        <v>9.0480000000000005E-2</v>
      </c>
      <c r="I30" s="63">
        <v>0.10575</v>
      </c>
      <c r="J30" s="63">
        <v>0.10313</v>
      </c>
      <c r="K30" s="63">
        <v>0.105</v>
      </c>
      <c r="L30" s="63">
        <v>0.1125</v>
      </c>
      <c r="M30" s="63">
        <v>0.108</v>
      </c>
      <c r="N30" s="63">
        <v>0.1125</v>
      </c>
      <c r="O30" s="63">
        <v>0.1125</v>
      </c>
      <c r="P30" s="63">
        <v>0.1125</v>
      </c>
      <c r="Q30" s="63">
        <v>1</v>
      </c>
      <c r="R30" s="63">
        <v>1</v>
      </c>
      <c r="S30" s="63">
        <v>1</v>
      </c>
      <c r="T30" s="63">
        <v>1</v>
      </c>
      <c r="U30" s="63">
        <v>1</v>
      </c>
      <c r="V30" s="63">
        <v>1</v>
      </c>
      <c r="W30" s="63">
        <v>1</v>
      </c>
      <c r="X30" s="63">
        <v>1</v>
      </c>
      <c r="Y30" s="63">
        <v>1</v>
      </c>
      <c r="Z30" s="63">
        <v>1</v>
      </c>
      <c r="AA30" s="63">
        <v>1</v>
      </c>
      <c r="AB30" s="63">
        <v>1</v>
      </c>
      <c r="AC30" s="63">
        <v>1</v>
      </c>
      <c r="AD30" s="63">
        <v>1</v>
      </c>
      <c r="AE30" s="63">
        <v>1</v>
      </c>
    </row>
    <row r="31" spans="1:31" x14ac:dyDescent="0.2">
      <c r="A31" s="66">
        <v>26</v>
      </c>
      <c r="B31" s="63">
        <v>4.8000000000000001E-2</v>
      </c>
      <c r="C31" s="63">
        <v>4.7739999999999998E-2</v>
      </c>
      <c r="D31" s="63">
        <v>4.7489999999999997E-2</v>
      </c>
      <c r="E31" s="63">
        <v>6.2129999999999998E-2</v>
      </c>
      <c r="F31" s="63">
        <v>7.2179999999999994E-2</v>
      </c>
      <c r="G31" s="63">
        <v>0.10231</v>
      </c>
      <c r="H31" s="63">
        <v>9.3789999999999998E-2</v>
      </c>
      <c r="I31" s="63">
        <v>0.10962</v>
      </c>
      <c r="J31" s="63">
        <v>0.11355</v>
      </c>
      <c r="K31" s="63">
        <v>0.11355</v>
      </c>
      <c r="L31" s="63">
        <v>0.11355</v>
      </c>
      <c r="M31" s="63">
        <v>0.10824</v>
      </c>
      <c r="N31" s="63">
        <v>0.11325</v>
      </c>
      <c r="O31" s="63">
        <v>0.11325</v>
      </c>
      <c r="P31" s="63">
        <v>0.11475</v>
      </c>
      <c r="Q31" s="63">
        <v>1</v>
      </c>
      <c r="R31" s="63">
        <v>1</v>
      </c>
      <c r="S31" s="63">
        <v>1</v>
      </c>
      <c r="T31" s="63">
        <v>1</v>
      </c>
      <c r="U31" s="63">
        <v>1</v>
      </c>
      <c r="V31" s="63">
        <v>1</v>
      </c>
      <c r="W31" s="63">
        <v>1</v>
      </c>
      <c r="X31" s="63">
        <v>1</v>
      </c>
      <c r="Y31" s="63">
        <v>1</v>
      </c>
      <c r="Z31" s="63">
        <v>1</v>
      </c>
      <c r="AA31" s="63">
        <v>1</v>
      </c>
      <c r="AB31" s="63">
        <v>1</v>
      </c>
      <c r="AC31" s="63">
        <v>1</v>
      </c>
      <c r="AD31" s="63">
        <v>1</v>
      </c>
      <c r="AE31" s="63">
        <v>1</v>
      </c>
    </row>
    <row r="32" spans="1:31" x14ac:dyDescent="0.2">
      <c r="A32" s="66">
        <v>27</v>
      </c>
      <c r="B32" s="63">
        <v>5.6000000000000001E-2</v>
      </c>
      <c r="C32" s="63">
        <v>5.5230000000000001E-2</v>
      </c>
      <c r="D32" s="63">
        <v>5.1180000000000003E-2</v>
      </c>
      <c r="E32" s="63">
        <v>6.7210000000000006E-2</v>
      </c>
      <c r="F32" s="63">
        <v>7.5770000000000004E-2</v>
      </c>
      <c r="G32" s="63">
        <v>0.12272</v>
      </c>
      <c r="H32" s="63">
        <v>0.1125</v>
      </c>
      <c r="I32" s="63">
        <v>0.13149</v>
      </c>
      <c r="J32" s="63">
        <v>0.12773000000000001</v>
      </c>
      <c r="K32" s="63">
        <v>0.12773000000000001</v>
      </c>
      <c r="L32" s="63">
        <v>0.12773000000000001</v>
      </c>
      <c r="M32" s="63">
        <v>0.11148</v>
      </c>
      <c r="N32" s="63">
        <v>0.12338</v>
      </c>
      <c r="O32" s="63">
        <v>0.12338</v>
      </c>
      <c r="P32" s="63">
        <v>0.14513000000000001</v>
      </c>
      <c r="Q32" s="63">
        <v>1</v>
      </c>
      <c r="R32" s="63">
        <v>1</v>
      </c>
      <c r="S32" s="63">
        <v>1</v>
      </c>
      <c r="T32" s="63">
        <v>1</v>
      </c>
      <c r="U32" s="63">
        <v>1</v>
      </c>
      <c r="V32" s="63">
        <v>1</v>
      </c>
      <c r="W32" s="63">
        <v>1</v>
      </c>
      <c r="X32" s="63">
        <v>1</v>
      </c>
      <c r="Y32" s="63">
        <v>1</v>
      </c>
      <c r="Z32" s="63">
        <v>1</v>
      </c>
      <c r="AA32" s="63">
        <v>1</v>
      </c>
      <c r="AB32" s="63">
        <v>1</v>
      </c>
      <c r="AC32" s="63">
        <v>1</v>
      </c>
      <c r="AD32" s="63">
        <v>1</v>
      </c>
      <c r="AE32" s="63">
        <v>1</v>
      </c>
    </row>
    <row r="33" spans="1:31" x14ac:dyDescent="0.2">
      <c r="A33" s="66">
        <v>28</v>
      </c>
      <c r="B33" s="63">
        <v>6.4000000000000001E-2</v>
      </c>
      <c r="C33" s="63">
        <v>6.2719999999999998E-2</v>
      </c>
      <c r="D33" s="63">
        <v>5.4379999999999998E-2</v>
      </c>
      <c r="E33" s="63">
        <v>7.2300000000000003E-2</v>
      </c>
      <c r="F33" s="63">
        <v>8.523E-2</v>
      </c>
      <c r="G33" s="63">
        <v>0.14313999999999999</v>
      </c>
      <c r="H33" s="63">
        <v>0.13120999999999999</v>
      </c>
      <c r="I33" s="63">
        <v>0.15336</v>
      </c>
      <c r="J33" s="63">
        <v>0.1419</v>
      </c>
      <c r="K33" s="63">
        <v>0.1419</v>
      </c>
      <c r="L33" s="63">
        <v>0.1419</v>
      </c>
      <c r="M33" s="63">
        <v>0.11472</v>
      </c>
      <c r="N33" s="63">
        <v>0.13350000000000001</v>
      </c>
      <c r="O33" s="63">
        <v>0.13350000000000001</v>
      </c>
      <c r="P33" s="63">
        <v>0.17549999999999999</v>
      </c>
      <c r="Q33" s="63">
        <v>1</v>
      </c>
      <c r="R33" s="63">
        <v>1</v>
      </c>
      <c r="S33" s="63">
        <v>1</v>
      </c>
      <c r="T33" s="63">
        <v>1</v>
      </c>
      <c r="U33" s="63">
        <v>1</v>
      </c>
      <c r="V33" s="63">
        <v>1</v>
      </c>
      <c r="W33" s="63">
        <v>1</v>
      </c>
      <c r="X33" s="63">
        <v>1</v>
      </c>
      <c r="Y33" s="63">
        <v>1</v>
      </c>
      <c r="Z33" s="63">
        <v>1</v>
      </c>
      <c r="AA33" s="63">
        <v>1</v>
      </c>
      <c r="AB33" s="63">
        <v>1</v>
      </c>
      <c r="AC33" s="63">
        <v>1</v>
      </c>
      <c r="AD33" s="63">
        <v>1</v>
      </c>
      <c r="AE33" s="63">
        <v>1</v>
      </c>
    </row>
    <row r="34" spans="1:31" x14ac:dyDescent="0.2">
      <c r="A34" s="66">
        <v>29</v>
      </c>
      <c r="B34" s="63">
        <v>7.1999999999999995E-2</v>
      </c>
      <c r="C34" s="63">
        <v>6.4439999999999997E-2</v>
      </c>
      <c r="D34" s="63">
        <v>5.7570000000000003E-2</v>
      </c>
      <c r="E34" s="63">
        <v>7.7630000000000005E-2</v>
      </c>
      <c r="F34" s="63">
        <v>9.7780000000000006E-2</v>
      </c>
      <c r="G34" s="63">
        <v>0.16355</v>
      </c>
      <c r="H34" s="63">
        <v>0.14992</v>
      </c>
      <c r="I34" s="63">
        <v>0.17523</v>
      </c>
      <c r="J34" s="63">
        <v>0.15608</v>
      </c>
      <c r="K34" s="63">
        <v>0.15608</v>
      </c>
      <c r="L34" s="63">
        <v>0.15608</v>
      </c>
      <c r="M34" s="63">
        <v>0.11796</v>
      </c>
      <c r="N34" s="63">
        <v>0.14363000000000001</v>
      </c>
      <c r="O34" s="63">
        <v>0.14363000000000001</v>
      </c>
      <c r="P34" s="63">
        <v>0.20588000000000001</v>
      </c>
      <c r="Q34" s="63">
        <v>1</v>
      </c>
      <c r="R34" s="63">
        <v>1</v>
      </c>
      <c r="S34" s="63">
        <v>1</v>
      </c>
      <c r="T34" s="63">
        <v>1</v>
      </c>
      <c r="U34" s="63">
        <v>1</v>
      </c>
      <c r="V34" s="63">
        <v>1</v>
      </c>
      <c r="W34" s="63">
        <v>1</v>
      </c>
      <c r="X34" s="63">
        <v>1</v>
      </c>
      <c r="Y34" s="63">
        <v>1</v>
      </c>
      <c r="Z34" s="63">
        <v>1</v>
      </c>
      <c r="AA34" s="63">
        <v>1</v>
      </c>
      <c r="AB34" s="63">
        <v>1</v>
      </c>
      <c r="AC34" s="63">
        <v>1</v>
      </c>
      <c r="AD34" s="63">
        <v>1</v>
      </c>
      <c r="AE34" s="63">
        <v>1</v>
      </c>
    </row>
    <row r="35" spans="1:31" x14ac:dyDescent="0.2">
      <c r="A35" s="66">
        <v>30</v>
      </c>
      <c r="B35" s="63">
        <v>0.08</v>
      </c>
      <c r="C35" s="63">
        <v>6.5939999999999999E-2</v>
      </c>
      <c r="D35" s="63">
        <v>6.0760000000000002E-2</v>
      </c>
      <c r="E35" s="63">
        <v>8.6099999999999996E-2</v>
      </c>
      <c r="F35" s="63">
        <v>0.11032</v>
      </c>
      <c r="G35" s="63">
        <v>0.17849999999999999</v>
      </c>
      <c r="H35" s="63">
        <v>0.15978000000000001</v>
      </c>
      <c r="I35" s="63">
        <v>0.19125</v>
      </c>
      <c r="J35" s="63">
        <v>0.17063</v>
      </c>
      <c r="K35" s="63">
        <v>0.17063</v>
      </c>
      <c r="L35" s="63">
        <v>0.17063</v>
      </c>
      <c r="M35" s="63">
        <v>0.1275</v>
      </c>
      <c r="N35" s="63">
        <v>0.15937999999999999</v>
      </c>
      <c r="O35" s="63">
        <v>0.15937999999999999</v>
      </c>
      <c r="P35" s="63">
        <v>0.23905999999999999</v>
      </c>
      <c r="Q35" s="63">
        <v>1</v>
      </c>
      <c r="R35" s="63">
        <v>1</v>
      </c>
      <c r="S35" s="63">
        <v>1</v>
      </c>
      <c r="T35" s="63">
        <v>1</v>
      </c>
      <c r="U35" s="63">
        <v>1</v>
      </c>
      <c r="V35" s="63">
        <v>1</v>
      </c>
      <c r="W35" s="63">
        <v>1</v>
      </c>
      <c r="X35" s="63">
        <v>1</v>
      </c>
      <c r="Y35" s="63">
        <v>1</v>
      </c>
      <c r="Z35" s="63">
        <v>1</v>
      </c>
      <c r="AA35" s="63">
        <v>1</v>
      </c>
      <c r="AB35" s="63">
        <v>1</v>
      </c>
      <c r="AC35" s="63">
        <v>1</v>
      </c>
      <c r="AD35" s="63">
        <v>1</v>
      </c>
      <c r="AE35" s="63">
        <v>1</v>
      </c>
    </row>
    <row r="36" spans="1:31" x14ac:dyDescent="0.2">
      <c r="A36" s="66">
        <v>31</v>
      </c>
      <c r="B36" s="63">
        <v>8.1600000000000006E-2</v>
      </c>
      <c r="C36" s="63">
        <v>6.744E-2</v>
      </c>
      <c r="D36" s="63">
        <v>6.5379999999999994E-2</v>
      </c>
      <c r="E36" s="63">
        <v>9.4570000000000001E-2</v>
      </c>
      <c r="F36" s="63">
        <v>0.12286</v>
      </c>
      <c r="G36" s="63">
        <v>0.18417</v>
      </c>
      <c r="H36" s="63">
        <v>0.15458</v>
      </c>
      <c r="I36" s="63">
        <v>0.19733000000000001</v>
      </c>
      <c r="J36" s="63">
        <v>0.18581</v>
      </c>
      <c r="K36" s="63">
        <v>0.18581</v>
      </c>
      <c r="L36" s="63">
        <v>0.18581</v>
      </c>
      <c r="M36" s="63">
        <v>0.14774999999999999</v>
      </c>
      <c r="N36" s="63">
        <v>0.18468999999999999</v>
      </c>
      <c r="O36" s="63">
        <v>0.18468999999999999</v>
      </c>
      <c r="P36" s="63">
        <v>0.27703</v>
      </c>
      <c r="Q36" s="63">
        <v>1</v>
      </c>
      <c r="R36" s="63">
        <v>1</v>
      </c>
      <c r="S36" s="63">
        <v>1</v>
      </c>
      <c r="T36" s="63">
        <v>1</v>
      </c>
      <c r="U36" s="63">
        <v>1</v>
      </c>
      <c r="V36" s="63">
        <v>1</v>
      </c>
      <c r="W36" s="63">
        <v>1</v>
      </c>
      <c r="X36" s="63">
        <v>1</v>
      </c>
      <c r="Y36" s="63">
        <v>1</v>
      </c>
      <c r="Z36" s="63">
        <v>1</v>
      </c>
      <c r="AA36" s="63">
        <v>1</v>
      </c>
      <c r="AB36" s="63">
        <v>1</v>
      </c>
      <c r="AC36" s="63">
        <v>1</v>
      </c>
      <c r="AD36" s="63">
        <v>1</v>
      </c>
      <c r="AE36" s="63">
        <v>1</v>
      </c>
    </row>
    <row r="37" spans="1:31" x14ac:dyDescent="0.2">
      <c r="A37" s="66">
        <v>32</v>
      </c>
      <c r="B37" s="63">
        <v>8.3199999999999996E-2</v>
      </c>
      <c r="C37" s="63">
        <v>6.8940000000000001E-2</v>
      </c>
      <c r="D37" s="63">
        <v>7.3359999999999995E-2</v>
      </c>
      <c r="E37" s="63">
        <v>0.10304000000000001</v>
      </c>
      <c r="F37" s="63">
        <v>0.13272</v>
      </c>
      <c r="G37" s="63">
        <v>0.28560000000000002</v>
      </c>
      <c r="H37" s="63">
        <v>0.25409999999999999</v>
      </c>
      <c r="I37" s="63">
        <v>0.28799999999999998</v>
      </c>
      <c r="J37" s="63">
        <v>0.26250000000000001</v>
      </c>
      <c r="K37" s="63">
        <v>0.3</v>
      </c>
      <c r="L37" s="63">
        <v>0.26250000000000001</v>
      </c>
      <c r="M37" s="63">
        <v>0.19800000000000001</v>
      </c>
      <c r="N37" s="63">
        <v>0.2475</v>
      </c>
      <c r="O37" s="63">
        <v>0.3</v>
      </c>
      <c r="P37" s="63">
        <v>0.39374999999999999</v>
      </c>
      <c r="Q37" s="63">
        <v>1</v>
      </c>
      <c r="R37" s="63">
        <v>1</v>
      </c>
      <c r="S37" s="63">
        <v>1</v>
      </c>
      <c r="T37" s="63">
        <v>1</v>
      </c>
      <c r="U37" s="63">
        <v>1</v>
      </c>
      <c r="V37" s="63">
        <v>1</v>
      </c>
      <c r="W37" s="63">
        <v>1</v>
      </c>
      <c r="X37" s="63">
        <v>1</v>
      </c>
      <c r="Y37" s="63">
        <v>1</v>
      </c>
      <c r="Z37" s="63">
        <v>1</v>
      </c>
      <c r="AA37" s="63">
        <v>1</v>
      </c>
      <c r="AB37" s="63">
        <v>1</v>
      </c>
      <c r="AC37" s="63">
        <v>1</v>
      </c>
      <c r="AD37" s="63">
        <v>1</v>
      </c>
      <c r="AE37" s="63">
        <v>1</v>
      </c>
    </row>
    <row r="38" spans="1:31" x14ac:dyDescent="0.2">
      <c r="A38" s="66">
        <v>33</v>
      </c>
      <c r="B38" s="63">
        <v>8.48E-2</v>
      </c>
      <c r="C38" s="63">
        <v>7.3469999999999994E-2</v>
      </c>
      <c r="D38" s="63">
        <v>8.1339999999999996E-2</v>
      </c>
      <c r="E38" s="63">
        <v>0.11151</v>
      </c>
      <c r="F38" s="63">
        <v>0.19040000000000001</v>
      </c>
      <c r="G38" s="63">
        <v>0.28560000000000002</v>
      </c>
      <c r="H38" s="63">
        <v>0.25409999999999999</v>
      </c>
      <c r="I38" s="63">
        <v>0.28799999999999998</v>
      </c>
      <c r="J38" s="63">
        <v>0.26250000000000001</v>
      </c>
      <c r="K38" s="63">
        <v>0.3</v>
      </c>
      <c r="L38" s="63">
        <v>0.26250000000000001</v>
      </c>
      <c r="M38" s="63">
        <v>0.19800000000000001</v>
      </c>
      <c r="N38" s="63">
        <v>0.2475</v>
      </c>
      <c r="O38" s="63">
        <v>0.3</v>
      </c>
      <c r="P38" s="63">
        <v>0.39374999999999999</v>
      </c>
      <c r="Q38" s="63">
        <v>1</v>
      </c>
      <c r="R38" s="63">
        <v>1</v>
      </c>
      <c r="S38" s="63">
        <v>1</v>
      </c>
      <c r="T38" s="63">
        <v>1</v>
      </c>
      <c r="U38" s="63">
        <v>1</v>
      </c>
      <c r="V38" s="63">
        <v>1</v>
      </c>
      <c r="W38" s="63">
        <v>1</v>
      </c>
      <c r="X38" s="63">
        <v>1</v>
      </c>
      <c r="Y38" s="63">
        <v>1</v>
      </c>
      <c r="Z38" s="63">
        <v>1</v>
      </c>
      <c r="AA38" s="63">
        <v>1</v>
      </c>
      <c r="AB38" s="63">
        <v>1</v>
      </c>
      <c r="AC38" s="63">
        <v>1</v>
      </c>
      <c r="AD38" s="63">
        <v>1</v>
      </c>
      <c r="AE38" s="63">
        <v>1</v>
      </c>
    </row>
    <row r="39" spans="1:31" x14ac:dyDescent="0.2">
      <c r="A39" s="66">
        <v>34</v>
      </c>
      <c r="B39" s="63">
        <v>8.6400000000000005E-2</v>
      </c>
      <c r="C39" s="63">
        <v>8.5459999999999994E-2</v>
      </c>
      <c r="D39" s="63">
        <v>8.9319999999999997E-2</v>
      </c>
      <c r="E39" s="63">
        <v>0.12795999999999999</v>
      </c>
      <c r="F39" s="63">
        <v>0.245</v>
      </c>
      <c r="G39" s="63">
        <v>0.28560000000000002</v>
      </c>
      <c r="H39" s="63">
        <v>0.25409999999999999</v>
      </c>
      <c r="I39" s="63">
        <v>0.28799999999999998</v>
      </c>
      <c r="J39" s="63">
        <v>0.26250000000000001</v>
      </c>
      <c r="K39" s="63">
        <v>0.3</v>
      </c>
      <c r="L39" s="63">
        <v>0.26250000000000001</v>
      </c>
      <c r="M39" s="63">
        <v>0.19800000000000001</v>
      </c>
      <c r="N39" s="63">
        <v>0.2475</v>
      </c>
      <c r="O39" s="63">
        <v>0.3</v>
      </c>
      <c r="P39" s="63">
        <v>0.39374999999999999</v>
      </c>
      <c r="Q39" s="63">
        <v>1</v>
      </c>
      <c r="R39" s="63">
        <v>1</v>
      </c>
      <c r="S39" s="63">
        <v>1</v>
      </c>
      <c r="T39" s="63">
        <v>1</v>
      </c>
      <c r="U39" s="63">
        <v>1</v>
      </c>
      <c r="V39" s="63">
        <v>1</v>
      </c>
      <c r="W39" s="63">
        <v>1</v>
      </c>
      <c r="X39" s="63">
        <v>1</v>
      </c>
      <c r="Y39" s="63">
        <v>1</v>
      </c>
      <c r="Z39" s="63">
        <v>1</v>
      </c>
      <c r="AA39" s="63">
        <v>1</v>
      </c>
      <c r="AB39" s="63">
        <v>1</v>
      </c>
      <c r="AC39" s="63">
        <v>1</v>
      </c>
      <c r="AD39" s="63">
        <v>1</v>
      </c>
      <c r="AE39" s="63">
        <v>1</v>
      </c>
    </row>
    <row r="40" spans="1:31" x14ac:dyDescent="0.2">
      <c r="A40" s="66">
        <v>35</v>
      </c>
      <c r="B40" s="63">
        <v>8.7999999999999995E-2</v>
      </c>
      <c r="C40" s="63">
        <v>9.7439999999999999E-2</v>
      </c>
      <c r="D40" s="63">
        <v>9.7299999999999998E-2</v>
      </c>
      <c r="E40" s="63">
        <v>0.2135</v>
      </c>
      <c r="F40" s="63">
        <v>0.245</v>
      </c>
      <c r="G40" s="63">
        <v>0.28560000000000002</v>
      </c>
      <c r="H40" s="63">
        <v>0.25409999999999999</v>
      </c>
      <c r="I40" s="63">
        <v>0.28799999999999998</v>
      </c>
      <c r="J40" s="63">
        <v>0.26250000000000001</v>
      </c>
      <c r="K40" s="63">
        <v>0.3</v>
      </c>
      <c r="L40" s="63">
        <v>0.26250000000000001</v>
      </c>
      <c r="M40" s="63">
        <v>0.19800000000000001</v>
      </c>
      <c r="N40" s="63">
        <v>0.2475</v>
      </c>
      <c r="O40" s="63">
        <v>0.3</v>
      </c>
      <c r="P40" s="63">
        <v>0.39374999999999999</v>
      </c>
      <c r="Q40" s="63">
        <v>1</v>
      </c>
      <c r="R40" s="63">
        <v>1</v>
      </c>
      <c r="S40" s="63">
        <v>1</v>
      </c>
      <c r="T40" s="63">
        <v>1</v>
      </c>
      <c r="U40" s="63">
        <v>1</v>
      </c>
      <c r="V40" s="63">
        <v>1</v>
      </c>
      <c r="W40" s="63">
        <v>1</v>
      </c>
      <c r="X40" s="63">
        <v>1</v>
      </c>
      <c r="Y40" s="63">
        <v>1</v>
      </c>
      <c r="Z40" s="63">
        <v>1</v>
      </c>
      <c r="AA40" s="63">
        <v>1</v>
      </c>
      <c r="AB40" s="63">
        <v>1</v>
      </c>
      <c r="AC40" s="63">
        <v>1</v>
      </c>
      <c r="AD40" s="63">
        <v>1</v>
      </c>
      <c r="AE40" s="63">
        <v>1</v>
      </c>
    </row>
    <row r="41" spans="1:31" x14ac:dyDescent="0.2">
      <c r="A41" s="66">
        <v>36</v>
      </c>
      <c r="B41" s="63">
        <v>0</v>
      </c>
      <c r="C41" s="63">
        <v>0.10942</v>
      </c>
      <c r="D41" s="63">
        <v>0.11984</v>
      </c>
      <c r="E41" s="63">
        <v>0.245</v>
      </c>
      <c r="F41" s="63">
        <v>0.245</v>
      </c>
      <c r="G41" s="63">
        <v>0.28560000000000002</v>
      </c>
      <c r="H41" s="63">
        <v>0.25409999999999999</v>
      </c>
      <c r="I41" s="63">
        <v>0.28799999999999998</v>
      </c>
      <c r="J41" s="63">
        <v>0.26250000000000001</v>
      </c>
      <c r="K41" s="63">
        <v>0.3</v>
      </c>
      <c r="L41" s="63">
        <v>0.26250000000000001</v>
      </c>
      <c r="M41" s="63">
        <v>0.19800000000000001</v>
      </c>
      <c r="N41" s="63">
        <v>0.2475</v>
      </c>
      <c r="O41" s="63">
        <v>0.3</v>
      </c>
      <c r="P41" s="63">
        <v>0.39374999999999999</v>
      </c>
      <c r="Q41" s="63">
        <v>1</v>
      </c>
      <c r="R41" s="63">
        <v>1</v>
      </c>
      <c r="S41" s="63">
        <v>1</v>
      </c>
      <c r="T41" s="63">
        <v>1</v>
      </c>
      <c r="U41" s="63">
        <v>1</v>
      </c>
      <c r="V41" s="63">
        <v>1</v>
      </c>
      <c r="W41" s="63">
        <v>1</v>
      </c>
      <c r="X41" s="63">
        <v>1</v>
      </c>
      <c r="Y41" s="63">
        <v>1</v>
      </c>
      <c r="Z41" s="63">
        <v>1</v>
      </c>
      <c r="AA41" s="63">
        <v>1</v>
      </c>
      <c r="AB41" s="63">
        <v>1</v>
      </c>
      <c r="AC41" s="63">
        <v>1</v>
      </c>
      <c r="AD41" s="63">
        <v>1</v>
      </c>
      <c r="AE41" s="63">
        <v>1</v>
      </c>
    </row>
    <row r="42" spans="1:31" x14ac:dyDescent="0.2">
      <c r="A42" s="66">
        <v>37</v>
      </c>
      <c r="B42" s="63">
        <v>0</v>
      </c>
      <c r="C42" s="63">
        <v>0</v>
      </c>
      <c r="D42" s="63">
        <v>0.17780000000000001</v>
      </c>
      <c r="E42" s="63">
        <v>0.245</v>
      </c>
      <c r="F42" s="63">
        <v>0.245</v>
      </c>
      <c r="G42" s="63">
        <v>0.28560000000000002</v>
      </c>
      <c r="H42" s="63">
        <v>0.25409999999999999</v>
      </c>
      <c r="I42" s="63">
        <v>0.28799999999999998</v>
      </c>
      <c r="J42" s="63">
        <v>0.26250000000000001</v>
      </c>
      <c r="K42" s="63">
        <v>0.3</v>
      </c>
      <c r="L42" s="63">
        <v>0.26250000000000001</v>
      </c>
      <c r="M42" s="63">
        <v>0.19800000000000001</v>
      </c>
      <c r="N42" s="63">
        <v>0.2475</v>
      </c>
      <c r="O42" s="63">
        <v>0.3</v>
      </c>
      <c r="P42" s="63">
        <v>0.39374999999999999</v>
      </c>
      <c r="Q42" s="63">
        <v>1</v>
      </c>
      <c r="R42" s="63">
        <v>1</v>
      </c>
      <c r="S42" s="63">
        <v>1</v>
      </c>
      <c r="T42" s="63">
        <v>1</v>
      </c>
      <c r="U42" s="63">
        <v>1</v>
      </c>
      <c r="V42" s="63">
        <v>1</v>
      </c>
      <c r="W42" s="63">
        <v>1</v>
      </c>
      <c r="X42" s="63">
        <v>1</v>
      </c>
      <c r="Y42" s="63">
        <v>1</v>
      </c>
      <c r="Z42" s="63">
        <v>1</v>
      </c>
      <c r="AA42" s="63">
        <v>1</v>
      </c>
      <c r="AB42" s="63">
        <v>1</v>
      </c>
      <c r="AC42" s="63">
        <v>1</v>
      </c>
      <c r="AD42" s="63">
        <v>1</v>
      </c>
      <c r="AE42" s="63">
        <v>1</v>
      </c>
    </row>
    <row r="43" spans="1:31" x14ac:dyDescent="0.2">
      <c r="A43" s="66">
        <v>38</v>
      </c>
      <c r="B43" s="63">
        <v>0</v>
      </c>
      <c r="C43" s="63">
        <v>0</v>
      </c>
      <c r="D43" s="63">
        <v>0</v>
      </c>
      <c r="E43" s="63">
        <v>0.245</v>
      </c>
      <c r="F43" s="63">
        <v>0.245</v>
      </c>
      <c r="G43" s="63">
        <v>0.28560000000000002</v>
      </c>
      <c r="H43" s="63">
        <v>0.25409999999999999</v>
      </c>
      <c r="I43" s="63">
        <v>0.28799999999999998</v>
      </c>
      <c r="J43" s="63">
        <v>0.26250000000000001</v>
      </c>
      <c r="K43" s="63">
        <v>0.3</v>
      </c>
      <c r="L43" s="63">
        <v>0.26250000000000001</v>
      </c>
      <c r="M43" s="63">
        <v>0.19800000000000001</v>
      </c>
      <c r="N43" s="63">
        <v>0.2475</v>
      </c>
      <c r="O43" s="63">
        <v>0.3</v>
      </c>
      <c r="P43" s="63">
        <v>0.39374999999999999</v>
      </c>
      <c r="Q43" s="63">
        <v>1</v>
      </c>
      <c r="R43" s="63">
        <v>1</v>
      </c>
      <c r="S43" s="63">
        <v>1</v>
      </c>
      <c r="T43" s="63">
        <v>1</v>
      </c>
      <c r="U43" s="63">
        <v>1</v>
      </c>
      <c r="V43" s="63">
        <v>1</v>
      </c>
      <c r="W43" s="63">
        <v>1</v>
      </c>
      <c r="X43" s="63">
        <v>1</v>
      </c>
      <c r="Y43" s="63">
        <v>1</v>
      </c>
      <c r="Z43" s="63">
        <v>1</v>
      </c>
      <c r="AA43" s="63">
        <v>1</v>
      </c>
      <c r="AB43" s="63">
        <v>1</v>
      </c>
      <c r="AC43" s="63">
        <v>1</v>
      </c>
      <c r="AD43" s="63">
        <v>1</v>
      </c>
      <c r="AE43" s="63">
        <v>1</v>
      </c>
    </row>
    <row r="44" spans="1:31" x14ac:dyDescent="0.2">
      <c r="A44" s="66">
        <v>39</v>
      </c>
      <c r="B44" s="63">
        <v>0</v>
      </c>
      <c r="C44" s="63">
        <v>0</v>
      </c>
      <c r="D44" s="63">
        <v>0</v>
      </c>
      <c r="E44" s="63">
        <v>0</v>
      </c>
      <c r="F44" s="63">
        <v>0.245</v>
      </c>
      <c r="G44" s="63">
        <v>0.28560000000000002</v>
      </c>
      <c r="H44" s="63">
        <v>0.25409999999999999</v>
      </c>
      <c r="I44" s="63">
        <v>0.28799999999999998</v>
      </c>
      <c r="J44" s="63">
        <v>0.26250000000000001</v>
      </c>
      <c r="K44" s="63">
        <v>0.3</v>
      </c>
      <c r="L44" s="63">
        <v>0.26250000000000001</v>
      </c>
      <c r="M44" s="63">
        <v>0.19800000000000001</v>
      </c>
      <c r="N44" s="63">
        <v>0.2475</v>
      </c>
      <c r="O44" s="63">
        <v>0.3</v>
      </c>
      <c r="P44" s="63">
        <v>0.39374999999999999</v>
      </c>
      <c r="Q44" s="63">
        <v>1</v>
      </c>
      <c r="R44" s="63">
        <v>1</v>
      </c>
      <c r="S44" s="63">
        <v>1</v>
      </c>
      <c r="T44" s="63">
        <v>1</v>
      </c>
      <c r="U44" s="63">
        <v>1</v>
      </c>
      <c r="V44" s="63">
        <v>1</v>
      </c>
      <c r="W44" s="63">
        <v>1</v>
      </c>
      <c r="X44" s="63">
        <v>1</v>
      </c>
      <c r="Y44" s="63">
        <v>1</v>
      </c>
      <c r="Z44" s="63">
        <v>1</v>
      </c>
      <c r="AA44" s="63">
        <v>1</v>
      </c>
      <c r="AB44" s="63">
        <v>1</v>
      </c>
      <c r="AC44" s="63">
        <v>1</v>
      </c>
      <c r="AD44" s="63">
        <v>1</v>
      </c>
      <c r="AE44" s="63">
        <v>1</v>
      </c>
    </row>
    <row r="45" spans="1:31" x14ac:dyDescent="0.2">
      <c r="A45" s="66">
        <v>40</v>
      </c>
      <c r="B45" s="63">
        <v>0</v>
      </c>
      <c r="C45" s="63">
        <v>0</v>
      </c>
      <c r="D45" s="63">
        <v>0</v>
      </c>
      <c r="E45" s="63">
        <v>0</v>
      </c>
      <c r="F45" s="63">
        <v>0</v>
      </c>
      <c r="G45" s="63">
        <v>0.28560000000000002</v>
      </c>
      <c r="H45" s="63">
        <v>0.25409999999999999</v>
      </c>
      <c r="I45" s="63">
        <v>0.28799999999999998</v>
      </c>
      <c r="J45" s="63">
        <v>0.26250000000000001</v>
      </c>
      <c r="K45" s="63">
        <v>0.3</v>
      </c>
      <c r="L45" s="63">
        <v>0.26250000000000001</v>
      </c>
      <c r="M45" s="63">
        <v>0.19800000000000001</v>
      </c>
      <c r="N45" s="63">
        <v>0.2475</v>
      </c>
      <c r="O45" s="63">
        <v>0.3</v>
      </c>
      <c r="P45" s="63">
        <v>0.39374999999999999</v>
      </c>
      <c r="Q45" s="63">
        <v>1</v>
      </c>
      <c r="R45" s="63">
        <v>1</v>
      </c>
      <c r="S45" s="63">
        <v>1</v>
      </c>
      <c r="T45" s="63">
        <v>1</v>
      </c>
      <c r="U45" s="63">
        <v>1</v>
      </c>
      <c r="V45" s="63">
        <v>1</v>
      </c>
      <c r="W45" s="63">
        <v>1</v>
      </c>
      <c r="X45" s="63">
        <v>1</v>
      </c>
      <c r="Y45" s="63">
        <v>1</v>
      </c>
      <c r="Z45" s="63">
        <v>1</v>
      </c>
      <c r="AA45" s="63">
        <v>1</v>
      </c>
      <c r="AB45" s="63">
        <v>1</v>
      </c>
      <c r="AC45" s="63">
        <v>1</v>
      </c>
      <c r="AD45" s="63">
        <v>1</v>
      </c>
      <c r="AE45" s="63">
        <v>1</v>
      </c>
    </row>
    <row r="46" spans="1:31" x14ac:dyDescent="0.2">
      <c r="A46" s="66">
        <v>41</v>
      </c>
      <c r="B46" s="63">
        <v>0</v>
      </c>
      <c r="C46" s="63">
        <v>0</v>
      </c>
      <c r="D46" s="63">
        <v>0</v>
      </c>
      <c r="E46" s="63">
        <v>0</v>
      </c>
      <c r="F46" s="63">
        <v>0</v>
      </c>
      <c r="G46" s="63">
        <v>0</v>
      </c>
      <c r="H46" s="63">
        <v>0.25409999999999999</v>
      </c>
      <c r="I46" s="63">
        <v>0.28799999999999998</v>
      </c>
      <c r="J46" s="63">
        <v>0.26250000000000001</v>
      </c>
      <c r="K46" s="63">
        <v>0.3</v>
      </c>
      <c r="L46" s="63">
        <v>0.26250000000000001</v>
      </c>
      <c r="M46" s="63">
        <v>0.19800000000000001</v>
      </c>
      <c r="N46" s="63">
        <v>0.2475</v>
      </c>
      <c r="O46" s="63">
        <v>0.3</v>
      </c>
      <c r="P46" s="63">
        <v>0.39374999999999999</v>
      </c>
      <c r="Q46" s="63">
        <v>1</v>
      </c>
      <c r="R46" s="63">
        <v>1</v>
      </c>
      <c r="S46" s="63">
        <v>1</v>
      </c>
      <c r="T46" s="63">
        <v>1</v>
      </c>
      <c r="U46" s="63">
        <v>1</v>
      </c>
      <c r="V46" s="63">
        <v>1</v>
      </c>
      <c r="W46" s="63">
        <v>1</v>
      </c>
      <c r="X46" s="63">
        <v>1</v>
      </c>
      <c r="Y46" s="63">
        <v>1</v>
      </c>
      <c r="Z46" s="63">
        <v>1</v>
      </c>
      <c r="AA46" s="63">
        <v>1</v>
      </c>
      <c r="AB46" s="63">
        <v>1</v>
      </c>
      <c r="AC46" s="63">
        <v>1</v>
      </c>
      <c r="AD46" s="63">
        <v>1</v>
      </c>
      <c r="AE46" s="63">
        <v>1</v>
      </c>
    </row>
    <row r="47" spans="1:31" x14ac:dyDescent="0.2">
      <c r="A47" s="66">
        <v>42</v>
      </c>
      <c r="B47" s="63">
        <v>0</v>
      </c>
      <c r="C47" s="63">
        <v>0</v>
      </c>
      <c r="D47" s="63">
        <v>0</v>
      </c>
      <c r="E47" s="63">
        <v>0</v>
      </c>
      <c r="F47" s="63">
        <v>0</v>
      </c>
      <c r="G47" s="63">
        <v>0</v>
      </c>
      <c r="H47" s="63">
        <v>0</v>
      </c>
      <c r="I47" s="63">
        <v>0.28799999999999998</v>
      </c>
      <c r="J47" s="63">
        <v>0.26250000000000001</v>
      </c>
      <c r="K47" s="63">
        <v>0.3</v>
      </c>
      <c r="L47" s="63">
        <v>0.26250000000000001</v>
      </c>
      <c r="M47" s="63">
        <v>0.19800000000000001</v>
      </c>
      <c r="N47" s="63">
        <v>0.2475</v>
      </c>
      <c r="O47" s="63">
        <v>0.3</v>
      </c>
      <c r="P47" s="63">
        <v>0.39374999999999999</v>
      </c>
      <c r="Q47" s="63">
        <v>1</v>
      </c>
      <c r="R47" s="63">
        <v>1</v>
      </c>
      <c r="S47" s="63">
        <v>1</v>
      </c>
      <c r="T47" s="63">
        <v>1</v>
      </c>
      <c r="U47" s="63">
        <v>1</v>
      </c>
      <c r="V47" s="63">
        <v>1</v>
      </c>
      <c r="W47" s="63">
        <v>1</v>
      </c>
      <c r="X47" s="63">
        <v>1</v>
      </c>
      <c r="Y47" s="63">
        <v>1</v>
      </c>
      <c r="Z47" s="63">
        <v>1</v>
      </c>
      <c r="AA47" s="63">
        <v>1</v>
      </c>
      <c r="AB47" s="63">
        <v>1</v>
      </c>
      <c r="AC47" s="63">
        <v>1</v>
      </c>
      <c r="AD47" s="63">
        <v>1</v>
      </c>
      <c r="AE47" s="63">
        <v>1</v>
      </c>
    </row>
    <row r="48" spans="1:31" x14ac:dyDescent="0.2">
      <c r="A48" s="66">
        <v>43</v>
      </c>
      <c r="B48" s="63">
        <v>0</v>
      </c>
      <c r="C48" s="63">
        <v>0</v>
      </c>
      <c r="D48" s="63">
        <v>0</v>
      </c>
      <c r="E48" s="63">
        <v>0</v>
      </c>
      <c r="F48" s="63">
        <v>0</v>
      </c>
      <c r="G48" s="63">
        <v>0</v>
      </c>
      <c r="H48" s="63">
        <v>0</v>
      </c>
      <c r="I48" s="63">
        <v>0</v>
      </c>
      <c r="J48" s="63">
        <v>0.26250000000000001</v>
      </c>
      <c r="K48" s="63">
        <v>0.3</v>
      </c>
      <c r="L48" s="63">
        <v>0.26250000000000001</v>
      </c>
      <c r="M48" s="63">
        <v>0.19800000000000001</v>
      </c>
      <c r="N48" s="63">
        <v>0.2475</v>
      </c>
      <c r="O48" s="63">
        <v>0.3</v>
      </c>
      <c r="P48" s="63">
        <v>0.39374999999999999</v>
      </c>
      <c r="Q48" s="63">
        <v>1</v>
      </c>
      <c r="R48" s="63">
        <v>1</v>
      </c>
      <c r="S48" s="63">
        <v>1</v>
      </c>
      <c r="T48" s="63">
        <v>1</v>
      </c>
      <c r="U48" s="63">
        <v>1</v>
      </c>
      <c r="V48" s="63">
        <v>1</v>
      </c>
      <c r="W48" s="63">
        <v>1</v>
      </c>
      <c r="X48" s="63">
        <v>1</v>
      </c>
      <c r="Y48" s="63">
        <v>1</v>
      </c>
      <c r="Z48" s="63">
        <v>1</v>
      </c>
      <c r="AA48" s="63">
        <v>1</v>
      </c>
      <c r="AB48" s="63">
        <v>1</v>
      </c>
      <c r="AC48" s="63">
        <v>1</v>
      </c>
      <c r="AD48" s="63">
        <v>1</v>
      </c>
      <c r="AE48" s="63">
        <v>1</v>
      </c>
    </row>
    <row r="49" spans="1:31" x14ac:dyDescent="0.2">
      <c r="A49" s="66">
        <v>44</v>
      </c>
      <c r="B49" s="63">
        <v>0</v>
      </c>
      <c r="C49" s="63">
        <v>0</v>
      </c>
      <c r="D49" s="63">
        <v>0</v>
      </c>
      <c r="E49" s="63">
        <v>0</v>
      </c>
      <c r="F49" s="63">
        <v>0</v>
      </c>
      <c r="G49" s="63">
        <v>0</v>
      </c>
      <c r="H49" s="63">
        <v>0</v>
      </c>
      <c r="I49" s="63">
        <v>0</v>
      </c>
      <c r="J49" s="63">
        <v>0</v>
      </c>
      <c r="K49" s="63">
        <v>0.3</v>
      </c>
      <c r="L49" s="63">
        <v>0.26250000000000001</v>
      </c>
      <c r="M49" s="63">
        <v>0.19800000000000001</v>
      </c>
      <c r="N49" s="63">
        <v>0.2475</v>
      </c>
      <c r="O49" s="63">
        <v>0.3</v>
      </c>
      <c r="P49" s="63">
        <v>0.39374999999999999</v>
      </c>
      <c r="Q49" s="63">
        <v>1</v>
      </c>
      <c r="R49" s="63">
        <v>1</v>
      </c>
      <c r="S49" s="63">
        <v>1</v>
      </c>
      <c r="T49" s="63">
        <v>1</v>
      </c>
      <c r="U49" s="63">
        <v>1</v>
      </c>
      <c r="V49" s="63">
        <v>1</v>
      </c>
      <c r="W49" s="63">
        <v>1</v>
      </c>
      <c r="X49" s="63">
        <v>1</v>
      </c>
      <c r="Y49" s="63">
        <v>1</v>
      </c>
      <c r="Z49" s="63">
        <v>1</v>
      </c>
      <c r="AA49" s="63">
        <v>1</v>
      </c>
      <c r="AB49" s="63">
        <v>1</v>
      </c>
      <c r="AC49" s="63">
        <v>1</v>
      </c>
      <c r="AD49" s="63">
        <v>1</v>
      </c>
      <c r="AE49" s="63">
        <v>1</v>
      </c>
    </row>
    <row r="50" spans="1:31" x14ac:dyDescent="0.2">
      <c r="A50" s="66">
        <v>45</v>
      </c>
      <c r="B50" s="63">
        <v>0</v>
      </c>
      <c r="C50" s="63">
        <v>0</v>
      </c>
      <c r="D50" s="63">
        <v>0</v>
      </c>
      <c r="E50" s="63">
        <v>0</v>
      </c>
      <c r="F50" s="63">
        <v>0</v>
      </c>
      <c r="G50" s="63">
        <v>0</v>
      </c>
      <c r="H50" s="63">
        <v>0</v>
      </c>
      <c r="I50" s="63">
        <v>0</v>
      </c>
      <c r="J50" s="63">
        <v>0</v>
      </c>
      <c r="K50" s="63">
        <v>0</v>
      </c>
      <c r="L50" s="63">
        <v>0.26250000000000001</v>
      </c>
      <c r="M50" s="63">
        <v>0.19800000000000001</v>
      </c>
      <c r="N50" s="63">
        <v>0.2475</v>
      </c>
      <c r="O50" s="63">
        <v>0.3</v>
      </c>
      <c r="P50" s="63">
        <v>0.39374999999999999</v>
      </c>
      <c r="Q50" s="63">
        <v>1</v>
      </c>
      <c r="R50" s="63">
        <v>1</v>
      </c>
      <c r="S50" s="63">
        <v>1</v>
      </c>
      <c r="T50" s="63">
        <v>1</v>
      </c>
      <c r="U50" s="63">
        <v>1</v>
      </c>
      <c r="V50" s="63">
        <v>1</v>
      </c>
      <c r="W50" s="63">
        <v>1</v>
      </c>
      <c r="X50" s="63">
        <v>1</v>
      </c>
      <c r="Y50" s="63">
        <v>1</v>
      </c>
      <c r="Z50" s="63">
        <v>1</v>
      </c>
      <c r="AA50" s="63">
        <v>1</v>
      </c>
      <c r="AB50" s="63">
        <v>1</v>
      </c>
      <c r="AC50" s="63">
        <v>1</v>
      </c>
      <c r="AD50" s="63">
        <v>1</v>
      </c>
      <c r="AE50" s="63">
        <v>1</v>
      </c>
    </row>
    <row r="51" spans="1:31" x14ac:dyDescent="0.2">
      <c r="A51" s="66">
        <v>46</v>
      </c>
      <c r="B51" s="63">
        <v>0</v>
      </c>
      <c r="C51" s="63">
        <v>0</v>
      </c>
      <c r="D51" s="63">
        <v>0</v>
      </c>
      <c r="E51" s="63">
        <v>0</v>
      </c>
      <c r="F51" s="63">
        <v>0</v>
      </c>
      <c r="G51" s="63">
        <v>0</v>
      </c>
      <c r="H51" s="63">
        <v>0</v>
      </c>
      <c r="I51" s="63">
        <v>0</v>
      </c>
      <c r="J51" s="63">
        <v>0</v>
      </c>
      <c r="K51" s="63">
        <v>0</v>
      </c>
      <c r="L51" s="63">
        <v>0</v>
      </c>
      <c r="M51" s="63">
        <v>0.19800000000000001</v>
      </c>
      <c r="N51" s="63">
        <v>0.2475</v>
      </c>
      <c r="O51" s="63">
        <v>0.3</v>
      </c>
      <c r="P51" s="63">
        <v>0.39374999999999999</v>
      </c>
      <c r="Q51" s="63">
        <v>1</v>
      </c>
      <c r="R51" s="63">
        <v>1</v>
      </c>
      <c r="S51" s="63">
        <v>1</v>
      </c>
      <c r="T51" s="63">
        <v>1</v>
      </c>
      <c r="U51" s="63">
        <v>1</v>
      </c>
      <c r="V51" s="63">
        <v>1</v>
      </c>
      <c r="W51" s="63">
        <v>1</v>
      </c>
      <c r="X51" s="63">
        <v>1</v>
      </c>
      <c r="Y51" s="63">
        <v>1</v>
      </c>
      <c r="Z51" s="63">
        <v>1</v>
      </c>
      <c r="AA51" s="63">
        <v>1</v>
      </c>
      <c r="AB51" s="63">
        <v>1</v>
      </c>
      <c r="AC51" s="63">
        <v>1</v>
      </c>
      <c r="AD51" s="63">
        <v>1</v>
      </c>
      <c r="AE51" s="63">
        <v>1</v>
      </c>
    </row>
    <row r="52" spans="1:31" x14ac:dyDescent="0.2">
      <c r="A52" s="66">
        <v>47</v>
      </c>
      <c r="B52" s="63">
        <v>0</v>
      </c>
      <c r="C52" s="63">
        <v>0</v>
      </c>
      <c r="D52" s="63">
        <v>0</v>
      </c>
      <c r="E52" s="63">
        <v>0</v>
      </c>
      <c r="F52" s="63">
        <v>0</v>
      </c>
      <c r="G52" s="63">
        <v>0</v>
      </c>
      <c r="H52" s="63">
        <v>0</v>
      </c>
      <c r="I52" s="63">
        <v>0</v>
      </c>
      <c r="J52" s="63">
        <v>0</v>
      </c>
      <c r="K52" s="63">
        <v>0</v>
      </c>
      <c r="L52" s="63">
        <v>0</v>
      </c>
      <c r="M52" s="63">
        <v>0</v>
      </c>
      <c r="N52" s="63">
        <v>0.2475</v>
      </c>
      <c r="O52" s="63">
        <v>0.3</v>
      </c>
      <c r="P52" s="63">
        <v>0.39374999999999999</v>
      </c>
      <c r="Q52" s="63">
        <v>1</v>
      </c>
      <c r="R52" s="63">
        <v>1</v>
      </c>
      <c r="S52" s="63">
        <v>1</v>
      </c>
      <c r="T52" s="63">
        <v>1</v>
      </c>
      <c r="U52" s="63">
        <v>1</v>
      </c>
      <c r="V52" s="63">
        <v>1</v>
      </c>
      <c r="W52" s="63">
        <v>1</v>
      </c>
      <c r="X52" s="63">
        <v>1</v>
      </c>
      <c r="Y52" s="63">
        <v>1</v>
      </c>
      <c r="Z52" s="63">
        <v>1</v>
      </c>
      <c r="AA52" s="63">
        <v>1</v>
      </c>
      <c r="AB52" s="63">
        <v>1</v>
      </c>
      <c r="AC52" s="63">
        <v>1</v>
      </c>
      <c r="AD52" s="63">
        <v>1</v>
      </c>
      <c r="AE52" s="63">
        <v>1</v>
      </c>
    </row>
    <row r="53" spans="1:31" x14ac:dyDescent="0.2">
      <c r="A53" s="66">
        <v>48</v>
      </c>
      <c r="B53" s="63">
        <v>0</v>
      </c>
      <c r="C53" s="63">
        <v>0</v>
      </c>
      <c r="D53" s="63">
        <v>0</v>
      </c>
      <c r="E53" s="63">
        <v>0</v>
      </c>
      <c r="F53" s="63">
        <v>0</v>
      </c>
      <c r="G53" s="63">
        <v>0</v>
      </c>
      <c r="H53" s="63">
        <v>0</v>
      </c>
      <c r="I53" s="63">
        <v>0</v>
      </c>
      <c r="J53" s="63">
        <v>0</v>
      </c>
      <c r="K53" s="63">
        <v>0</v>
      </c>
      <c r="L53" s="63">
        <v>0</v>
      </c>
      <c r="M53" s="63">
        <v>0</v>
      </c>
      <c r="N53" s="63">
        <v>0</v>
      </c>
      <c r="O53" s="63">
        <v>0.3</v>
      </c>
      <c r="P53" s="63">
        <v>0.39374999999999999</v>
      </c>
      <c r="Q53" s="63">
        <v>1</v>
      </c>
      <c r="R53" s="63">
        <v>1</v>
      </c>
      <c r="S53" s="63">
        <v>1</v>
      </c>
      <c r="T53" s="63">
        <v>1</v>
      </c>
      <c r="U53" s="63">
        <v>1</v>
      </c>
      <c r="V53" s="63">
        <v>1</v>
      </c>
      <c r="W53" s="63">
        <v>1</v>
      </c>
      <c r="X53" s="63">
        <v>1</v>
      </c>
      <c r="Y53" s="63">
        <v>1</v>
      </c>
      <c r="Z53" s="63">
        <v>1</v>
      </c>
      <c r="AA53" s="63">
        <v>1</v>
      </c>
      <c r="AB53" s="63">
        <v>1</v>
      </c>
      <c r="AC53" s="63">
        <v>1</v>
      </c>
      <c r="AD53" s="63">
        <v>1</v>
      </c>
      <c r="AE53" s="63">
        <v>1</v>
      </c>
    </row>
    <row r="54" spans="1:31" x14ac:dyDescent="0.2">
      <c r="A54" s="66">
        <v>49</v>
      </c>
      <c r="B54" s="63">
        <v>0</v>
      </c>
      <c r="C54" s="63">
        <v>0</v>
      </c>
      <c r="D54" s="63">
        <v>0</v>
      </c>
      <c r="E54" s="63">
        <v>0</v>
      </c>
      <c r="F54" s="63">
        <v>0</v>
      </c>
      <c r="G54" s="63">
        <v>0</v>
      </c>
      <c r="H54" s="63">
        <v>0</v>
      </c>
      <c r="I54" s="63">
        <v>0</v>
      </c>
      <c r="J54" s="63">
        <v>0</v>
      </c>
      <c r="K54" s="63">
        <v>0</v>
      </c>
      <c r="L54" s="63">
        <v>0</v>
      </c>
      <c r="M54" s="63">
        <v>0</v>
      </c>
      <c r="N54" s="63">
        <v>0</v>
      </c>
      <c r="O54" s="63">
        <v>0</v>
      </c>
      <c r="P54" s="63">
        <v>0.39374999999999999</v>
      </c>
      <c r="Q54" s="63">
        <v>1</v>
      </c>
      <c r="R54" s="63">
        <v>1</v>
      </c>
      <c r="S54" s="63">
        <v>1</v>
      </c>
      <c r="T54" s="63">
        <v>1</v>
      </c>
      <c r="U54" s="63">
        <v>1</v>
      </c>
      <c r="V54" s="63">
        <v>1</v>
      </c>
      <c r="W54" s="63">
        <v>1</v>
      </c>
      <c r="X54" s="63">
        <v>1</v>
      </c>
      <c r="Y54" s="63">
        <v>1</v>
      </c>
      <c r="Z54" s="63">
        <v>1</v>
      </c>
      <c r="AA54" s="63">
        <v>1</v>
      </c>
      <c r="AB54" s="63">
        <v>1</v>
      </c>
      <c r="AC54" s="63">
        <v>1</v>
      </c>
      <c r="AD54" s="63">
        <v>1</v>
      </c>
      <c r="AE54" s="63">
        <v>1</v>
      </c>
    </row>
    <row r="55" spans="1:31" ht="13.5" thickBot="1" x14ac:dyDescent="0.25">
      <c r="A55" s="66">
        <v>50</v>
      </c>
      <c r="B55" s="64">
        <v>0</v>
      </c>
      <c r="C55" s="64">
        <v>0</v>
      </c>
      <c r="D55" s="64">
        <v>0</v>
      </c>
      <c r="E55" s="64">
        <v>0</v>
      </c>
      <c r="F55" s="64">
        <v>0</v>
      </c>
      <c r="G55" s="64">
        <v>0</v>
      </c>
      <c r="H55" s="64">
        <v>0</v>
      </c>
      <c r="I55" s="64">
        <v>0</v>
      </c>
      <c r="J55" s="64">
        <v>0</v>
      </c>
      <c r="K55" s="64">
        <v>0</v>
      </c>
      <c r="L55" s="64">
        <v>0</v>
      </c>
      <c r="M55" s="64">
        <v>0</v>
      </c>
      <c r="N55" s="64">
        <v>0</v>
      </c>
      <c r="O55" s="64">
        <v>0</v>
      </c>
      <c r="P55" s="64">
        <v>0</v>
      </c>
      <c r="Q55" s="64">
        <v>1</v>
      </c>
      <c r="R55" s="64">
        <v>1</v>
      </c>
      <c r="S55" s="64">
        <v>1</v>
      </c>
      <c r="T55" s="64">
        <v>1</v>
      </c>
      <c r="U55" s="64">
        <v>1</v>
      </c>
      <c r="V55" s="64">
        <v>1</v>
      </c>
      <c r="W55" s="64">
        <v>1</v>
      </c>
      <c r="X55" s="64">
        <v>1</v>
      </c>
      <c r="Y55" s="64">
        <v>1</v>
      </c>
      <c r="Z55" s="64">
        <v>1</v>
      </c>
      <c r="AA55" s="64">
        <v>1</v>
      </c>
      <c r="AB55" s="64">
        <v>1</v>
      </c>
      <c r="AC55" s="64">
        <v>1</v>
      </c>
      <c r="AD55" s="64">
        <v>1</v>
      </c>
      <c r="AE55" s="64">
        <v>1</v>
      </c>
    </row>
  </sheetData>
  <pageMargins left="0.75" right="0.75" top="0.5" bottom="0.5" header="0.5" footer="0.5"/>
  <pageSetup scale="70" orientation="landscape" r:id="rId1"/>
  <headerFooter>
    <oddFooter>&amp;L&amp;A
Effective 12/20/2017&amp;C&amp;P of &amp;N</oddFooter>
  </headerFooter>
  <colBreaks count="1" manualBreakCount="1">
    <brk id="16" max="62" man="1"/>
  </colBreaks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8" sqref="B8"/>
    </sheetView>
  </sheetViews>
  <sheetFormatPr defaultRowHeight="12.75" x14ac:dyDescent="0.2"/>
  <cols>
    <col min="1" max="1" width="7.140625" customWidth="1"/>
    <col min="2" max="31" width="11.140625" customWidth="1"/>
  </cols>
  <sheetData>
    <row r="1" spans="1:31" ht="18" x14ac:dyDescent="0.25">
      <c r="A1" s="21"/>
      <c r="B1" s="19" t="s">
        <v>73</v>
      </c>
      <c r="C1" s="16"/>
      <c r="D1" s="16"/>
      <c r="E1" s="16"/>
      <c r="F1" s="16"/>
      <c r="G1" s="16"/>
      <c r="H1" s="16"/>
      <c r="I1" s="16"/>
      <c r="J1" s="16"/>
      <c r="K1" s="16"/>
      <c r="L1" s="17"/>
      <c r="M1" s="17"/>
      <c r="N1" s="17"/>
      <c r="O1" s="17"/>
      <c r="P1" s="17"/>
      <c r="Q1" s="19" t="s">
        <v>73</v>
      </c>
      <c r="R1" s="16"/>
      <c r="S1" s="16"/>
      <c r="T1" s="16"/>
      <c r="U1" s="16"/>
      <c r="V1" s="16"/>
      <c r="W1" s="16"/>
      <c r="X1" s="16"/>
      <c r="Y1" s="16"/>
      <c r="Z1" s="16"/>
      <c r="AA1" s="17"/>
      <c r="AB1" s="17"/>
      <c r="AC1" s="17"/>
      <c r="AD1" s="17"/>
      <c r="AE1" s="17"/>
    </row>
    <row r="2" spans="1:31" x14ac:dyDescent="0.2">
      <c r="B2" s="18" t="s">
        <v>46</v>
      </c>
      <c r="C2" s="18"/>
      <c r="D2" s="18"/>
      <c r="E2" s="18"/>
      <c r="F2" s="18"/>
      <c r="G2" s="18"/>
      <c r="H2" s="18"/>
      <c r="I2" s="18"/>
      <c r="J2" s="18"/>
      <c r="K2" s="18"/>
      <c r="L2" s="17"/>
      <c r="M2" s="17"/>
      <c r="N2" s="17"/>
      <c r="O2" s="17"/>
      <c r="P2" s="17"/>
      <c r="Q2" s="18" t="s">
        <v>46</v>
      </c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</row>
    <row r="3" spans="1:31" ht="13.5" thickBot="1" x14ac:dyDescent="0.25">
      <c r="A3" s="2"/>
      <c r="B3" s="2" t="s">
        <v>33</v>
      </c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  <c r="O3" s="2"/>
      <c r="P3" s="2"/>
      <c r="Q3" s="2" t="s">
        <v>33</v>
      </c>
      <c r="R3" s="2"/>
      <c r="S3" s="2"/>
      <c r="T3" s="2"/>
      <c r="U3" s="2"/>
      <c r="X3" s="2"/>
      <c r="Y3" s="2"/>
      <c r="Z3" s="2"/>
      <c r="AA3" s="2"/>
      <c r="AB3" s="2"/>
      <c r="AC3" s="2"/>
      <c r="AD3" s="2"/>
      <c r="AE3" s="2"/>
    </row>
    <row r="4" spans="1:3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x14ac:dyDescent="0.2">
      <c r="A5" s="66">
        <v>0</v>
      </c>
      <c r="B5" s="107">
        <v>0</v>
      </c>
      <c r="C5" s="107">
        <v>0</v>
      </c>
      <c r="D5" s="107">
        <v>0</v>
      </c>
      <c r="E5" s="107">
        <v>0</v>
      </c>
      <c r="F5" s="107">
        <v>0</v>
      </c>
      <c r="G5" s="107">
        <v>0</v>
      </c>
      <c r="H5" s="107">
        <v>0</v>
      </c>
      <c r="I5" s="107">
        <v>0</v>
      </c>
      <c r="J5" s="107">
        <v>0</v>
      </c>
      <c r="K5" s="107">
        <v>0</v>
      </c>
      <c r="L5" s="107">
        <v>0</v>
      </c>
      <c r="M5" s="107">
        <v>0</v>
      </c>
      <c r="N5" s="107">
        <v>0</v>
      </c>
      <c r="O5" s="107">
        <v>0</v>
      </c>
      <c r="P5" s="107">
        <v>0</v>
      </c>
      <c r="Q5" s="107">
        <v>0</v>
      </c>
      <c r="R5" s="107">
        <v>0</v>
      </c>
      <c r="S5" s="107">
        <v>0</v>
      </c>
      <c r="T5" s="107">
        <v>0</v>
      </c>
      <c r="U5" s="107">
        <v>0</v>
      </c>
      <c r="V5" s="107">
        <v>0</v>
      </c>
      <c r="W5" s="107">
        <v>0</v>
      </c>
      <c r="X5" s="107">
        <v>0</v>
      </c>
      <c r="Y5" s="107">
        <v>0</v>
      </c>
      <c r="Z5" s="107">
        <v>0</v>
      </c>
      <c r="AA5" s="107">
        <v>0</v>
      </c>
      <c r="AB5" s="107">
        <v>0</v>
      </c>
      <c r="AC5" s="107">
        <v>0</v>
      </c>
      <c r="AD5" s="107">
        <v>0</v>
      </c>
      <c r="AE5" s="107">
        <v>0</v>
      </c>
    </row>
    <row r="6" spans="1:3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</row>
    <row r="7" spans="1:3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</row>
    <row r="8" spans="1:3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</row>
    <row r="9" spans="1:3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</row>
    <row r="10" spans="1:31" x14ac:dyDescent="0.2">
      <c r="A10" s="66">
        <v>5</v>
      </c>
      <c r="B10" s="12">
        <v>0.05</v>
      </c>
      <c r="C10" s="12">
        <v>3.7999999999999999E-2</v>
      </c>
      <c r="D10" s="12">
        <v>3.7999999999999999E-2</v>
      </c>
      <c r="E10" s="12">
        <v>3.5999999999999997E-2</v>
      </c>
      <c r="F10" s="12">
        <v>3.5999999999999997E-2</v>
      </c>
      <c r="G10" s="12">
        <v>6.1199999999999997E-2</v>
      </c>
      <c r="H10" s="12">
        <v>5.6099999999999997E-2</v>
      </c>
      <c r="I10" s="12">
        <v>0.06</v>
      </c>
      <c r="J10" s="12">
        <v>7.1999999999999995E-2</v>
      </c>
      <c r="K10" s="12">
        <v>7.1999999999999995E-2</v>
      </c>
      <c r="L10" s="12">
        <v>0.13500000000000001</v>
      </c>
      <c r="M10" s="12">
        <v>0.12959999999999999</v>
      </c>
      <c r="N10" s="12">
        <v>0.13500000000000001</v>
      </c>
      <c r="O10" s="12">
        <v>0.13500000000000001</v>
      </c>
      <c r="P10" s="12">
        <v>0.13500000000000001</v>
      </c>
      <c r="Q10" s="12">
        <v>1</v>
      </c>
      <c r="R10" s="12">
        <v>1</v>
      </c>
      <c r="S10" s="12">
        <v>1</v>
      </c>
      <c r="T10" s="12">
        <v>1</v>
      </c>
      <c r="U10" s="12">
        <v>1</v>
      </c>
      <c r="V10" s="12">
        <v>1</v>
      </c>
      <c r="W10" s="12">
        <v>1</v>
      </c>
      <c r="X10" s="12">
        <v>1</v>
      </c>
      <c r="Y10" s="12">
        <v>1</v>
      </c>
      <c r="Z10" s="12">
        <v>1</v>
      </c>
      <c r="AA10" s="12">
        <v>1</v>
      </c>
      <c r="AB10" s="12">
        <v>1</v>
      </c>
      <c r="AC10" s="12">
        <v>1</v>
      </c>
      <c r="AD10" s="12">
        <v>1</v>
      </c>
      <c r="AE10" s="12">
        <v>1</v>
      </c>
    </row>
    <row r="11" spans="1:31" x14ac:dyDescent="0.2">
      <c r="A11" s="66">
        <v>6</v>
      </c>
      <c r="B11" s="12">
        <v>0.05</v>
      </c>
      <c r="C11" s="12">
        <v>3.7999999999999999E-2</v>
      </c>
      <c r="D11" s="12">
        <v>3.7999999999999999E-2</v>
      </c>
      <c r="E11" s="12">
        <v>3.5999999999999997E-2</v>
      </c>
      <c r="F11" s="12">
        <v>3.5999999999999997E-2</v>
      </c>
      <c r="G11" s="12">
        <v>6.1199999999999997E-2</v>
      </c>
      <c r="H11" s="12">
        <v>5.6099999999999997E-2</v>
      </c>
      <c r="I11" s="12">
        <v>0.06</v>
      </c>
      <c r="J11" s="12">
        <v>7.1999999999999995E-2</v>
      </c>
      <c r="K11" s="12">
        <v>7.1999999999999995E-2</v>
      </c>
      <c r="L11" s="12">
        <v>0.13500000000000001</v>
      </c>
      <c r="M11" s="12">
        <v>0.12959999999999999</v>
      </c>
      <c r="N11" s="12">
        <v>0.13500000000000001</v>
      </c>
      <c r="O11" s="12">
        <v>0.13500000000000001</v>
      </c>
      <c r="P11" s="12">
        <v>0.13500000000000001</v>
      </c>
      <c r="Q11" s="12">
        <v>1</v>
      </c>
      <c r="R11" s="12">
        <v>1</v>
      </c>
      <c r="S11" s="12">
        <v>1</v>
      </c>
      <c r="T11" s="12">
        <v>1</v>
      </c>
      <c r="U11" s="12">
        <v>1</v>
      </c>
      <c r="V11" s="12">
        <v>1</v>
      </c>
      <c r="W11" s="12">
        <v>1</v>
      </c>
      <c r="X11" s="12">
        <v>1</v>
      </c>
      <c r="Y11" s="12">
        <v>1</v>
      </c>
      <c r="Z11" s="12">
        <v>1</v>
      </c>
      <c r="AA11" s="12">
        <v>1</v>
      </c>
      <c r="AB11" s="12">
        <v>1</v>
      </c>
      <c r="AC11" s="12">
        <v>1</v>
      </c>
      <c r="AD11" s="12">
        <v>1</v>
      </c>
      <c r="AE11" s="12">
        <v>1</v>
      </c>
    </row>
    <row r="12" spans="1:31" x14ac:dyDescent="0.2">
      <c r="A12" s="66">
        <v>7</v>
      </c>
      <c r="B12" s="12">
        <v>0.05</v>
      </c>
      <c r="C12" s="12">
        <v>3.7999999999999999E-2</v>
      </c>
      <c r="D12" s="12">
        <v>3.7999999999999999E-2</v>
      </c>
      <c r="E12" s="12">
        <v>3.5999999999999997E-2</v>
      </c>
      <c r="F12" s="12">
        <v>3.5999999999999997E-2</v>
      </c>
      <c r="G12" s="12">
        <v>6.1199999999999997E-2</v>
      </c>
      <c r="H12" s="12">
        <v>5.6099999999999997E-2</v>
      </c>
      <c r="I12" s="12">
        <v>0.06</v>
      </c>
      <c r="J12" s="12">
        <v>7.1999999999999995E-2</v>
      </c>
      <c r="K12" s="12">
        <v>7.1999999999999995E-2</v>
      </c>
      <c r="L12" s="12">
        <v>0.13500000000000001</v>
      </c>
      <c r="M12" s="12">
        <v>0.12959999999999999</v>
      </c>
      <c r="N12" s="12">
        <v>0.13500000000000001</v>
      </c>
      <c r="O12" s="12">
        <v>0.13500000000000001</v>
      </c>
      <c r="P12" s="12">
        <v>0.13500000000000001</v>
      </c>
      <c r="Q12" s="12">
        <v>1</v>
      </c>
      <c r="R12" s="12">
        <v>1</v>
      </c>
      <c r="S12" s="12">
        <v>1</v>
      </c>
      <c r="T12" s="12">
        <v>1</v>
      </c>
      <c r="U12" s="12">
        <v>1</v>
      </c>
      <c r="V12" s="12">
        <v>1</v>
      </c>
      <c r="W12" s="12">
        <v>1</v>
      </c>
      <c r="X12" s="12">
        <v>1</v>
      </c>
      <c r="Y12" s="12">
        <v>1</v>
      </c>
      <c r="Z12" s="12">
        <v>1</v>
      </c>
      <c r="AA12" s="12">
        <v>1</v>
      </c>
      <c r="AB12" s="12">
        <v>1</v>
      </c>
      <c r="AC12" s="12">
        <v>1</v>
      </c>
      <c r="AD12" s="12">
        <v>1</v>
      </c>
      <c r="AE12" s="12">
        <v>1</v>
      </c>
    </row>
    <row r="13" spans="1:31" x14ac:dyDescent="0.2">
      <c r="A13" s="66">
        <v>8</v>
      </c>
      <c r="B13" s="12">
        <v>0.05</v>
      </c>
      <c r="C13" s="12">
        <v>3.7999999999999999E-2</v>
      </c>
      <c r="D13" s="12">
        <v>3.7999999999999999E-2</v>
      </c>
      <c r="E13" s="12">
        <v>3.5999999999999997E-2</v>
      </c>
      <c r="F13" s="12">
        <v>3.5999999999999997E-2</v>
      </c>
      <c r="G13" s="12">
        <v>6.1199999999999997E-2</v>
      </c>
      <c r="H13" s="12">
        <v>5.6099999999999997E-2</v>
      </c>
      <c r="I13" s="12">
        <v>0.06</v>
      </c>
      <c r="J13" s="12">
        <v>7.1999999999999995E-2</v>
      </c>
      <c r="K13" s="12">
        <v>7.1999999999999995E-2</v>
      </c>
      <c r="L13" s="12">
        <v>0.13500000000000001</v>
      </c>
      <c r="M13" s="12">
        <v>0.12959999999999999</v>
      </c>
      <c r="N13" s="12">
        <v>0.13500000000000001</v>
      </c>
      <c r="O13" s="12">
        <v>0.13500000000000001</v>
      </c>
      <c r="P13" s="12">
        <v>0.13500000000000001</v>
      </c>
      <c r="Q13" s="12">
        <v>1</v>
      </c>
      <c r="R13" s="12">
        <v>1</v>
      </c>
      <c r="S13" s="12">
        <v>1</v>
      </c>
      <c r="T13" s="12">
        <v>1</v>
      </c>
      <c r="U13" s="12">
        <v>1</v>
      </c>
      <c r="V13" s="12">
        <v>1</v>
      </c>
      <c r="W13" s="12">
        <v>1</v>
      </c>
      <c r="X13" s="12">
        <v>1</v>
      </c>
      <c r="Y13" s="12">
        <v>1</v>
      </c>
      <c r="Z13" s="12">
        <v>1</v>
      </c>
      <c r="AA13" s="12">
        <v>1</v>
      </c>
      <c r="AB13" s="12">
        <v>1</v>
      </c>
      <c r="AC13" s="12">
        <v>1</v>
      </c>
      <c r="AD13" s="12">
        <v>1</v>
      </c>
      <c r="AE13" s="12">
        <v>1</v>
      </c>
    </row>
    <row r="14" spans="1:31" x14ac:dyDescent="0.2">
      <c r="A14" s="66">
        <v>9</v>
      </c>
      <c r="B14" s="12">
        <v>0.05</v>
      </c>
      <c r="C14" s="12">
        <v>3.7999999999999999E-2</v>
      </c>
      <c r="D14" s="12">
        <v>3.7999999999999999E-2</v>
      </c>
      <c r="E14" s="12">
        <v>3.5999999999999997E-2</v>
      </c>
      <c r="F14" s="12">
        <v>3.5999999999999997E-2</v>
      </c>
      <c r="G14" s="12">
        <v>6.1199999999999997E-2</v>
      </c>
      <c r="H14" s="12">
        <v>5.6099999999999997E-2</v>
      </c>
      <c r="I14" s="12">
        <v>0.06</v>
      </c>
      <c r="J14" s="12">
        <v>7.1999999999999995E-2</v>
      </c>
      <c r="K14" s="12">
        <v>7.1999999999999995E-2</v>
      </c>
      <c r="L14" s="12">
        <v>0.13500000000000001</v>
      </c>
      <c r="M14" s="12">
        <v>0.12959999999999999</v>
      </c>
      <c r="N14" s="12">
        <v>0.13500000000000001</v>
      </c>
      <c r="O14" s="12">
        <v>0.13500000000000001</v>
      </c>
      <c r="P14" s="12">
        <v>0.13500000000000001</v>
      </c>
      <c r="Q14" s="12">
        <v>1</v>
      </c>
      <c r="R14" s="12">
        <v>1</v>
      </c>
      <c r="S14" s="12">
        <v>1</v>
      </c>
      <c r="T14" s="12">
        <v>1</v>
      </c>
      <c r="U14" s="12">
        <v>1</v>
      </c>
      <c r="V14" s="12">
        <v>1</v>
      </c>
      <c r="W14" s="12">
        <v>1</v>
      </c>
      <c r="X14" s="12">
        <v>1</v>
      </c>
      <c r="Y14" s="12">
        <v>1</v>
      </c>
      <c r="Z14" s="12">
        <v>1</v>
      </c>
      <c r="AA14" s="12">
        <v>1</v>
      </c>
      <c r="AB14" s="12">
        <v>1</v>
      </c>
      <c r="AC14" s="12">
        <v>1</v>
      </c>
      <c r="AD14" s="12">
        <v>1</v>
      </c>
      <c r="AE14" s="12">
        <v>1</v>
      </c>
    </row>
    <row r="15" spans="1:31" x14ac:dyDescent="0.2">
      <c r="A15" s="66">
        <v>10</v>
      </c>
      <c r="B15" s="12">
        <v>0.05</v>
      </c>
      <c r="C15" s="12">
        <v>3.7999999999999999E-2</v>
      </c>
      <c r="D15" s="12">
        <v>3.7999999999999999E-2</v>
      </c>
      <c r="E15" s="12">
        <v>3.5999999999999997E-2</v>
      </c>
      <c r="F15" s="12">
        <v>3.5999999999999997E-2</v>
      </c>
      <c r="G15" s="12">
        <v>6.1199999999999997E-2</v>
      </c>
      <c r="H15" s="12">
        <v>5.6099999999999997E-2</v>
      </c>
      <c r="I15" s="12">
        <v>0.06</v>
      </c>
      <c r="J15" s="12">
        <v>7.1999999999999995E-2</v>
      </c>
      <c r="K15" s="12">
        <v>7.1999999999999995E-2</v>
      </c>
      <c r="L15" s="12">
        <v>0.13500000000000001</v>
      </c>
      <c r="M15" s="12">
        <v>0.12959999999999999</v>
      </c>
      <c r="N15" s="12">
        <v>0.13500000000000001</v>
      </c>
      <c r="O15" s="12">
        <v>0.13500000000000001</v>
      </c>
      <c r="P15" s="12">
        <v>0.13500000000000001</v>
      </c>
      <c r="Q15" s="12">
        <v>1</v>
      </c>
      <c r="R15" s="12">
        <v>1</v>
      </c>
      <c r="S15" s="12">
        <v>1</v>
      </c>
      <c r="T15" s="12">
        <v>1</v>
      </c>
      <c r="U15" s="12">
        <v>1</v>
      </c>
      <c r="V15" s="12">
        <v>1</v>
      </c>
      <c r="W15" s="12">
        <v>1</v>
      </c>
      <c r="X15" s="12">
        <v>1</v>
      </c>
      <c r="Y15" s="12">
        <v>1</v>
      </c>
      <c r="Z15" s="12">
        <v>1</v>
      </c>
      <c r="AA15" s="12">
        <v>1</v>
      </c>
      <c r="AB15" s="12">
        <v>1</v>
      </c>
      <c r="AC15" s="12">
        <v>1</v>
      </c>
      <c r="AD15" s="12">
        <v>1</v>
      </c>
      <c r="AE15" s="12">
        <v>1</v>
      </c>
    </row>
    <row r="16" spans="1:31" x14ac:dyDescent="0.2">
      <c r="A16" s="66">
        <v>11</v>
      </c>
      <c r="B16" s="12">
        <v>0.05</v>
      </c>
      <c r="C16" s="12">
        <v>3.7999999999999999E-2</v>
      </c>
      <c r="D16" s="12">
        <v>3.7999999999999999E-2</v>
      </c>
      <c r="E16" s="12">
        <v>3.5999999999999997E-2</v>
      </c>
      <c r="F16" s="12">
        <v>3.5999999999999997E-2</v>
      </c>
      <c r="G16" s="12">
        <v>6.1199999999999997E-2</v>
      </c>
      <c r="H16" s="12">
        <v>5.6099999999999997E-2</v>
      </c>
      <c r="I16" s="12">
        <v>0.06</v>
      </c>
      <c r="J16" s="12">
        <v>7.1999999999999995E-2</v>
      </c>
      <c r="K16" s="12">
        <v>7.1999999999999995E-2</v>
      </c>
      <c r="L16" s="12">
        <v>0.13500000000000001</v>
      </c>
      <c r="M16" s="12">
        <v>0.12959999999999999</v>
      </c>
      <c r="N16" s="12">
        <v>0.13500000000000001</v>
      </c>
      <c r="O16" s="12">
        <v>0.13500000000000001</v>
      </c>
      <c r="P16" s="12">
        <v>0.13500000000000001</v>
      </c>
      <c r="Q16" s="12">
        <v>1</v>
      </c>
      <c r="R16" s="12">
        <v>1</v>
      </c>
      <c r="S16" s="12">
        <v>1</v>
      </c>
      <c r="T16" s="12">
        <v>1</v>
      </c>
      <c r="U16" s="12">
        <v>1</v>
      </c>
      <c r="V16" s="12">
        <v>1</v>
      </c>
      <c r="W16" s="12">
        <v>1</v>
      </c>
      <c r="X16" s="12">
        <v>1</v>
      </c>
      <c r="Y16" s="12">
        <v>1</v>
      </c>
      <c r="Z16" s="12">
        <v>1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</row>
    <row r="17" spans="1:31" x14ac:dyDescent="0.2">
      <c r="A17" s="66">
        <v>12</v>
      </c>
      <c r="B17" s="12">
        <v>0.05</v>
      </c>
      <c r="C17" s="12">
        <v>3.7999999999999999E-2</v>
      </c>
      <c r="D17" s="12">
        <v>3.7999999999999999E-2</v>
      </c>
      <c r="E17" s="12">
        <v>3.5999999999999997E-2</v>
      </c>
      <c r="F17" s="12">
        <v>3.5999999999999997E-2</v>
      </c>
      <c r="G17" s="12">
        <v>6.1199999999999997E-2</v>
      </c>
      <c r="H17" s="12">
        <v>5.6099999999999997E-2</v>
      </c>
      <c r="I17" s="12">
        <v>0.06</v>
      </c>
      <c r="J17" s="12">
        <v>7.1999999999999995E-2</v>
      </c>
      <c r="K17" s="12">
        <v>7.1999999999999995E-2</v>
      </c>
      <c r="L17" s="12">
        <v>0.13500000000000001</v>
      </c>
      <c r="M17" s="12">
        <v>0.12959999999999999</v>
      </c>
      <c r="N17" s="12">
        <v>0.13500000000000001</v>
      </c>
      <c r="O17" s="12">
        <v>0.13500000000000001</v>
      </c>
      <c r="P17" s="12">
        <v>0.13500000000000001</v>
      </c>
      <c r="Q17" s="12">
        <v>1</v>
      </c>
      <c r="R17" s="12">
        <v>1</v>
      </c>
      <c r="S17" s="12">
        <v>1</v>
      </c>
      <c r="T17" s="12">
        <v>1</v>
      </c>
      <c r="U17" s="12">
        <v>1</v>
      </c>
      <c r="V17" s="12">
        <v>1</v>
      </c>
      <c r="W17" s="12">
        <v>1</v>
      </c>
      <c r="X17" s="12">
        <v>1</v>
      </c>
      <c r="Y17" s="12">
        <v>1</v>
      </c>
      <c r="Z17" s="12">
        <v>1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</row>
    <row r="18" spans="1:31" x14ac:dyDescent="0.2">
      <c r="A18" s="66">
        <v>13</v>
      </c>
      <c r="B18" s="12">
        <v>0.05</v>
      </c>
      <c r="C18" s="12">
        <v>3.7999999999999999E-2</v>
      </c>
      <c r="D18" s="12">
        <v>3.7999999999999999E-2</v>
      </c>
      <c r="E18" s="12">
        <v>3.5999999999999997E-2</v>
      </c>
      <c r="F18" s="12">
        <v>3.5999999999999997E-2</v>
      </c>
      <c r="G18" s="12">
        <v>6.1199999999999997E-2</v>
      </c>
      <c r="H18" s="12">
        <v>5.6099999999999997E-2</v>
      </c>
      <c r="I18" s="12">
        <v>0.06</v>
      </c>
      <c r="J18" s="12">
        <v>7.1999999999999995E-2</v>
      </c>
      <c r="K18" s="12">
        <v>7.1999999999999995E-2</v>
      </c>
      <c r="L18" s="12">
        <v>0.13500000000000001</v>
      </c>
      <c r="M18" s="12">
        <v>0.12959999999999999</v>
      </c>
      <c r="N18" s="12">
        <v>0.13500000000000001</v>
      </c>
      <c r="O18" s="12">
        <v>0.13500000000000001</v>
      </c>
      <c r="P18" s="12">
        <v>0.13500000000000001</v>
      </c>
      <c r="Q18" s="12">
        <v>1</v>
      </c>
      <c r="R18" s="12">
        <v>1</v>
      </c>
      <c r="S18" s="12">
        <v>1</v>
      </c>
      <c r="T18" s="12">
        <v>1</v>
      </c>
      <c r="U18" s="12">
        <v>1</v>
      </c>
      <c r="V18" s="12">
        <v>1</v>
      </c>
      <c r="W18" s="12">
        <v>1</v>
      </c>
      <c r="X18" s="12">
        <v>1</v>
      </c>
      <c r="Y18" s="12">
        <v>1</v>
      </c>
      <c r="Z18" s="12">
        <v>1</v>
      </c>
      <c r="AA18" s="12">
        <v>1</v>
      </c>
      <c r="AB18" s="12">
        <v>1</v>
      </c>
      <c r="AC18" s="12">
        <v>1</v>
      </c>
      <c r="AD18" s="12">
        <v>1</v>
      </c>
      <c r="AE18" s="12">
        <v>1</v>
      </c>
    </row>
    <row r="19" spans="1:31" x14ac:dyDescent="0.2">
      <c r="A19" s="66">
        <v>14</v>
      </c>
      <c r="B19" s="12">
        <v>0.05</v>
      </c>
      <c r="C19" s="12">
        <v>3.7999999999999999E-2</v>
      </c>
      <c r="D19" s="12">
        <v>3.7999999999999999E-2</v>
      </c>
      <c r="E19" s="12">
        <v>3.5999999999999997E-2</v>
      </c>
      <c r="F19" s="12">
        <v>3.5999999999999997E-2</v>
      </c>
      <c r="G19" s="12">
        <v>6.1199999999999997E-2</v>
      </c>
      <c r="H19" s="12">
        <v>5.6099999999999997E-2</v>
      </c>
      <c r="I19" s="12">
        <v>0.06</v>
      </c>
      <c r="J19" s="12">
        <v>7.1999999999999995E-2</v>
      </c>
      <c r="K19" s="12">
        <v>7.1999999999999995E-2</v>
      </c>
      <c r="L19" s="12">
        <v>0.13500000000000001</v>
      </c>
      <c r="M19" s="12">
        <v>0.12959999999999999</v>
      </c>
      <c r="N19" s="12">
        <v>0.13500000000000001</v>
      </c>
      <c r="O19" s="12">
        <v>0.13500000000000001</v>
      </c>
      <c r="P19" s="12">
        <v>0.13500000000000001</v>
      </c>
      <c r="Q19" s="12">
        <v>1</v>
      </c>
      <c r="R19" s="12">
        <v>1</v>
      </c>
      <c r="S19" s="12">
        <v>1</v>
      </c>
      <c r="T19" s="12">
        <v>1</v>
      </c>
      <c r="U19" s="12">
        <v>1</v>
      </c>
      <c r="V19" s="12">
        <v>1</v>
      </c>
      <c r="W19" s="12">
        <v>1</v>
      </c>
      <c r="X19" s="12">
        <v>1</v>
      </c>
      <c r="Y19" s="12">
        <v>1</v>
      </c>
      <c r="Z19" s="12">
        <v>1</v>
      </c>
      <c r="AA19" s="12">
        <v>1</v>
      </c>
      <c r="AB19" s="12">
        <v>1</v>
      </c>
      <c r="AC19" s="12">
        <v>1</v>
      </c>
      <c r="AD19" s="12">
        <v>1</v>
      </c>
      <c r="AE19" s="12">
        <v>1</v>
      </c>
    </row>
    <row r="20" spans="1:31" x14ac:dyDescent="0.2">
      <c r="A20" s="66">
        <v>15</v>
      </c>
      <c r="B20" s="12">
        <v>0.05</v>
      </c>
      <c r="C20" s="12">
        <v>3.7999999999999999E-2</v>
      </c>
      <c r="D20" s="12">
        <v>3.7999999999999999E-2</v>
      </c>
      <c r="E20" s="12">
        <v>3.5999999999999997E-2</v>
      </c>
      <c r="F20" s="12">
        <v>3.5999999999999997E-2</v>
      </c>
      <c r="G20" s="12">
        <v>6.1199999999999997E-2</v>
      </c>
      <c r="H20" s="12">
        <v>5.6099999999999997E-2</v>
      </c>
      <c r="I20" s="12">
        <v>0.06</v>
      </c>
      <c r="J20" s="12">
        <v>7.1999999999999995E-2</v>
      </c>
      <c r="K20" s="12">
        <v>7.1999999999999995E-2</v>
      </c>
      <c r="L20" s="12">
        <v>0.13500000000000001</v>
      </c>
      <c r="M20" s="12">
        <v>0.12959999999999999</v>
      </c>
      <c r="N20" s="12">
        <v>0.13500000000000001</v>
      </c>
      <c r="O20" s="12">
        <v>0.13500000000000001</v>
      </c>
      <c r="P20" s="12">
        <v>0.13500000000000001</v>
      </c>
      <c r="Q20" s="12">
        <v>1</v>
      </c>
      <c r="R20" s="12">
        <v>1</v>
      </c>
      <c r="S20" s="12">
        <v>1</v>
      </c>
      <c r="T20" s="12">
        <v>1</v>
      </c>
      <c r="U20" s="12">
        <v>1</v>
      </c>
      <c r="V20" s="12">
        <v>1</v>
      </c>
      <c r="W20" s="12">
        <v>1</v>
      </c>
      <c r="X20" s="12">
        <v>1</v>
      </c>
      <c r="Y20" s="12">
        <v>1</v>
      </c>
      <c r="Z20" s="12">
        <v>1</v>
      </c>
      <c r="AA20" s="12">
        <v>1</v>
      </c>
      <c r="AB20" s="12">
        <v>1</v>
      </c>
      <c r="AC20" s="12">
        <v>1</v>
      </c>
      <c r="AD20" s="12">
        <v>1</v>
      </c>
      <c r="AE20" s="12">
        <v>1</v>
      </c>
    </row>
    <row r="21" spans="1:31" x14ac:dyDescent="0.2">
      <c r="A21" s="66">
        <v>16</v>
      </c>
      <c r="B21" s="12">
        <v>0.05</v>
      </c>
      <c r="C21" s="12">
        <v>3.7999999999999999E-2</v>
      </c>
      <c r="D21" s="12">
        <v>3.7999999999999999E-2</v>
      </c>
      <c r="E21" s="12">
        <v>3.5999999999999997E-2</v>
      </c>
      <c r="F21" s="12">
        <v>3.5999999999999997E-2</v>
      </c>
      <c r="G21" s="12">
        <v>6.1199999999999997E-2</v>
      </c>
      <c r="H21" s="12">
        <v>5.6099999999999997E-2</v>
      </c>
      <c r="I21" s="12">
        <v>0.06</v>
      </c>
      <c r="J21" s="12">
        <v>7.1999999999999995E-2</v>
      </c>
      <c r="K21" s="12">
        <v>7.1999999999999995E-2</v>
      </c>
      <c r="L21" s="12">
        <v>0.13500000000000001</v>
      </c>
      <c r="M21" s="12">
        <v>0.12959999999999999</v>
      </c>
      <c r="N21" s="12">
        <v>0.13500000000000001</v>
      </c>
      <c r="O21" s="12">
        <v>0.13500000000000001</v>
      </c>
      <c r="P21" s="12">
        <v>0.13500000000000001</v>
      </c>
      <c r="Q21" s="12">
        <v>1</v>
      </c>
      <c r="R21" s="12">
        <v>1</v>
      </c>
      <c r="S21" s="12">
        <v>1</v>
      </c>
      <c r="T21" s="12">
        <v>1</v>
      </c>
      <c r="U21" s="12">
        <v>1</v>
      </c>
      <c r="V21" s="12">
        <v>1</v>
      </c>
      <c r="W21" s="12">
        <v>1</v>
      </c>
      <c r="X21" s="12">
        <v>1</v>
      </c>
      <c r="Y21" s="12">
        <v>1</v>
      </c>
      <c r="Z21" s="12">
        <v>1</v>
      </c>
      <c r="AA21" s="12">
        <v>1</v>
      </c>
      <c r="AB21" s="12">
        <v>1</v>
      </c>
      <c r="AC21" s="12">
        <v>1</v>
      </c>
      <c r="AD21" s="12">
        <v>1</v>
      </c>
      <c r="AE21" s="12">
        <v>1</v>
      </c>
    </row>
    <row r="22" spans="1:31" x14ac:dyDescent="0.2">
      <c r="A22" s="66">
        <v>17</v>
      </c>
      <c r="B22" s="12">
        <v>0.05</v>
      </c>
      <c r="C22" s="12">
        <v>3.7999999999999999E-2</v>
      </c>
      <c r="D22" s="12">
        <v>3.7999999999999999E-2</v>
      </c>
      <c r="E22" s="12">
        <v>3.5999999999999997E-2</v>
      </c>
      <c r="F22" s="12">
        <v>3.5999999999999997E-2</v>
      </c>
      <c r="G22" s="12">
        <v>6.1199999999999997E-2</v>
      </c>
      <c r="H22" s="12">
        <v>5.6099999999999997E-2</v>
      </c>
      <c r="I22" s="12">
        <v>0.06</v>
      </c>
      <c r="J22" s="12">
        <v>7.1999999999999995E-2</v>
      </c>
      <c r="K22" s="12">
        <v>7.1999999999999995E-2</v>
      </c>
      <c r="L22" s="12">
        <v>0.13500000000000001</v>
      </c>
      <c r="M22" s="12">
        <v>0.12959999999999999</v>
      </c>
      <c r="N22" s="12">
        <v>0.13500000000000001</v>
      </c>
      <c r="O22" s="12">
        <v>0.13500000000000001</v>
      </c>
      <c r="P22" s="12">
        <v>0.13500000000000001</v>
      </c>
      <c r="Q22" s="12">
        <v>1</v>
      </c>
      <c r="R22" s="12">
        <v>1</v>
      </c>
      <c r="S22" s="12">
        <v>1</v>
      </c>
      <c r="T22" s="12">
        <v>1</v>
      </c>
      <c r="U22" s="12">
        <v>1</v>
      </c>
      <c r="V22" s="12">
        <v>1</v>
      </c>
      <c r="W22" s="12">
        <v>1</v>
      </c>
      <c r="X22" s="12">
        <v>1</v>
      </c>
      <c r="Y22" s="12">
        <v>1</v>
      </c>
      <c r="Z22" s="12">
        <v>1</v>
      </c>
      <c r="AA22" s="12">
        <v>1</v>
      </c>
      <c r="AB22" s="12">
        <v>1</v>
      </c>
      <c r="AC22" s="12">
        <v>1</v>
      </c>
      <c r="AD22" s="12">
        <v>1</v>
      </c>
      <c r="AE22" s="12">
        <v>1</v>
      </c>
    </row>
    <row r="23" spans="1:31" x14ac:dyDescent="0.2">
      <c r="A23" s="66">
        <v>18</v>
      </c>
      <c r="B23" s="12">
        <v>0.05</v>
      </c>
      <c r="C23" s="12">
        <v>3.7999999999999999E-2</v>
      </c>
      <c r="D23" s="12">
        <v>3.7999999999999999E-2</v>
      </c>
      <c r="E23" s="12">
        <v>3.5999999999999997E-2</v>
      </c>
      <c r="F23" s="12">
        <v>3.5999999999999997E-2</v>
      </c>
      <c r="G23" s="12">
        <v>6.1199999999999997E-2</v>
      </c>
      <c r="H23" s="12">
        <v>5.6099999999999997E-2</v>
      </c>
      <c r="I23" s="12">
        <v>0.06</v>
      </c>
      <c r="J23" s="12">
        <v>7.1999999999999995E-2</v>
      </c>
      <c r="K23" s="12">
        <v>7.1999999999999995E-2</v>
      </c>
      <c r="L23" s="12">
        <v>0.13500000000000001</v>
      </c>
      <c r="M23" s="12">
        <v>0.12959999999999999</v>
      </c>
      <c r="N23" s="12">
        <v>0.13500000000000001</v>
      </c>
      <c r="O23" s="12">
        <v>0.13500000000000001</v>
      </c>
      <c r="P23" s="12">
        <v>0.13500000000000001</v>
      </c>
      <c r="Q23" s="12">
        <v>1</v>
      </c>
      <c r="R23" s="12">
        <v>1</v>
      </c>
      <c r="S23" s="12">
        <v>1</v>
      </c>
      <c r="T23" s="12">
        <v>1</v>
      </c>
      <c r="U23" s="12">
        <v>1</v>
      </c>
      <c r="V23" s="12">
        <v>1</v>
      </c>
      <c r="W23" s="12">
        <v>1</v>
      </c>
      <c r="X23" s="12">
        <v>1</v>
      </c>
      <c r="Y23" s="12">
        <v>1</v>
      </c>
      <c r="Z23" s="12">
        <v>1</v>
      </c>
      <c r="AA23" s="12">
        <v>1</v>
      </c>
      <c r="AB23" s="12">
        <v>1</v>
      </c>
      <c r="AC23" s="12">
        <v>1</v>
      </c>
      <c r="AD23" s="12">
        <v>1</v>
      </c>
      <c r="AE23" s="12">
        <v>1</v>
      </c>
    </row>
    <row r="24" spans="1:31" x14ac:dyDescent="0.2">
      <c r="A24" s="66">
        <v>19</v>
      </c>
      <c r="B24" s="12">
        <v>0.05</v>
      </c>
      <c r="C24" s="12">
        <v>3.7999999999999999E-2</v>
      </c>
      <c r="D24" s="12">
        <v>3.7999999999999999E-2</v>
      </c>
      <c r="E24" s="12">
        <v>3.5999999999999997E-2</v>
      </c>
      <c r="F24" s="12">
        <v>3.5999999999999997E-2</v>
      </c>
      <c r="G24" s="12">
        <v>6.7830000000000001E-2</v>
      </c>
      <c r="H24" s="12">
        <v>6.2179999999999999E-2</v>
      </c>
      <c r="I24" s="12">
        <v>6.6500000000000004E-2</v>
      </c>
      <c r="J24" s="12">
        <v>7.4340000000000003E-2</v>
      </c>
      <c r="K24" s="12">
        <v>7.5509999999999994E-2</v>
      </c>
      <c r="L24" s="12">
        <v>0.13500000000000001</v>
      </c>
      <c r="M24" s="12">
        <v>0.12959999999999999</v>
      </c>
      <c r="N24" s="12">
        <v>0.13500000000000001</v>
      </c>
      <c r="O24" s="12">
        <v>0.13500000000000001</v>
      </c>
      <c r="P24" s="12">
        <v>0.13500000000000001</v>
      </c>
      <c r="Q24" s="12">
        <v>1</v>
      </c>
      <c r="R24" s="12">
        <v>1</v>
      </c>
      <c r="S24" s="12">
        <v>1</v>
      </c>
      <c r="T24" s="12">
        <v>1</v>
      </c>
      <c r="U24" s="12">
        <v>1</v>
      </c>
      <c r="V24" s="12">
        <v>1</v>
      </c>
      <c r="W24" s="12">
        <v>1</v>
      </c>
      <c r="X24" s="12">
        <v>1</v>
      </c>
      <c r="Y24" s="12">
        <v>1</v>
      </c>
      <c r="Z24" s="12">
        <v>1</v>
      </c>
      <c r="AA24" s="12">
        <v>1</v>
      </c>
      <c r="AB24" s="12">
        <v>1</v>
      </c>
      <c r="AC24" s="12">
        <v>1</v>
      </c>
      <c r="AD24" s="12">
        <v>1</v>
      </c>
      <c r="AE24" s="12">
        <v>1</v>
      </c>
    </row>
    <row r="25" spans="1:31" x14ac:dyDescent="0.2">
      <c r="A25" s="66">
        <v>20</v>
      </c>
      <c r="B25" s="12">
        <v>0.05</v>
      </c>
      <c r="C25" s="12">
        <v>3.7999999999999999E-2</v>
      </c>
      <c r="D25" s="12">
        <v>3.7999999999999999E-2</v>
      </c>
      <c r="E25" s="12">
        <v>3.5999999999999997E-2</v>
      </c>
      <c r="F25" s="12">
        <v>4.1399999999999999E-2</v>
      </c>
      <c r="G25" s="12">
        <v>8.1600000000000006E-2</v>
      </c>
      <c r="H25" s="12">
        <v>7.4800000000000005E-2</v>
      </c>
      <c r="I25" s="12">
        <v>0.08</v>
      </c>
      <c r="J25" s="12">
        <v>7.9200000000000007E-2</v>
      </c>
      <c r="K25" s="12">
        <v>8.2799999999999999E-2</v>
      </c>
      <c r="L25" s="12">
        <v>0.13500000000000001</v>
      </c>
      <c r="M25" s="12">
        <v>0.12959999999999999</v>
      </c>
      <c r="N25" s="12">
        <v>0.13500000000000001</v>
      </c>
      <c r="O25" s="12">
        <v>0.13500000000000001</v>
      </c>
      <c r="P25" s="12">
        <v>0.13500000000000001</v>
      </c>
      <c r="Q25" s="12">
        <v>1</v>
      </c>
      <c r="R25" s="12">
        <v>1</v>
      </c>
      <c r="S25" s="12">
        <v>1</v>
      </c>
      <c r="T25" s="12">
        <v>1</v>
      </c>
      <c r="U25" s="12">
        <v>1</v>
      </c>
      <c r="V25" s="12">
        <v>1</v>
      </c>
      <c r="W25" s="12">
        <v>1</v>
      </c>
      <c r="X25" s="12">
        <v>1</v>
      </c>
      <c r="Y25" s="12">
        <v>1</v>
      </c>
      <c r="Z25" s="12">
        <v>1</v>
      </c>
      <c r="AA25" s="12">
        <v>1</v>
      </c>
      <c r="AB25" s="12">
        <v>1</v>
      </c>
      <c r="AC25" s="12">
        <v>1</v>
      </c>
      <c r="AD25" s="12">
        <v>1</v>
      </c>
      <c r="AE25" s="12">
        <v>1</v>
      </c>
    </row>
    <row r="26" spans="1:31" x14ac:dyDescent="0.2">
      <c r="A26" s="66">
        <v>21</v>
      </c>
      <c r="B26" s="12">
        <v>0.05</v>
      </c>
      <c r="C26" s="12">
        <v>3.7999999999999999E-2</v>
      </c>
      <c r="D26" s="12">
        <v>3.7999999999999999E-2</v>
      </c>
      <c r="E26" s="12">
        <v>3.8949999999999999E-2</v>
      </c>
      <c r="F26" s="12">
        <v>5.2920000000000002E-2</v>
      </c>
      <c r="G26" s="12">
        <v>9.5369999999999996E-2</v>
      </c>
      <c r="H26" s="12">
        <v>8.7419999999999998E-2</v>
      </c>
      <c r="I26" s="12">
        <v>9.35E-2</v>
      </c>
      <c r="J26" s="12">
        <v>8.4059999999999996E-2</v>
      </c>
      <c r="K26" s="12">
        <v>9.0090000000000003E-2</v>
      </c>
      <c r="L26" s="12">
        <v>0.13500000000000001</v>
      </c>
      <c r="M26" s="12">
        <v>0.12959999999999999</v>
      </c>
      <c r="N26" s="12">
        <v>0.13500000000000001</v>
      </c>
      <c r="O26" s="12">
        <v>0.13500000000000001</v>
      </c>
      <c r="P26" s="12">
        <v>0.13500000000000001</v>
      </c>
      <c r="Q26" s="12">
        <v>1</v>
      </c>
      <c r="R26" s="12">
        <v>1</v>
      </c>
      <c r="S26" s="12">
        <v>1</v>
      </c>
      <c r="T26" s="12">
        <v>1</v>
      </c>
      <c r="U26" s="12">
        <v>1</v>
      </c>
      <c r="V26" s="12">
        <v>1</v>
      </c>
      <c r="W26" s="12">
        <v>1</v>
      </c>
      <c r="X26" s="12">
        <v>1</v>
      </c>
      <c r="Y26" s="12">
        <v>1</v>
      </c>
      <c r="Z26" s="12">
        <v>1</v>
      </c>
      <c r="AA26" s="12">
        <v>1</v>
      </c>
      <c r="AB26" s="12">
        <v>1</v>
      </c>
      <c r="AC26" s="12">
        <v>1</v>
      </c>
      <c r="AD26" s="12">
        <v>1</v>
      </c>
      <c r="AE26" s="12">
        <v>1</v>
      </c>
    </row>
    <row r="27" spans="1:31" x14ac:dyDescent="0.2">
      <c r="A27" s="66">
        <v>22</v>
      </c>
      <c r="B27" s="12">
        <v>0.05</v>
      </c>
      <c r="C27" s="12">
        <v>3.7999999999999999E-2</v>
      </c>
      <c r="D27" s="12">
        <v>3.8460000000000001E-2</v>
      </c>
      <c r="E27" s="12">
        <v>4.7660000000000001E-2</v>
      </c>
      <c r="F27" s="12">
        <v>6.4439999999999997E-2</v>
      </c>
      <c r="G27" s="12">
        <v>0.10914</v>
      </c>
      <c r="H27" s="12">
        <v>0.10005</v>
      </c>
      <c r="I27" s="12">
        <v>0.107</v>
      </c>
      <c r="J27" s="12">
        <v>8.8919999999999999E-2</v>
      </c>
      <c r="K27" s="12">
        <v>9.7379999999999994E-2</v>
      </c>
      <c r="L27" s="12">
        <v>0.13500000000000001</v>
      </c>
      <c r="M27" s="12">
        <v>0.12959999999999999</v>
      </c>
      <c r="N27" s="12">
        <v>0.13500000000000001</v>
      </c>
      <c r="O27" s="12">
        <v>0.13500000000000001</v>
      </c>
      <c r="P27" s="12">
        <v>0.13500000000000001</v>
      </c>
      <c r="Q27" s="12">
        <v>1</v>
      </c>
      <c r="R27" s="12">
        <v>1</v>
      </c>
      <c r="S27" s="12">
        <v>1</v>
      </c>
      <c r="T27" s="12">
        <v>1</v>
      </c>
      <c r="U27" s="12">
        <v>1</v>
      </c>
      <c r="V27" s="12">
        <v>1</v>
      </c>
      <c r="W27" s="12">
        <v>1</v>
      </c>
      <c r="X27" s="12">
        <v>1</v>
      </c>
      <c r="Y27" s="12">
        <v>1</v>
      </c>
      <c r="Z27" s="12">
        <v>1</v>
      </c>
      <c r="AA27" s="12">
        <v>1</v>
      </c>
      <c r="AB27" s="12">
        <v>1</v>
      </c>
      <c r="AC27" s="12">
        <v>1</v>
      </c>
      <c r="AD27" s="12">
        <v>1</v>
      </c>
      <c r="AE27" s="12">
        <v>1</v>
      </c>
    </row>
    <row r="28" spans="1:31" x14ac:dyDescent="0.2">
      <c r="A28" s="66">
        <v>23</v>
      </c>
      <c r="B28" s="12">
        <v>0.05</v>
      </c>
      <c r="C28" s="12">
        <v>3.7999999999999999E-2</v>
      </c>
      <c r="D28" s="12">
        <v>4.4949999999999997E-2</v>
      </c>
      <c r="E28" s="12">
        <v>5.638E-2</v>
      </c>
      <c r="F28" s="12">
        <v>7.596E-2</v>
      </c>
      <c r="G28" s="12">
        <v>0.11434</v>
      </c>
      <c r="H28" s="12">
        <v>0.10481</v>
      </c>
      <c r="I28" s="12">
        <v>0.11210000000000001</v>
      </c>
      <c r="J28" s="12">
        <v>9.9449999999999997E-2</v>
      </c>
      <c r="K28" s="12">
        <v>0.10656</v>
      </c>
      <c r="L28" s="12">
        <v>0.13500000000000001</v>
      </c>
      <c r="M28" s="12">
        <v>0.12959999999999999</v>
      </c>
      <c r="N28" s="12">
        <v>0.13500000000000001</v>
      </c>
      <c r="O28" s="12">
        <v>0.13500000000000001</v>
      </c>
      <c r="P28" s="12">
        <v>0.13500000000000001</v>
      </c>
      <c r="Q28" s="12">
        <v>1</v>
      </c>
      <c r="R28" s="12">
        <v>1</v>
      </c>
      <c r="S28" s="12">
        <v>1</v>
      </c>
      <c r="T28" s="12">
        <v>1</v>
      </c>
      <c r="U28" s="12">
        <v>1</v>
      </c>
      <c r="V28" s="12">
        <v>1</v>
      </c>
      <c r="W28" s="12">
        <v>1</v>
      </c>
      <c r="X28" s="12">
        <v>1</v>
      </c>
      <c r="Y28" s="12">
        <v>1</v>
      </c>
      <c r="Z28" s="12">
        <v>1</v>
      </c>
      <c r="AA28" s="12">
        <v>1</v>
      </c>
      <c r="AB28" s="12">
        <v>1</v>
      </c>
      <c r="AC28" s="12">
        <v>1</v>
      </c>
      <c r="AD28" s="12">
        <v>1</v>
      </c>
      <c r="AE28" s="12">
        <v>1</v>
      </c>
    </row>
    <row r="29" spans="1:31" x14ac:dyDescent="0.2">
      <c r="A29" s="66">
        <v>24</v>
      </c>
      <c r="B29" s="12">
        <v>0.05</v>
      </c>
      <c r="C29" s="12">
        <v>4.446E-2</v>
      </c>
      <c r="D29" s="12">
        <v>5.1450000000000003E-2</v>
      </c>
      <c r="E29" s="12">
        <v>6.5089999999999995E-2</v>
      </c>
      <c r="F29" s="12">
        <v>8.3589999999999998E-2</v>
      </c>
      <c r="G29" s="12">
        <v>0.1171</v>
      </c>
      <c r="H29" s="12">
        <v>0.10734</v>
      </c>
      <c r="I29" s="12">
        <v>0.1148</v>
      </c>
      <c r="J29" s="12">
        <v>0.1116</v>
      </c>
      <c r="K29" s="12">
        <v>0.11627999999999999</v>
      </c>
      <c r="L29" s="12">
        <v>0.13500000000000001</v>
      </c>
      <c r="M29" s="12">
        <v>0.12959999999999999</v>
      </c>
      <c r="N29" s="12">
        <v>0.13500000000000001</v>
      </c>
      <c r="O29" s="12">
        <v>0.13500000000000001</v>
      </c>
      <c r="P29" s="12">
        <v>0.13500000000000001</v>
      </c>
      <c r="Q29" s="12">
        <v>1</v>
      </c>
      <c r="R29" s="12">
        <v>1</v>
      </c>
      <c r="S29" s="12">
        <v>1</v>
      </c>
      <c r="T29" s="12">
        <v>1</v>
      </c>
      <c r="U29" s="12">
        <v>1</v>
      </c>
      <c r="V29" s="12">
        <v>1</v>
      </c>
      <c r="W29" s="12">
        <v>1</v>
      </c>
      <c r="X29" s="12">
        <v>1</v>
      </c>
      <c r="Y29" s="12">
        <v>1</v>
      </c>
      <c r="Z29" s="12">
        <v>1</v>
      </c>
      <c r="AA29" s="12">
        <v>1</v>
      </c>
      <c r="AB29" s="12">
        <v>1</v>
      </c>
      <c r="AC29" s="12">
        <v>1</v>
      </c>
      <c r="AD29" s="12">
        <v>1</v>
      </c>
      <c r="AE29" s="12">
        <v>1</v>
      </c>
    </row>
    <row r="30" spans="1:31" x14ac:dyDescent="0.2">
      <c r="A30" s="66">
        <v>25</v>
      </c>
      <c r="B30" s="12">
        <v>0.05</v>
      </c>
      <c r="C30" s="12">
        <v>5.4629999999999998E-2</v>
      </c>
      <c r="D30" s="12">
        <v>5.7950000000000002E-2</v>
      </c>
      <c r="E30" s="12">
        <v>7.3349999999999999E-2</v>
      </c>
      <c r="F30" s="12">
        <v>8.8200000000000001E-2</v>
      </c>
      <c r="G30" s="12">
        <v>0.11985</v>
      </c>
      <c r="H30" s="12">
        <v>0.10986</v>
      </c>
      <c r="I30" s="12">
        <v>0.11749999999999999</v>
      </c>
      <c r="J30" s="12">
        <v>0.12375</v>
      </c>
      <c r="K30" s="12">
        <v>0.126</v>
      </c>
      <c r="L30" s="12">
        <v>0.13500000000000001</v>
      </c>
      <c r="M30" s="12">
        <v>0.12959999999999999</v>
      </c>
      <c r="N30" s="12">
        <v>0.13500000000000001</v>
      </c>
      <c r="O30" s="12">
        <v>0.13500000000000001</v>
      </c>
      <c r="P30" s="12">
        <v>0.13500000000000001</v>
      </c>
      <c r="Q30" s="12">
        <v>1</v>
      </c>
      <c r="R30" s="12">
        <v>1</v>
      </c>
      <c r="S30" s="12">
        <v>1</v>
      </c>
      <c r="T30" s="12">
        <v>1</v>
      </c>
      <c r="U30" s="12">
        <v>1</v>
      </c>
      <c r="V30" s="12">
        <v>1</v>
      </c>
      <c r="W30" s="12">
        <v>1</v>
      </c>
      <c r="X30" s="12">
        <v>1</v>
      </c>
      <c r="Y30" s="12">
        <v>1</v>
      </c>
      <c r="Z30" s="12">
        <v>1</v>
      </c>
      <c r="AA30" s="12">
        <v>1</v>
      </c>
      <c r="AB30" s="12">
        <v>1</v>
      </c>
      <c r="AC30" s="12">
        <v>1</v>
      </c>
      <c r="AD30" s="12">
        <v>1</v>
      </c>
      <c r="AE30" s="12">
        <v>1</v>
      </c>
    </row>
    <row r="31" spans="1:31" x14ac:dyDescent="0.2">
      <c r="A31" s="66">
        <v>26</v>
      </c>
      <c r="B31" s="12">
        <v>0.06</v>
      </c>
      <c r="C31" s="12">
        <v>6.479E-2</v>
      </c>
      <c r="D31" s="12">
        <v>6.4449999999999993E-2</v>
      </c>
      <c r="E31" s="12">
        <v>7.9880000000000007E-2</v>
      </c>
      <c r="F31" s="12">
        <v>9.2810000000000004E-2</v>
      </c>
      <c r="G31" s="12">
        <v>0.12424</v>
      </c>
      <c r="H31" s="12">
        <v>0.11388</v>
      </c>
      <c r="I31" s="12">
        <v>0.12180000000000001</v>
      </c>
      <c r="J31" s="12">
        <v>0.13625999999999999</v>
      </c>
      <c r="K31" s="12">
        <v>0.13625999999999999</v>
      </c>
      <c r="L31" s="12">
        <v>0.13625999999999999</v>
      </c>
      <c r="M31" s="12">
        <v>0.12989000000000001</v>
      </c>
      <c r="N31" s="12">
        <v>0.13589999999999999</v>
      </c>
      <c r="O31" s="12">
        <v>0.13589999999999999</v>
      </c>
      <c r="P31" s="12">
        <v>0.13769999999999999</v>
      </c>
      <c r="Q31" s="12">
        <v>1</v>
      </c>
      <c r="R31" s="12">
        <v>1</v>
      </c>
      <c r="S31" s="12">
        <v>1</v>
      </c>
      <c r="T31" s="12">
        <v>1</v>
      </c>
      <c r="U31" s="12">
        <v>1</v>
      </c>
      <c r="V31" s="12">
        <v>1</v>
      </c>
      <c r="W31" s="12">
        <v>1</v>
      </c>
      <c r="X31" s="12">
        <v>1</v>
      </c>
      <c r="Y31" s="12">
        <v>1</v>
      </c>
      <c r="Z31" s="12">
        <v>1</v>
      </c>
      <c r="AA31" s="12">
        <v>1</v>
      </c>
      <c r="AB31" s="12">
        <v>1</v>
      </c>
      <c r="AC31" s="12">
        <v>1</v>
      </c>
      <c r="AD31" s="12">
        <v>1</v>
      </c>
      <c r="AE31" s="12">
        <v>1</v>
      </c>
    </row>
    <row r="32" spans="1:31" x14ac:dyDescent="0.2">
      <c r="A32" s="66">
        <v>27</v>
      </c>
      <c r="B32" s="12">
        <v>7.0000000000000007E-2</v>
      </c>
      <c r="C32" s="12">
        <v>7.4959999999999999E-2</v>
      </c>
      <c r="D32" s="12">
        <v>6.9459999999999994E-2</v>
      </c>
      <c r="E32" s="12">
        <v>8.6419999999999997E-2</v>
      </c>
      <c r="F32" s="12">
        <v>9.7420000000000007E-2</v>
      </c>
      <c r="G32" s="12">
        <v>0.14902000000000001</v>
      </c>
      <c r="H32" s="12">
        <v>0.1366</v>
      </c>
      <c r="I32" s="12">
        <v>0.14610000000000001</v>
      </c>
      <c r="J32" s="12">
        <v>0.15326999999999999</v>
      </c>
      <c r="K32" s="12">
        <v>0.15326999999999999</v>
      </c>
      <c r="L32" s="12">
        <v>0.15326999999999999</v>
      </c>
      <c r="M32" s="12">
        <v>0.13378000000000001</v>
      </c>
      <c r="N32" s="12">
        <v>0.14804999999999999</v>
      </c>
      <c r="O32" s="12">
        <v>0.14804999999999999</v>
      </c>
      <c r="P32" s="12">
        <v>0.17415</v>
      </c>
      <c r="Q32" s="12">
        <v>1</v>
      </c>
      <c r="R32" s="12">
        <v>1</v>
      </c>
      <c r="S32" s="12">
        <v>1</v>
      </c>
      <c r="T32" s="12">
        <v>1</v>
      </c>
      <c r="U32" s="12">
        <v>1</v>
      </c>
      <c r="V32" s="12">
        <v>1</v>
      </c>
      <c r="W32" s="12">
        <v>1</v>
      </c>
      <c r="X32" s="12">
        <v>1</v>
      </c>
      <c r="Y32" s="12">
        <v>1</v>
      </c>
      <c r="Z32" s="12">
        <v>1</v>
      </c>
      <c r="AA32" s="12">
        <v>1</v>
      </c>
      <c r="AB32" s="12">
        <v>1</v>
      </c>
      <c r="AC32" s="12">
        <v>1</v>
      </c>
      <c r="AD32" s="12">
        <v>1</v>
      </c>
      <c r="AE32" s="12">
        <v>1</v>
      </c>
    </row>
    <row r="33" spans="1:31" x14ac:dyDescent="0.2">
      <c r="A33" s="66">
        <v>28</v>
      </c>
      <c r="B33" s="12">
        <v>0.08</v>
      </c>
      <c r="C33" s="12">
        <v>8.5120000000000001E-2</v>
      </c>
      <c r="D33" s="12">
        <v>7.3800000000000004E-2</v>
      </c>
      <c r="E33" s="12">
        <v>9.2950000000000005E-2</v>
      </c>
      <c r="F33" s="12">
        <v>0.10958</v>
      </c>
      <c r="G33" s="12">
        <v>0.17380999999999999</v>
      </c>
      <c r="H33" s="12">
        <v>0.15931999999999999</v>
      </c>
      <c r="I33" s="12">
        <v>0.1704</v>
      </c>
      <c r="J33" s="12">
        <v>0.17027999999999999</v>
      </c>
      <c r="K33" s="12">
        <v>0.17027999999999999</v>
      </c>
      <c r="L33" s="12">
        <v>0.17027999999999999</v>
      </c>
      <c r="M33" s="12">
        <v>0.13766</v>
      </c>
      <c r="N33" s="12">
        <v>0.16020000000000001</v>
      </c>
      <c r="O33" s="12">
        <v>0.16020000000000001</v>
      </c>
      <c r="P33" s="12">
        <v>0.21060000000000001</v>
      </c>
      <c r="Q33" s="12">
        <v>1</v>
      </c>
      <c r="R33" s="12">
        <v>1</v>
      </c>
      <c r="S33" s="12">
        <v>1</v>
      </c>
      <c r="T33" s="12">
        <v>1</v>
      </c>
      <c r="U33" s="12">
        <v>1</v>
      </c>
      <c r="V33" s="12">
        <v>1</v>
      </c>
      <c r="W33" s="12">
        <v>1</v>
      </c>
      <c r="X33" s="12">
        <v>1</v>
      </c>
      <c r="Y33" s="12">
        <v>1</v>
      </c>
      <c r="Z33" s="12">
        <v>1</v>
      </c>
      <c r="AA33" s="12">
        <v>1</v>
      </c>
      <c r="AB33" s="12">
        <v>1</v>
      </c>
      <c r="AC33" s="12">
        <v>1</v>
      </c>
      <c r="AD33" s="12">
        <v>1</v>
      </c>
      <c r="AE33" s="12">
        <v>1</v>
      </c>
    </row>
    <row r="34" spans="1:31" x14ac:dyDescent="0.2">
      <c r="A34" s="66">
        <v>29</v>
      </c>
      <c r="B34" s="12">
        <v>0.09</v>
      </c>
      <c r="C34" s="12">
        <v>8.7459999999999996E-2</v>
      </c>
      <c r="D34" s="12">
        <v>7.8130000000000005E-2</v>
      </c>
      <c r="E34" s="12">
        <v>9.9809999999999996E-2</v>
      </c>
      <c r="F34" s="12">
        <v>0.12570999999999999</v>
      </c>
      <c r="G34" s="12">
        <v>0.19858999999999999</v>
      </c>
      <c r="H34" s="12">
        <v>0.18204999999999999</v>
      </c>
      <c r="I34" s="12">
        <v>0.19470000000000001</v>
      </c>
      <c r="J34" s="12">
        <v>0.18729000000000001</v>
      </c>
      <c r="K34" s="12">
        <v>0.18729000000000001</v>
      </c>
      <c r="L34" s="12">
        <v>0.18729000000000001</v>
      </c>
      <c r="M34" s="12">
        <v>0.14155000000000001</v>
      </c>
      <c r="N34" s="12">
        <v>0.17235</v>
      </c>
      <c r="O34" s="12">
        <v>0.17235</v>
      </c>
      <c r="P34" s="12">
        <v>0.24704999999999999</v>
      </c>
      <c r="Q34" s="12">
        <v>1</v>
      </c>
      <c r="R34" s="12">
        <v>1</v>
      </c>
      <c r="S34" s="12">
        <v>1</v>
      </c>
      <c r="T34" s="12">
        <v>1</v>
      </c>
      <c r="U34" s="12">
        <v>1</v>
      </c>
      <c r="V34" s="12">
        <v>1</v>
      </c>
      <c r="W34" s="12">
        <v>1</v>
      </c>
      <c r="X34" s="12">
        <v>1</v>
      </c>
      <c r="Y34" s="12">
        <v>1</v>
      </c>
      <c r="Z34" s="12">
        <v>1</v>
      </c>
      <c r="AA34" s="12">
        <v>1</v>
      </c>
      <c r="AB34" s="12">
        <v>1</v>
      </c>
      <c r="AC34" s="12">
        <v>1</v>
      </c>
      <c r="AD34" s="12">
        <v>1</v>
      </c>
      <c r="AE34" s="12">
        <v>1</v>
      </c>
    </row>
    <row r="35" spans="1:31" x14ac:dyDescent="0.2">
      <c r="A35" s="66">
        <v>30</v>
      </c>
      <c r="B35" s="12">
        <v>0.1</v>
      </c>
      <c r="C35" s="12">
        <v>8.949E-2</v>
      </c>
      <c r="D35" s="12">
        <v>8.2460000000000006E-2</v>
      </c>
      <c r="E35" s="12">
        <v>0.11070000000000001</v>
      </c>
      <c r="F35" s="12">
        <v>0.14183999999999999</v>
      </c>
      <c r="G35" s="12">
        <v>0.21675</v>
      </c>
      <c r="H35" s="12">
        <v>0.19400999999999999</v>
      </c>
      <c r="I35" s="12">
        <v>0.21249999999999999</v>
      </c>
      <c r="J35" s="12">
        <v>0.20474999999999999</v>
      </c>
      <c r="K35" s="12">
        <v>0.20474999999999999</v>
      </c>
      <c r="L35" s="12">
        <v>0.20474999999999999</v>
      </c>
      <c r="M35" s="12">
        <v>0.153</v>
      </c>
      <c r="N35" s="12">
        <v>0.19125</v>
      </c>
      <c r="O35" s="12">
        <v>0.19125</v>
      </c>
      <c r="P35" s="12">
        <v>0.28688000000000002</v>
      </c>
      <c r="Q35" s="12">
        <v>1</v>
      </c>
      <c r="R35" s="12">
        <v>1</v>
      </c>
      <c r="S35" s="12">
        <v>1</v>
      </c>
      <c r="T35" s="12">
        <v>1</v>
      </c>
      <c r="U35" s="12">
        <v>1</v>
      </c>
      <c r="V35" s="12">
        <v>1</v>
      </c>
      <c r="W35" s="12">
        <v>1</v>
      </c>
      <c r="X35" s="12">
        <v>1</v>
      </c>
      <c r="Y35" s="12">
        <v>1</v>
      </c>
      <c r="Z35" s="12">
        <v>1</v>
      </c>
      <c r="AA35" s="12">
        <v>1</v>
      </c>
      <c r="AB35" s="12">
        <v>1</v>
      </c>
      <c r="AC35" s="12">
        <v>1</v>
      </c>
      <c r="AD35" s="12">
        <v>1</v>
      </c>
      <c r="AE35" s="12">
        <v>1</v>
      </c>
    </row>
    <row r="36" spans="1:31" x14ac:dyDescent="0.2">
      <c r="A36" s="66">
        <v>31</v>
      </c>
      <c r="B36" s="12">
        <v>0.10199999999999999</v>
      </c>
      <c r="C36" s="12">
        <v>9.1520000000000004E-2</v>
      </c>
      <c r="D36" s="12">
        <v>8.8730000000000003E-2</v>
      </c>
      <c r="E36" s="12">
        <v>0.12159</v>
      </c>
      <c r="F36" s="12">
        <v>0.15797</v>
      </c>
      <c r="G36" s="12">
        <v>0.22364000000000001</v>
      </c>
      <c r="H36" s="12">
        <v>0.18770000000000001</v>
      </c>
      <c r="I36" s="12">
        <v>0.21925</v>
      </c>
      <c r="J36" s="12">
        <v>0.22298000000000001</v>
      </c>
      <c r="K36" s="12">
        <v>0.22298000000000001</v>
      </c>
      <c r="L36" s="12">
        <v>0.22298000000000001</v>
      </c>
      <c r="M36" s="12">
        <v>0.17730000000000001</v>
      </c>
      <c r="N36" s="12">
        <v>0.22162999999999999</v>
      </c>
      <c r="O36" s="12">
        <v>0.22162999999999999</v>
      </c>
      <c r="P36" s="12">
        <v>0.33244000000000001</v>
      </c>
      <c r="Q36" s="12">
        <v>1</v>
      </c>
      <c r="R36" s="12">
        <v>1</v>
      </c>
      <c r="S36" s="12">
        <v>1</v>
      </c>
      <c r="T36" s="12">
        <v>1</v>
      </c>
      <c r="U36" s="12">
        <v>1</v>
      </c>
      <c r="V36" s="12">
        <v>1</v>
      </c>
      <c r="W36" s="12">
        <v>1</v>
      </c>
      <c r="X36" s="12">
        <v>1</v>
      </c>
      <c r="Y36" s="12">
        <v>1</v>
      </c>
      <c r="Z36" s="12">
        <v>1</v>
      </c>
      <c r="AA36" s="12">
        <v>1</v>
      </c>
      <c r="AB36" s="12">
        <v>1</v>
      </c>
      <c r="AC36" s="12">
        <v>1</v>
      </c>
      <c r="AD36" s="12">
        <v>1</v>
      </c>
      <c r="AE36" s="12">
        <v>1</v>
      </c>
    </row>
    <row r="37" spans="1:31" x14ac:dyDescent="0.2">
      <c r="A37" s="66">
        <v>32</v>
      </c>
      <c r="B37" s="12">
        <v>0.104</v>
      </c>
      <c r="C37" s="12">
        <v>9.3560000000000004E-2</v>
      </c>
      <c r="D37" s="12">
        <v>9.9559999999999996E-2</v>
      </c>
      <c r="E37" s="12">
        <v>0.13247999999999999</v>
      </c>
      <c r="F37" s="12">
        <v>0.17063999999999999</v>
      </c>
      <c r="G37" s="12">
        <v>0.3468</v>
      </c>
      <c r="H37" s="12">
        <v>0.30854999999999999</v>
      </c>
      <c r="I37" s="12">
        <v>0.32</v>
      </c>
      <c r="J37" s="12">
        <v>0.315</v>
      </c>
      <c r="K37" s="12">
        <v>0.36</v>
      </c>
      <c r="L37" s="12">
        <v>0.315</v>
      </c>
      <c r="M37" s="12">
        <v>0.23760000000000001</v>
      </c>
      <c r="N37" s="12">
        <v>0.29699999999999999</v>
      </c>
      <c r="O37" s="12">
        <v>0.36</v>
      </c>
      <c r="P37" s="12">
        <v>0.47249999999999998</v>
      </c>
      <c r="Q37" s="12">
        <v>1</v>
      </c>
      <c r="R37" s="12">
        <v>1</v>
      </c>
      <c r="S37" s="12">
        <v>1</v>
      </c>
      <c r="T37" s="12">
        <v>1</v>
      </c>
      <c r="U37" s="12">
        <v>1</v>
      </c>
      <c r="V37" s="12">
        <v>1</v>
      </c>
      <c r="W37" s="12">
        <v>1</v>
      </c>
      <c r="X37" s="12">
        <v>1</v>
      </c>
      <c r="Y37" s="12">
        <v>1</v>
      </c>
      <c r="Z37" s="12">
        <v>1</v>
      </c>
      <c r="AA37" s="12">
        <v>1</v>
      </c>
      <c r="AB37" s="12">
        <v>1</v>
      </c>
      <c r="AC37" s="12">
        <v>1</v>
      </c>
      <c r="AD37" s="12">
        <v>1</v>
      </c>
      <c r="AE37" s="12">
        <v>1</v>
      </c>
    </row>
    <row r="38" spans="1:31" x14ac:dyDescent="0.2">
      <c r="A38" s="66">
        <v>33</v>
      </c>
      <c r="B38" s="12">
        <v>0.106</v>
      </c>
      <c r="C38" s="12">
        <v>9.9709999999999993E-2</v>
      </c>
      <c r="D38" s="12">
        <v>0.11039</v>
      </c>
      <c r="E38" s="12">
        <v>0.14337</v>
      </c>
      <c r="F38" s="12">
        <v>0.24479999999999999</v>
      </c>
      <c r="G38" s="12">
        <v>0.3468</v>
      </c>
      <c r="H38" s="12">
        <v>0.30854999999999999</v>
      </c>
      <c r="I38" s="12">
        <v>0.32</v>
      </c>
      <c r="J38" s="12">
        <v>0.315</v>
      </c>
      <c r="K38" s="12">
        <v>0.36</v>
      </c>
      <c r="L38" s="12">
        <v>0.315</v>
      </c>
      <c r="M38" s="12">
        <v>0.23760000000000001</v>
      </c>
      <c r="N38" s="12">
        <v>0.29699999999999999</v>
      </c>
      <c r="O38" s="12">
        <v>0.36</v>
      </c>
      <c r="P38" s="12">
        <v>0.47249999999999998</v>
      </c>
      <c r="Q38" s="12">
        <v>1</v>
      </c>
      <c r="R38" s="12">
        <v>1</v>
      </c>
      <c r="S38" s="12">
        <v>1</v>
      </c>
      <c r="T38" s="12">
        <v>1</v>
      </c>
      <c r="U38" s="12">
        <v>1</v>
      </c>
      <c r="V38" s="12">
        <v>1</v>
      </c>
      <c r="W38" s="12">
        <v>1</v>
      </c>
      <c r="X38" s="12">
        <v>1</v>
      </c>
      <c r="Y38" s="12">
        <v>1</v>
      </c>
      <c r="Z38" s="12">
        <v>1</v>
      </c>
      <c r="AA38" s="12">
        <v>1</v>
      </c>
      <c r="AB38" s="12">
        <v>1</v>
      </c>
      <c r="AC38" s="12">
        <v>1</v>
      </c>
      <c r="AD38" s="12">
        <v>1</v>
      </c>
      <c r="AE38" s="12">
        <v>1</v>
      </c>
    </row>
    <row r="39" spans="1:31" x14ac:dyDescent="0.2">
      <c r="A39" s="66">
        <v>34</v>
      </c>
      <c r="B39" s="12">
        <v>0.108</v>
      </c>
      <c r="C39" s="12">
        <v>0.11598</v>
      </c>
      <c r="D39" s="12">
        <v>0.12121999999999999</v>
      </c>
      <c r="E39" s="12">
        <v>0.16452</v>
      </c>
      <c r="F39" s="12">
        <v>0.315</v>
      </c>
      <c r="G39" s="12">
        <v>0.3468</v>
      </c>
      <c r="H39" s="12">
        <v>0.30854999999999999</v>
      </c>
      <c r="I39" s="12">
        <v>0.32</v>
      </c>
      <c r="J39" s="12">
        <v>0.315</v>
      </c>
      <c r="K39" s="12">
        <v>0.36</v>
      </c>
      <c r="L39" s="12">
        <v>0.315</v>
      </c>
      <c r="M39" s="12">
        <v>0.23760000000000001</v>
      </c>
      <c r="N39" s="12">
        <v>0.29699999999999999</v>
      </c>
      <c r="O39" s="12">
        <v>0.36</v>
      </c>
      <c r="P39" s="12">
        <v>0.47249999999999998</v>
      </c>
      <c r="Q39" s="12">
        <v>1</v>
      </c>
      <c r="R39" s="12">
        <v>1</v>
      </c>
      <c r="S39" s="12">
        <v>1</v>
      </c>
      <c r="T39" s="12">
        <v>1</v>
      </c>
      <c r="U39" s="12">
        <v>1</v>
      </c>
      <c r="V39" s="12">
        <v>1</v>
      </c>
      <c r="W39" s="12">
        <v>1</v>
      </c>
      <c r="X39" s="12">
        <v>1</v>
      </c>
      <c r="Y39" s="12">
        <v>1</v>
      </c>
      <c r="Z39" s="12">
        <v>1</v>
      </c>
      <c r="AA39" s="12">
        <v>1</v>
      </c>
      <c r="AB39" s="12">
        <v>1</v>
      </c>
      <c r="AC39" s="12">
        <v>1</v>
      </c>
      <c r="AD39" s="12">
        <v>1</v>
      </c>
      <c r="AE39" s="12">
        <v>1</v>
      </c>
    </row>
    <row r="40" spans="1:31" x14ac:dyDescent="0.2">
      <c r="A40" s="66">
        <v>35</v>
      </c>
      <c r="B40" s="12">
        <v>0.11</v>
      </c>
      <c r="C40" s="12">
        <v>0.13224</v>
      </c>
      <c r="D40" s="12">
        <v>0.13205</v>
      </c>
      <c r="E40" s="12">
        <v>0.27450000000000002</v>
      </c>
      <c r="F40" s="12">
        <v>0.315</v>
      </c>
      <c r="G40" s="12">
        <v>0.3468</v>
      </c>
      <c r="H40" s="12">
        <v>0.30854999999999999</v>
      </c>
      <c r="I40" s="12">
        <v>0.32</v>
      </c>
      <c r="J40" s="12">
        <v>0.315</v>
      </c>
      <c r="K40" s="12">
        <v>0.36</v>
      </c>
      <c r="L40" s="12">
        <v>0.315</v>
      </c>
      <c r="M40" s="12">
        <v>0.23760000000000001</v>
      </c>
      <c r="N40" s="12">
        <v>0.29699999999999999</v>
      </c>
      <c r="O40" s="12">
        <v>0.36</v>
      </c>
      <c r="P40" s="12">
        <v>0.47249999999999998</v>
      </c>
      <c r="Q40" s="12">
        <v>1</v>
      </c>
      <c r="R40" s="12">
        <v>1</v>
      </c>
      <c r="S40" s="12">
        <v>1</v>
      </c>
      <c r="T40" s="12">
        <v>1</v>
      </c>
      <c r="U40" s="12">
        <v>1</v>
      </c>
      <c r="V40" s="12">
        <v>1</v>
      </c>
      <c r="W40" s="12">
        <v>1</v>
      </c>
      <c r="X40" s="12">
        <v>1</v>
      </c>
      <c r="Y40" s="12">
        <v>1</v>
      </c>
      <c r="Z40" s="12">
        <v>1</v>
      </c>
      <c r="AA40" s="12">
        <v>1</v>
      </c>
      <c r="AB40" s="12">
        <v>1</v>
      </c>
      <c r="AC40" s="12">
        <v>1</v>
      </c>
      <c r="AD40" s="12">
        <v>1</v>
      </c>
      <c r="AE40" s="12">
        <v>1</v>
      </c>
    </row>
    <row r="41" spans="1:31" x14ac:dyDescent="0.2">
      <c r="A41" s="66">
        <v>36</v>
      </c>
      <c r="B41" s="12">
        <v>0</v>
      </c>
      <c r="C41" s="12">
        <v>0.14849999999999999</v>
      </c>
      <c r="D41" s="12">
        <v>0.16264000000000001</v>
      </c>
      <c r="E41" s="12">
        <v>0.315</v>
      </c>
      <c r="F41" s="12">
        <v>0.315</v>
      </c>
      <c r="G41" s="12">
        <v>0.3468</v>
      </c>
      <c r="H41" s="12">
        <v>0.30854999999999999</v>
      </c>
      <c r="I41" s="12">
        <v>0.32</v>
      </c>
      <c r="J41" s="12">
        <v>0.315</v>
      </c>
      <c r="K41" s="12">
        <v>0.36</v>
      </c>
      <c r="L41" s="12">
        <v>0.315</v>
      </c>
      <c r="M41" s="12">
        <v>0.23760000000000001</v>
      </c>
      <c r="N41" s="12">
        <v>0.29699999999999999</v>
      </c>
      <c r="O41" s="12">
        <v>0.36</v>
      </c>
      <c r="P41" s="12">
        <v>0.47249999999999998</v>
      </c>
      <c r="Q41" s="12">
        <v>1</v>
      </c>
      <c r="R41" s="12">
        <v>1</v>
      </c>
      <c r="S41" s="12">
        <v>1</v>
      </c>
      <c r="T41" s="12">
        <v>1</v>
      </c>
      <c r="U41" s="12">
        <v>1</v>
      </c>
      <c r="V41" s="12">
        <v>1</v>
      </c>
      <c r="W41" s="12">
        <v>1</v>
      </c>
      <c r="X41" s="12">
        <v>1</v>
      </c>
      <c r="Y41" s="12">
        <v>1</v>
      </c>
      <c r="Z41" s="12">
        <v>1</v>
      </c>
      <c r="AA41" s="12">
        <v>1</v>
      </c>
      <c r="AB41" s="12">
        <v>1</v>
      </c>
      <c r="AC41" s="12">
        <v>1</v>
      </c>
      <c r="AD41" s="12">
        <v>1</v>
      </c>
      <c r="AE41" s="12">
        <v>1</v>
      </c>
    </row>
    <row r="42" spans="1:31" x14ac:dyDescent="0.2">
      <c r="A42" s="66">
        <v>37</v>
      </c>
      <c r="B42" s="12">
        <v>0</v>
      </c>
      <c r="C42" s="12">
        <v>0</v>
      </c>
      <c r="D42" s="12">
        <v>0.24129999999999999</v>
      </c>
      <c r="E42" s="12">
        <v>0.315</v>
      </c>
      <c r="F42" s="12">
        <v>0.315</v>
      </c>
      <c r="G42" s="12">
        <v>0.3468</v>
      </c>
      <c r="H42" s="12">
        <v>0.30854999999999999</v>
      </c>
      <c r="I42" s="12">
        <v>0.32</v>
      </c>
      <c r="J42" s="12">
        <v>0.315</v>
      </c>
      <c r="K42" s="12">
        <v>0.36</v>
      </c>
      <c r="L42" s="12">
        <v>0.315</v>
      </c>
      <c r="M42" s="12">
        <v>0.23760000000000001</v>
      </c>
      <c r="N42" s="12">
        <v>0.29699999999999999</v>
      </c>
      <c r="O42" s="12">
        <v>0.36</v>
      </c>
      <c r="P42" s="12">
        <v>0.47249999999999998</v>
      </c>
      <c r="Q42" s="12">
        <v>1</v>
      </c>
      <c r="R42" s="12">
        <v>1</v>
      </c>
      <c r="S42" s="12">
        <v>1</v>
      </c>
      <c r="T42" s="12">
        <v>1</v>
      </c>
      <c r="U42" s="12">
        <v>1</v>
      </c>
      <c r="V42" s="12">
        <v>1</v>
      </c>
      <c r="W42" s="12">
        <v>1</v>
      </c>
      <c r="X42" s="12">
        <v>1</v>
      </c>
      <c r="Y42" s="12">
        <v>1</v>
      </c>
      <c r="Z42" s="12">
        <v>1</v>
      </c>
      <c r="AA42" s="12">
        <v>1</v>
      </c>
      <c r="AB42" s="12">
        <v>1</v>
      </c>
      <c r="AC42" s="12">
        <v>1</v>
      </c>
      <c r="AD42" s="12">
        <v>1</v>
      </c>
      <c r="AE42" s="12">
        <v>1</v>
      </c>
    </row>
    <row r="43" spans="1:31" x14ac:dyDescent="0.2">
      <c r="A43" s="66">
        <v>38</v>
      </c>
      <c r="B43" s="12">
        <v>0</v>
      </c>
      <c r="C43" s="12">
        <v>0</v>
      </c>
      <c r="D43" s="12">
        <v>0</v>
      </c>
      <c r="E43" s="12">
        <v>0.315</v>
      </c>
      <c r="F43" s="12">
        <v>0.315</v>
      </c>
      <c r="G43" s="12">
        <v>0.3468</v>
      </c>
      <c r="H43" s="12">
        <v>0.30854999999999999</v>
      </c>
      <c r="I43" s="12">
        <v>0.32</v>
      </c>
      <c r="J43" s="12">
        <v>0.315</v>
      </c>
      <c r="K43" s="12">
        <v>0.36</v>
      </c>
      <c r="L43" s="12">
        <v>0.315</v>
      </c>
      <c r="M43" s="12">
        <v>0.23760000000000001</v>
      </c>
      <c r="N43" s="12">
        <v>0.29699999999999999</v>
      </c>
      <c r="O43" s="12">
        <v>0.36</v>
      </c>
      <c r="P43" s="12">
        <v>0.47249999999999998</v>
      </c>
      <c r="Q43" s="12">
        <v>1</v>
      </c>
      <c r="R43" s="12">
        <v>1</v>
      </c>
      <c r="S43" s="12">
        <v>1</v>
      </c>
      <c r="T43" s="12">
        <v>1</v>
      </c>
      <c r="U43" s="12">
        <v>1</v>
      </c>
      <c r="V43" s="12">
        <v>1</v>
      </c>
      <c r="W43" s="12">
        <v>1</v>
      </c>
      <c r="X43" s="12">
        <v>1</v>
      </c>
      <c r="Y43" s="12">
        <v>1</v>
      </c>
      <c r="Z43" s="12">
        <v>1</v>
      </c>
      <c r="AA43" s="12">
        <v>1</v>
      </c>
      <c r="AB43" s="12">
        <v>1</v>
      </c>
      <c r="AC43" s="12">
        <v>1</v>
      </c>
      <c r="AD43" s="12">
        <v>1</v>
      </c>
      <c r="AE43" s="12">
        <v>1</v>
      </c>
    </row>
    <row r="44" spans="1:3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0.315</v>
      </c>
      <c r="G44" s="12">
        <v>0.3468</v>
      </c>
      <c r="H44" s="12">
        <v>0.30854999999999999</v>
      </c>
      <c r="I44" s="12">
        <v>0.32</v>
      </c>
      <c r="J44" s="12">
        <v>0.315</v>
      </c>
      <c r="K44" s="12">
        <v>0.36</v>
      </c>
      <c r="L44" s="12">
        <v>0.315</v>
      </c>
      <c r="M44" s="12">
        <v>0.23760000000000001</v>
      </c>
      <c r="N44" s="12">
        <v>0.29699999999999999</v>
      </c>
      <c r="O44" s="12">
        <v>0.36</v>
      </c>
      <c r="P44" s="12">
        <v>0.47249999999999998</v>
      </c>
      <c r="Q44" s="12">
        <v>1</v>
      </c>
      <c r="R44" s="12">
        <v>1</v>
      </c>
      <c r="S44" s="12">
        <v>1</v>
      </c>
      <c r="T44" s="12">
        <v>1</v>
      </c>
      <c r="U44" s="12">
        <v>1</v>
      </c>
      <c r="V44" s="12">
        <v>1</v>
      </c>
      <c r="W44" s="12">
        <v>1</v>
      </c>
      <c r="X44" s="12">
        <v>1</v>
      </c>
      <c r="Y44" s="12">
        <v>1</v>
      </c>
      <c r="Z44" s="12">
        <v>1</v>
      </c>
      <c r="AA44" s="12">
        <v>1</v>
      </c>
      <c r="AB44" s="12">
        <v>1</v>
      </c>
      <c r="AC44" s="12">
        <v>1</v>
      </c>
      <c r="AD44" s="12">
        <v>1</v>
      </c>
      <c r="AE44" s="12">
        <v>1</v>
      </c>
    </row>
    <row r="45" spans="1:3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0.3468</v>
      </c>
      <c r="H45" s="12">
        <v>0.30854999999999999</v>
      </c>
      <c r="I45" s="12">
        <v>0.32</v>
      </c>
      <c r="J45" s="12">
        <v>0.315</v>
      </c>
      <c r="K45" s="12">
        <v>0.36</v>
      </c>
      <c r="L45" s="12">
        <v>0.315</v>
      </c>
      <c r="M45" s="12">
        <v>0.23760000000000001</v>
      </c>
      <c r="N45" s="12">
        <v>0.29699999999999999</v>
      </c>
      <c r="O45" s="12">
        <v>0.36</v>
      </c>
      <c r="P45" s="12">
        <v>0.47249999999999998</v>
      </c>
      <c r="Q45" s="12">
        <v>1</v>
      </c>
      <c r="R45" s="12">
        <v>1</v>
      </c>
      <c r="S45" s="12">
        <v>1</v>
      </c>
      <c r="T45" s="12">
        <v>1</v>
      </c>
      <c r="U45" s="12">
        <v>1</v>
      </c>
      <c r="V45" s="12">
        <v>1</v>
      </c>
      <c r="W45" s="12">
        <v>1</v>
      </c>
      <c r="X45" s="12">
        <v>1</v>
      </c>
      <c r="Y45" s="12">
        <v>1</v>
      </c>
      <c r="Z45" s="12">
        <v>1</v>
      </c>
      <c r="AA45" s="12">
        <v>1</v>
      </c>
      <c r="AB45" s="12">
        <v>1</v>
      </c>
      <c r="AC45" s="12">
        <v>1</v>
      </c>
      <c r="AD45" s="12">
        <v>1</v>
      </c>
      <c r="AE45" s="12">
        <v>1</v>
      </c>
    </row>
    <row r="46" spans="1:3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0.30854999999999999</v>
      </c>
      <c r="I46" s="12">
        <v>0.32</v>
      </c>
      <c r="J46" s="12">
        <v>0.315</v>
      </c>
      <c r="K46" s="12">
        <v>0.36</v>
      </c>
      <c r="L46" s="12">
        <v>0.315</v>
      </c>
      <c r="M46" s="12">
        <v>0.23760000000000001</v>
      </c>
      <c r="N46" s="12">
        <v>0.29699999999999999</v>
      </c>
      <c r="O46" s="12">
        <v>0.36</v>
      </c>
      <c r="P46" s="12">
        <v>0.47249999999999998</v>
      </c>
      <c r="Q46" s="12">
        <v>1</v>
      </c>
      <c r="R46" s="12">
        <v>1</v>
      </c>
      <c r="S46" s="12">
        <v>1</v>
      </c>
      <c r="T46" s="12">
        <v>1</v>
      </c>
      <c r="U46" s="12">
        <v>1</v>
      </c>
      <c r="V46" s="12">
        <v>1</v>
      </c>
      <c r="W46" s="12">
        <v>1</v>
      </c>
      <c r="X46" s="12">
        <v>1</v>
      </c>
      <c r="Y46" s="12">
        <v>1</v>
      </c>
      <c r="Z46" s="12">
        <v>1</v>
      </c>
      <c r="AA46" s="12">
        <v>1</v>
      </c>
      <c r="AB46" s="12">
        <v>1</v>
      </c>
      <c r="AC46" s="12">
        <v>1</v>
      </c>
      <c r="AD46" s="12">
        <v>1</v>
      </c>
      <c r="AE46" s="12">
        <v>1</v>
      </c>
    </row>
    <row r="47" spans="1:3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0.32</v>
      </c>
      <c r="J47" s="12">
        <v>0.315</v>
      </c>
      <c r="K47" s="12">
        <v>0.36</v>
      </c>
      <c r="L47" s="12">
        <v>0.315</v>
      </c>
      <c r="M47" s="12">
        <v>0.23760000000000001</v>
      </c>
      <c r="N47" s="12">
        <v>0.29699999999999999</v>
      </c>
      <c r="O47" s="12">
        <v>0.36</v>
      </c>
      <c r="P47" s="12">
        <v>0.47249999999999998</v>
      </c>
      <c r="Q47" s="12">
        <v>1</v>
      </c>
      <c r="R47" s="12">
        <v>1</v>
      </c>
      <c r="S47" s="12">
        <v>1</v>
      </c>
      <c r="T47" s="12">
        <v>1</v>
      </c>
      <c r="U47" s="12">
        <v>1</v>
      </c>
      <c r="V47" s="12">
        <v>1</v>
      </c>
      <c r="W47" s="12">
        <v>1</v>
      </c>
      <c r="X47" s="12">
        <v>1</v>
      </c>
      <c r="Y47" s="12">
        <v>1</v>
      </c>
      <c r="Z47" s="12">
        <v>1</v>
      </c>
      <c r="AA47" s="12">
        <v>1</v>
      </c>
      <c r="AB47" s="12">
        <v>1</v>
      </c>
      <c r="AC47" s="12">
        <v>1</v>
      </c>
      <c r="AD47" s="12">
        <v>1</v>
      </c>
      <c r="AE47" s="12">
        <v>1</v>
      </c>
    </row>
    <row r="48" spans="1:3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0.315</v>
      </c>
      <c r="K48" s="12">
        <v>0.36</v>
      </c>
      <c r="L48" s="12">
        <v>0.315</v>
      </c>
      <c r="M48" s="12">
        <v>0.23760000000000001</v>
      </c>
      <c r="N48" s="12">
        <v>0.29699999999999999</v>
      </c>
      <c r="O48" s="12">
        <v>0.36</v>
      </c>
      <c r="P48" s="12">
        <v>0.47249999999999998</v>
      </c>
      <c r="Q48" s="12">
        <v>1</v>
      </c>
      <c r="R48" s="12">
        <v>1</v>
      </c>
      <c r="S48" s="12">
        <v>1</v>
      </c>
      <c r="T48" s="12">
        <v>1</v>
      </c>
      <c r="U48" s="12">
        <v>1</v>
      </c>
      <c r="V48" s="12">
        <v>1</v>
      </c>
      <c r="W48" s="12">
        <v>1</v>
      </c>
      <c r="X48" s="12">
        <v>1</v>
      </c>
      <c r="Y48" s="12">
        <v>1</v>
      </c>
      <c r="Z48" s="12">
        <v>1</v>
      </c>
      <c r="AA48" s="12">
        <v>1</v>
      </c>
      <c r="AB48" s="12">
        <v>1</v>
      </c>
      <c r="AC48" s="12">
        <v>1</v>
      </c>
      <c r="AD48" s="12">
        <v>1</v>
      </c>
      <c r="AE48" s="12">
        <v>1</v>
      </c>
    </row>
    <row r="49" spans="1:3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0.36</v>
      </c>
      <c r="L49" s="12">
        <v>0.315</v>
      </c>
      <c r="M49" s="12">
        <v>0.23760000000000001</v>
      </c>
      <c r="N49" s="12">
        <v>0.29699999999999999</v>
      </c>
      <c r="O49" s="12">
        <v>0.36</v>
      </c>
      <c r="P49" s="12">
        <v>0.47249999999999998</v>
      </c>
      <c r="Q49" s="12">
        <v>1</v>
      </c>
      <c r="R49" s="12">
        <v>1</v>
      </c>
      <c r="S49" s="12">
        <v>1</v>
      </c>
      <c r="T49" s="12">
        <v>1</v>
      </c>
      <c r="U49" s="12">
        <v>1</v>
      </c>
      <c r="V49" s="12">
        <v>1</v>
      </c>
      <c r="W49" s="12">
        <v>1</v>
      </c>
      <c r="X49" s="12">
        <v>1</v>
      </c>
      <c r="Y49" s="12">
        <v>1</v>
      </c>
      <c r="Z49" s="12">
        <v>1</v>
      </c>
      <c r="AA49" s="12">
        <v>1</v>
      </c>
      <c r="AB49" s="12">
        <v>1</v>
      </c>
      <c r="AC49" s="12">
        <v>1</v>
      </c>
      <c r="AD49" s="12">
        <v>1</v>
      </c>
      <c r="AE49" s="12">
        <v>1</v>
      </c>
    </row>
    <row r="50" spans="1:3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0.315</v>
      </c>
      <c r="M50" s="12">
        <v>0.23760000000000001</v>
      </c>
      <c r="N50" s="12">
        <v>0.29699999999999999</v>
      </c>
      <c r="O50" s="12">
        <v>0.36</v>
      </c>
      <c r="P50" s="12">
        <v>0.47249999999999998</v>
      </c>
      <c r="Q50" s="12">
        <v>1</v>
      </c>
      <c r="R50" s="12">
        <v>1</v>
      </c>
      <c r="S50" s="12">
        <v>1</v>
      </c>
      <c r="T50" s="12">
        <v>1</v>
      </c>
      <c r="U50" s="12">
        <v>1</v>
      </c>
      <c r="V50" s="12">
        <v>1</v>
      </c>
      <c r="W50" s="12">
        <v>1</v>
      </c>
      <c r="X50" s="12">
        <v>1</v>
      </c>
      <c r="Y50" s="12">
        <v>1</v>
      </c>
      <c r="Z50" s="12">
        <v>1</v>
      </c>
      <c r="AA50" s="12">
        <v>1</v>
      </c>
      <c r="AB50" s="12">
        <v>1</v>
      </c>
      <c r="AC50" s="12">
        <v>1</v>
      </c>
      <c r="AD50" s="12">
        <v>1</v>
      </c>
      <c r="AE50" s="12">
        <v>1</v>
      </c>
    </row>
    <row r="51" spans="1:3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0.23760000000000001</v>
      </c>
      <c r="N51" s="12">
        <v>0.29699999999999999</v>
      </c>
      <c r="O51" s="12">
        <v>0.36</v>
      </c>
      <c r="P51" s="12">
        <v>0.47249999999999998</v>
      </c>
      <c r="Q51" s="12">
        <v>1</v>
      </c>
      <c r="R51" s="12">
        <v>1</v>
      </c>
      <c r="S51" s="12">
        <v>1</v>
      </c>
      <c r="T51" s="12">
        <v>1</v>
      </c>
      <c r="U51" s="12">
        <v>1</v>
      </c>
      <c r="V51" s="12">
        <v>1</v>
      </c>
      <c r="W51" s="12">
        <v>1</v>
      </c>
      <c r="X51" s="12">
        <v>1</v>
      </c>
      <c r="Y51" s="12">
        <v>1</v>
      </c>
      <c r="Z51" s="12">
        <v>1</v>
      </c>
      <c r="AA51" s="12">
        <v>1</v>
      </c>
      <c r="AB51" s="12">
        <v>1</v>
      </c>
      <c r="AC51" s="12">
        <v>1</v>
      </c>
      <c r="AD51" s="12">
        <v>1</v>
      </c>
      <c r="AE51" s="12">
        <v>1</v>
      </c>
    </row>
    <row r="52" spans="1:3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0.29699999999999999</v>
      </c>
      <c r="O52" s="12">
        <v>0.36</v>
      </c>
      <c r="P52" s="12">
        <v>0.47249999999999998</v>
      </c>
      <c r="Q52" s="12">
        <v>1</v>
      </c>
      <c r="R52" s="12">
        <v>1</v>
      </c>
      <c r="S52" s="12">
        <v>1</v>
      </c>
      <c r="T52" s="12">
        <v>1</v>
      </c>
      <c r="U52" s="12">
        <v>1</v>
      </c>
      <c r="V52" s="12">
        <v>1</v>
      </c>
      <c r="W52" s="12">
        <v>1</v>
      </c>
      <c r="X52" s="12">
        <v>1</v>
      </c>
      <c r="Y52" s="12">
        <v>1</v>
      </c>
      <c r="Z52" s="12">
        <v>1</v>
      </c>
      <c r="AA52" s="12">
        <v>1</v>
      </c>
      <c r="AB52" s="12">
        <v>1</v>
      </c>
      <c r="AC52" s="12">
        <v>1</v>
      </c>
      <c r="AD52" s="12">
        <v>1</v>
      </c>
      <c r="AE52" s="12">
        <v>1</v>
      </c>
    </row>
    <row r="53" spans="1:3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0.36</v>
      </c>
      <c r="P53" s="12">
        <v>0.47249999999999998</v>
      </c>
      <c r="Q53" s="12">
        <v>1</v>
      </c>
      <c r="R53" s="12">
        <v>1</v>
      </c>
      <c r="S53" s="12">
        <v>1</v>
      </c>
      <c r="T53" s="12">
        <v>1</v>
      </c>
      <c r="U53" s="12">
        <v>1</v>
      </c>
      <c r="V53" s="12">
        <v>1</v>
      </c>
      <c r="W53" s="12">
        <v>1</v>
      </c>
      <c r="X53" s="12">
        <v>1</v>
      </c>
      <c r="Y53" s="12">
        <v>1</v>
      </c>
      <c r="Z53" s="12">
        <v>1</v>
      </c>
      <c r="AA53" s="12">
        <v>1</v>
      </c>
      <c r="AB53" s="12">
        <v>1</v>
      </c>
      <c r="AC53" s="12">
        <v>1</v>
      </c>
      <c r="AD53" s="12">
        <v>1</v>
      </c>
      <c r="AE53" s="12">
        <v>1</v>
      </c>
    </row>
    <row r="54" spans="1:3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0.47249999999999998</v>
      </c>
      <c r="Q54" s="12">
        <v>1</v>
      </c>
      <c r="R54" s="12">
        <v>1</v>
      </c>
      <c r="S54" s="12">
        <v>1</v>
      </c>
      <c r="T54" s="12">
        <v>1</v>
      </c>
      <c r="U54" s="12">
        <v>1</v>
      </c>
      <c r="V54" s="12">
        <v>1</v>
      </c>
      <c r="W54" s="12">
        <v>1</v>
      </c>
      <c r="X54" s="12">
        <v>1</v>
      </c>
      <c r="Y54" s="12">
        <v>1</v>
      </c>
      <c r="Z54" s="12">
        <v>1</v>
      </c>
      <c r="AA54" s="12">
        <v>1</v>
      </c>
      <c r="AB54" s="12">
        <v>1</v>
      </c>
      <c r="AC54" s="12">
        <v>1</v>
      </c>
      <c r="AD54" s="12">
        <v>1</v>
      </c>
      <c r="AE54" s="12">
        <v>1</v>
      </c>
    </row>
    <row r="55" spans="1:3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1</v>
      </c>
      <c r="R55" s="13">
        <v>1</v>
      </c>
      <c r="S55" s="13">
        <v>1</v>
      </c>
      <c r="T55" s="13">
        <v>1</v>
      </c>
      <c r="U55" s="13">
        <v>1</v>
      </c>
      <c r="V55" s="13">
        <v>1</v>
      </c>
      <c r="W55" s="13">
        <v>1</v>
      </c>
      <c r="X55" s="13">
        <v>1</v>
      </c>
      <c r="Y55" s="13">
        <v>1</v>
      </c>
      <c r="Z55" s="13">
        <v>1</v>
      </c>
      <c r="AA55" s="13">
        <v>1</v>
      </c>
      <c r="AB55" s="13">
        <v>1</v>
      </c>
      <c r="AC55" s="13">
        <v>1</v>
      </c>
      <c r="AD55" s="13">
        <v>1</v>
      </c>
      <c r="AE55" s="13">
        <v>1</v>
      </c>
    </row>
  </sheetData>
  <pageMargins left="0.75" right="0.75" top="0.5" bottom="0.5" header="0.5" footer="0.5"/>
  <pageSetup scale="70" orientation="landscape" r:id="rId1"/>
  <headerFooter>
    <oddFooter>&amp;L&amp;A
Effective 12/20/2017&amp;C&amp;P of &amp;N</oddFooter>
  </headerFooter>
  <colBreaks count="1" manualBreakCount="1">
    <brk id="16" max="59" man="1"/>
  </colBreaks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C12" sqref="C12"/>
    </sheetView>
  </sheetViews>
  <sheetFormatPr defaultRowHeight="12.75" x14ac:dyDescent="0.2"/>
  <cols>
    <col min="1" max="1" width="7.140625" customWidth="1"/>
    <col min="2" max="31" width="11.140625" customWidth="1"/>
  </cols>
  <sheetData>
    <row r="1" spans="1:31" ht="18" x14ac:dyDescent="0.25">
      <c r="A1" s="21"/>
      <c r="B1" s="19" t="s">
        <v>73</v>
      </c>
      <c r="C1" s="16"/>
      <c r="D1" s="16"/>
      <c r="E1" s="16"/>
      <c r="F1" s="16"/>
      <c r="G1" s="16"/>
      <c r="H1" s="16"/>
      <c r="I1" s="16"/>
      <c r="J1" s="16"/>
      <c r="K1" s="16"/>
      <c r="L1" s="17"/>
      <c r="M1" s="17"/>
      <c r="N1" s="17"/>
      <c r="O1" s="17"/>
      <c r="P1" s="17"/>
      <c r="Q1" s="19" t="s">
        <v>73</v>
      </c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</row>
    <row r="2" spans="1:31" x14ac:dyDescent="0.2">
      <c r="B2" s="18" t="s">
        <v>48</v>
      </c>
      <c r="C2" s="18"/>
      <c r="D2" s="18"/>
      <c r="E2" s="18"/>
      <c r="F2" s="18"/>
      <c r="G2" s="18"/>
      <c r="H2" s="18"/>
      <c r="I2" s="18"/>
      <c r="J2" s="18"/>
      <c r="K2" s="18"/>
      <c r="L2" s="17"/>
      <c r="M2" s="17"/>
      <c r="N2" s="17"/>
      <c r="O2" s="17"/>
      <c r="P2" s="17"/>
      <c r="Q2" s="18" t="s">
        <v>48</v>
      </c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</row>
    <row r="3" spans="1:31" ht="13.5" thickBot="1" x14ac:dyDescent="0.25">
      <c r="A3" s="2"/>
      <c r="B3" s="2" t="s">
        <v>33</v>
      </c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  <c r="O3" s="2"/>
      <c r="P3" s="2"/>
      <c r="Q3" s="2" t="s">
        <v>33</v>
      </c>
      <c r="R3" s="2"/>
      <c r="S3" s="2"/>
      <c r="T3" s="2"/>
      <c r="U3" s="2"/>
      <c r="X3" s="2"/>
      <c r="Y3" s="2"/>
      <c r="Z3" s="2"/>
      <c r="AA3" s="2"/>
      <c r="AB3" s="2"/>
      <c r="AC3" s="2"/>
      <c r="AD3" s="2"/>
      <c r="AE3" s="2"/>
    </row>
    <row r="4" spans="1:3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x14ac:dyDescent="0.2">
      <c r="A5" s="66">
        <v>0</v>
      </c>
      <c r="B5" s="108">
        <v>0</v>
      </c>
      <c r="C5" s="108">
        <v>0</v>
      </c>
      <c r="D5" s="108">
        <v>0</v>
      </c>
      <c r="E5" s="108">
        <v>0</v>
      </c>
      <c r="F5" s="108">
        <v>0</v>
      </c>
      <c r="G5" s="108">
        <v>0</v>
      </c>
      <c r="H5" s="108">
        <v>0</v>
      </c>
      <c r="I5" s="108">
        <v>0</v>
      </c>
      <c r="J5" s="108">
        <v>0</v>
      </c>
      <c r="K5" s="108">
        <v>0</v>
      </c>
      <c r="L5" s="108">
        <v>0</v>
      </c>
      <c r="M5" s="108">
        <v>0</v>
      </c>
      <c r="N5" s="108">
        <v>0</v>
      </c>
      <c r="O5" s="108">
        <v>0</v>
      </c>
      <c r="P5" s="108">
        <v>0</v>
      </c>
      <c r="Q5" s="108">
        <v>0</v>
      </c>
      <c r="R5" s="108">
        <v>0</v>
      </c>
      <c r="S5" s="108">
        <v>0</v>
      </c>
      <c r="T5" s="108">
        <v>0</v>
      </c>
      <c r="U5" s="108">
        <v>0</v>
      </c>
      <c r="V5" s="108">
        <v>0</v>
      </c>
      <c r="W5" s="108">
        <v>0</v>
      </c>
      <c r="X5" s="108">
        <v>0</v>
      </c>
      <c r="Y5" s="108">
        <v>0</v>
      </c>
      <c r="Z5" s="108">
        <v>0</v>
      </c>
      <c r="AA5" s="108">
        <v>0</v>
      </c>
      <c r="AB5" s="108">
        <v>0</v>
      </c>
      <c r="AC5" s="108">
        <v>0</v>
      </c>
      <c r="AD5" s="108">
        <v>0</v>
      </c>
      <c r="AE5" s="108">
        <v>0</v>
      </c>
    </row>
    <row r="6" spans="1:31" x14ac:dyDescent="0.2">
      <c r="A6" s="66">
        <v>1</v>
      </c>
      <c r="B6" s="63">
        <v>0</v>
      </c>
      <c r="C6" s="63">
        <v>0</v>
      </c>
      <c r="D6" s="63">
        <v>0</v>
      </c>
      <c r="E6" s="63">
        <v>0</v>
      </c>
      <c r="F6" s="63">
        <v>0</v>
      </c>
      <c r="G6" s="63">
        <v>0</v>
      </c>
      <c r="H6" s="63">
        <v>0</v>
      </c>
      <c r="I6" s="63">
        <v>0</v>
      </c>
      <c r="J6" s="63">
        <v>0</v>
      </c>
      <c r="K6" s="63">
        <v>0</v>
      </c>
      <c r="L6" s="63">
        <v>0</v>
      </c>
      <c r="M6" s="63">
        <v>0</v>
      </c>
      <c r="N6" s="63">
        <v>0</v>
      </c>
      <c r="O6" s="63">
        <v>0</v>
      </c>
      <c r="P6" s="63">
        <v>0</v>
      </c>
      <c r="Q6" s="63">
        <v>0</v>
      </c>
      <c r="R6" s="63">
        <v>0</v>
      </c>
      <c r="S6" s="63">
        <v>0</v>
      </c>
      <c r="T6" s="63">
        <v>0</v>
      </c>
      <c r="U6" s="63">
        <v>0</v>
      </c>
      <c r="V6" s="63">
        <v>0</v>
      </c>
      <c r="W6" s="63">
        <v>0</v>
      </c>
      <c r="X6" s="63">
        <v>0</v>
      </c>
      <c r="Y6" s="63">
        <v>0</v>
      </c>
      <c r="Z6" s="63">
        <v>0</v>
      </c>
      <c r="AA6" s="63">
        <v>0</v>
      </c>
      <c r="AB6" s="63">
        <v>0</v>
      </c>
      <c r="AC6" s="63">
        <v>0</v>
      </c>
      <c r="AD6" s="63">
        <v>0</v>
      </c>
      <c r="AE6" s="63">
        <v>0</v>
      </c>
    </row>
    <row r="7" spans="1:31" x14ac:dyDescent="0.2">
      <c r="A7" s="66">
        <v>2</v>
      </c>
      <c r="B7" s="63">
        <v>0</v>
      </c>
      <c r="C7" s="63">
        <v>0</v>
      </c>
      <c r="D7" s="63">
        <v>0</v>
      </c>
      <c r="E7" s="63">
        <v>0</v>
      </c>
      <c r="F7" s="63">
        <v>0</v>
      </c>
      <c r="G7" s="63">
        <v>0</v>
      </c>
      <c r="H7" s="63">
        <v>0</v>
      </c>
      <c r="I7" s="63">
        <v>0</v>
      </c>
      <c r="J7" s="63">
        <v>0</v>
      </c>
      <c r="K7" s="63">
        <v>0</v>
      </c>
      <c r="L7" s="63">
        <v>0</v>
      </c>
      <c r="M7" s="63">
        <v>0</v>
      </c>
      <c r="N7" s="63">
        <v>0</v>
      </c>
      <c r="O7" s="63">
        <v>0</v>
      </c>
      <c r="P7" s="63">
        <v>0</v>
      </c>
      <c r="Q7" s="63">
        <v>0</v>
      </c>
      <c r="R7" s="63">
        <v>0</v>
      </c>
      <c r="S7" s="63">
        <v>0</v>
      </c>
      <c r="T7" s="63">
        <v>0</v>
      </c>
      <c r="U7" s="63">
        <v>0</v>
      </c>
      <c r="V7" s="63">
        <v>0</v>
      </c>
      <c r="W7" s="63">
        <v>0</v>
      </c>
      <c r="X7" s="63">
        <v>0</v>
      </c>
      <c r="Y7" s="63">
        <v>0</v>
      </c>
      <c r="Z7" s="63">
        <v>0</v>
      </c>
      <c r="AA7" s="63">
        <v>0</v>
      </c>
      <c r="AB7" s="63">
        <v>0</v>
      </c>
      <c r="AC7" s="63">
        <v>0</v>
      </c>
      <c r="AD7" s="63">
        <v>0</v>
      </c>
      <c r="AE7" s="63">
        <v>0</v>
      </c>
    </row>
    <row r="8" spans="1:31" x14ac:dyDescent="0.2">
      <c r="A8" s="66">
        <v>3</v>
      </c>
      <c r="B8" s="63">
        <v>0</v>
      </c>
      <c r="C8" s="63">
        <v>0</v>
      </c>
      <c r="D8" s="63">
        <v>0</v>
      </c>
      <c r="E8" s="63">
        <v>0</v>
      </c>
      <c r="F8" s="63">
        <v>0</v>
      </c>
      <c r="G8" s="63">
        <v>0</v>
      </c>
      <c r="H8" s="63">
        <v>0</v>
      </c>
      <c r="I8" s="63">
        <v>0</v>
      </c>
      <c r="J8" s="63">
        <v>0</v>
      </c>
      <c r="K8" s="63">
        <v>0</v>
      </c>
      <c r="L8" s="63">
        <v>0</v>
      </c>
      <c r="M8" s="63">
        <v>0</v>
      </c>
      <c r="N8" s="63">
        <v>0</v>
      </c>
      <c r="O8" s="63">
        <v>0</v>
      </c>
      <c r="P8" s="63">
        <v>0</v>
      </c>
      <c r="Q8" s="63">
        <v>0</v>
      </c>
      <c r="R8" s="63">
        <v>0</v>
      </c>
      <c r="S8" s="63">
        <v>0</v>
      </c>
      <c r="T8" s="63">
        <v>0</v>
      </c>
      <c r="U8" s="63">
        <v>0</v>
      </c>
      <c r="V8" s="63">
        <v>0</v>
      </c>
      <c r="W8" s="63">
        <v>0</v>
      </c>
      <c r="X8" s="63">
        <v>0</v>
      </c>
      <c r="Y8" s="63">
        <v>0</v>
      </c>
      <c r="Z8" s="63">
        <v>0</v>
      </c>
      <c r="AA8" s="63">
        <v>0</v>
      </c>
      <c r="AB8" s="63">
        <v>0</v>
      </c>
      <c r="AC8" s="63">
        <v>0</v>
      </c>
      <c r="AD8" s="63">
        <v>0</v>
      </c>
      <c r="AE8" s="63">
        <v>0</v>
      </c>
    </row>
    <row r="9" spans="1:31" x14ac:dyDescent="0.2">
      <c r="A9" s="66">
        <v>4</v>
      </c>
      <c r="B9" s="63">
        <v>0</v>
      </c>
      <c r="C9" s="63">
        <v>0</v>
      </c>
      <c r="D9" s="63">
        <v>0</v>
      </c>
      <c r="E9" s="63">
        <v>0</v>
      </c>
      <c r="F9" s="63">
        <v>0</v>
      </c>
      <c r="G9" s="63">
        <v>0</v>
      </c>
      <c r="H9" s="63">
        <v>0</v>
      </c>
      <c r="I9" s="63">
        <v>0</v>
      </c>
      <c r="J9" s="63">
        <v>0</v>
      </c>
      <c r="K9" s="63">
        <v>0</v>
      </c>
      <c r="L9" s="63">
        <v>0</v>
      </c>
      <c r="M9" s="63">
        <v>0</v>
      </c>
      <c r="N9" s="63">
        <v>0</v>
      </c>
      <c r="O9" s="63">
        <v>0</v>
      </c>
      <c r="P9" s="63">
        <v>0</v>
      </c>
      <c r="Q9" s="63">
        <v>0</v>
      </c>
      <c r="R9" s="63">
        <v>0</v>
      </c>
      <c r="S9" s="63">
        <v>0</v>
      </c>
      <c r="T9" s="63">
        <v>0</v>
      </c>
      <c r="U9" s="63">
        <v>0</v>
      </c>
      <c r="V9" s="63">
        <v>0</v>
      </c>
      <c r="W9" s="63">
        <v>0</v>
      </c>
      <c r="X9" s="63">
        <v>0</v>
      </c>
      <c r="Y9" s="63">
        <v>0</v>
      </c>
      <c r="Z9" s="63">
        <v>0</v>
      </c>
      <c r="AA9" s="63">
        <v>0</v>
      </c>
      <c r="AB9" s="63">
        <v>0</v>
      </c>
      <c r="AC9" s="63">
        <v>0</v>
      </c>
      <c r="AD9" s="63">
        <v>0</v>
      </c>
      <c r="AE9" s="63">
        <v>0</v>
      </c>
    </row>
    <row r="10" spans="1:31" x14ac:dyDescent="0.2">
      <c r="A10" s="66">
        <v>5</v>
      </c>
      <c r="B10" s="63">
        <v>0.05</v>
      </c>
      <c r="C10" s="63">
        <v>0.04</v>
      </c>
      <c r="D10" s="63">
        <v>3.7999999999999999E-2</v>
      </c>
      <c r="E10" s="63">
        <v>3.7999999999999999E-2</v>
      </c>
      <c r="F10" s="63">
        <v>3.7999999999999999E-2</v>
      </c>
      <c r="G10" s="63">
        <v>6.8400000000000002E-2</v>
      </c>
      <c r="H10" s="63">
        <v>6.2700000000000006E-2</v>
      </c>
      <c r="I10" s="63">
        <v>0.06</v>
      </c>
      <c r="J10" s="63">
        <v>0.08</v>
      </c>
      <c r="K10" s="63">
        <v>0.08</v>
      </c>
      <c r="L10" s="63">
        <v>0.15</v>
      </c>
      <c r="M10" s="63">
        <v>0.14399999999999999</v>
      </c>
      <c r="N10" s="63">
        <v>0.15</v>
      </c>
      <c r="O10" s="63">
        <v>0.15</v>
      </c>
      <c r="P10" s="63">
        <v>0.15</v>
      </c>
      <c r="Q10" s="63">
        <v>1</v>
      </c>
      <c r="R10" s="63">
        <v>1</v>
      </c>
      <c r="S10" s="63">
        <v>1</v>
      </c>
      <c r="T10" s="63">
        <v>1</v>
      </c>
      <c r="U10" s="63">
        <v>1</v>
      </c>
      <c r="V10" s="63">
        <v>1</v>
      </c>
      <c r="W10" s="63">
        <v>1</v>
      </c>
      <c r="X10" s="63">
        <v>1</v>
      </c>
      <c r="Y10" s="63">
        <v>1</v>
      </c>
      <c r="Z10" s="63">
        <v>1</v>
      </c>
      <c r="AA10" s="63">
        <v>1</v>
      </c>
      <c r="AB10" s="63">
        <v>1</v>
      </c>
      <c r="AC10" s="63">
        <v>1</v>
      </c>
      <c r="AD10" s="63">
        <v>1</v>
      </c>
      <c r="AE10" s="63">
        <v>1</v>
      </c>
    </row>
    <row r="11" spans="1:31" x14ac:dyDescent="0.2">
      <c r="A11" s="66">
        <v>6</v>
      </c>
      <c r="B11" s="63">
        <v>0.05</v>
      </c>
      <c r="C11" s="63">
        <v>0.04</v>
      </c>
      <c r="D11" s="63">
        <v>3.7999999999999999E-2</v>
      </c>
      <c r="E11" s="63">
        <v>3.7999999999999999E-2</v>
      </c>
      <c r="F11" s="63">
        <v>3.7999999999999999E-2</v>
      </c>
      <c r="G11" s="63">
        <v>6.8400000000000002E-2</v>
      </c>
      <c r="H11" s="63">
        <v>6.2700000000000006E-2</v>
      </c>
      <c r="I11" s="63">
        <v>0.06</v>
      </c>
      <c r="J11" s="63">
        <v>0.08</v>
      </c>
      <c r="K11" s="63">
        <v>0.08</v>
      </c>
      <c r="L11" s="63">
        <v>0.15</v>
      </c>
      <c r="M11" s="63">
        <v>0.14399999999999999</v>
      </c>
      <c r="N11" s="63">
        <v>0.15</v>
      </c>
      <c r="O11" s="63">
        <v>0.15</v>
      </c>
      <c r="P11" s="63">
        <v>0.15</v>
      </c>
      <c r="Q11" s="63">
        <v>1</v>
      </c>
      <c r="R11" s="63">
        <v>1</v>
      </c>
      <c r="S11" s="63">
        <v>1</v>
      </c>
      <c r="T11" s="63">
        <v>1</v>
      </c>
      <c r="U11" s="63">
        <v>1</v>
      </c>
      <c r="V11" s="63">
        <v>1</v>
      </c>
      <c r="W11" s="63">
        <v>1</v>
      </c>
      <c r="X11" s="63">
        <v>1</v>
      </c>
      <c r="Y11" s="63">
        <v>1</v>
      </c>
      <c r="Z11" s="63">
        <v>1</v>
      </c>
      <c r="AA11" s="63">
        <v>1</v>
      </c>
      <c r="AB11" s="63">
        <v>1</v>
      </c>
      <c r="AC11" s="63">
        <v>1</v>
      </c>
      <c r="AD11" s="63">
        <v>1</v>
      </c>
      <c r="AE11" s="63">
        <v>1</v>
      </c>
    </row>
    <row r="12" spans="1:31" x14ac:dyDescent="0.2">
      <c r="A12" s="66">
        <v>7</v>
      </c>
      <c r="B12" s="63">
        <v>0.05</v>
      </c>
      <c r="C12" s="63">
        <v>0.04</v>
      </c>
      <c r="D12" s="63">
        <v>3.7999999999999999E-2</v>
      </c>
      <c r="E12" s="63">
        <v>3.7999999999999999E-2</v>
      </c>
      <c r="F12" s="63">
        <v>3.7999999999999999E-2</v>
      </c>
      <c r="G12" s="63">
        <v>6.8400000000000002E-2</v>
      </c>
      <c r="H12" s="63">
        <v>6.2700000000000006E-2</v>
      </c>
      <c r="I12" s="63">
        <v>0.06</v>
      </c>
      <c r="J12" s="63">
        <v>0.08</v>
      </c>
      <c r="K12" s="63">
        <v>0.08</v>
      </c>
      <c r="L12" s="63">
        <v>0.15</v>
      </c>
      <c r="M12" s="63">
        <v>0.14399999999999999</v>
      </c>
      <c r="N12" s="63">
        <v>0.15</v>
      </c>
      <c r="O12" s="63">
        <v>0.15</v>
      </c>
      <c r="P12" s="63">
        <v>0.15</v>
      </c>
      <c r="Q12" s="63">
        <v>1</v>
      </c>
      <c r="R12" s="63">
        <v>1</v>
      </c>
      <c r="S12" s="63">
        <v>1</v>
      </c>
      <c r="T12" s="63">
        <v>1</v>
      </c>
      <c r="U12" s="63">
        <v>1</v>
      </c>
      <c r="V12" s="63">
        <v>1</v>
      </c>
      <c r="W12" s="63">
        <v>1</v>
      </c>
      <c r="X12" s="63">
        <v>1</v>
      </c>
      <c r="Y12" s="63">
        <v>1</v>
      </c>
      <c r="Z12" s="63">
        <v>1</v>
      </c>
      <c r="AA12" s="63">
        <v>1</v>
      </c>
      <c r="AB12" s="63">
        <v>1</v>
      </c>
      <c r="AC12" s="63">
        <v>1</v>
      </c>
      <c r="AD12" s="63">
        <v>1</v>
      </c>
      <c r="AE12" s="63">
        <v>1</v>
      </c>
    </row>
    <row r="13" spans="1:31" x14ac:dyDescent="0.2">
      <c r="A13" s="66">
        <v>8</v>
      </c>
      <c r="B13" s="63">
        <v>0.05</v>
      </c>
      <c r="C13" s="63">
        <v>0.04</v>
      </c>
      <c r="D13" s="63">
        <v>3.7999999999999999E-2</v>
      </c>
      <c r="E13" s="63">
        <v>3.7999999999999999E-2</v>
      </c>
      <c r="F13" s="63">
        <v>3.7999999999999999E-2</v>
      </c>
      <c r="G13" s="63">
        <v>6.8400000000000002E-2</v>
      </c>
      <c r="H13" s="63">
        <v>6.2700000000000006E-2</v>
      </c>
      <c r="I13" s="63">
        <v>0.06</v>
      </c>
      <c r="J13" s="63">
        <v>0.08</v>
      </c>
      <c r="K13" s="63">
        <v>0.08</v>
      </c>
      <c r="L13" s="63">
        <v>0.15</v>
      </c>
      <c r="M13" s="63">
        <v>0.14399999999999999</v>
      </c>
      <c r="N13" s="63">
        <v>0.15</v>
      </c>
      <c r="O13" s="63">
        <v>0.15</v>
      </c>
      <c r="P13" s="63">
        <v>0.15</v>
      </c>
      <c r="Q13" s="63">
        <v>1</v>
      </c>
      <c r="R13" s="63">
        <v>1</v>
      </c>
      <c r="S13" s="63">
        <v>1</v>
      </c>
      <c r="T13" s="63">
        <v>1</v>
      </c>
      <c r="U13" s="63">
        <v>1</v>
      </c>
      <c r="V13" s="63">
        <v>1</v>
      </c>
      <c r="W13" s="63">
        <v>1</v>
      </c>
      <c r="X13" s="63">
        <v>1</v>
      </c>
      <c r="Y13" s="63">
        <v>1</v>
      </c>
      <c r="Z13" s="63">
        <v>1</v>
      </c>
      <c r="AA13" s="63">
        <v>1</v>
      </c>
      <c r="AB13" s="63">
        <v>1</v>
      </c>
      <c r="AC13" s="63">
        <v>1</v>
      </c>
      <c r="AD13" s="63">
        <v>1</v>
      </c>
      <c r="AE13" s="63">
        <v>1</v>
      </c>
    </row>
    <row r="14" spans="1:31" x14ac:dyDescent="0.2">
      <c r="A14" s="66">
        <v>9</v>
      </c>
      <c r="B14" s="63">
        <v>0.05</v>
      </c>
      <c r="C14" s="63">
        <v>0.04</v>
      </c>
      <c r="D14" s="63">
        <v>3.7999999999999999E-2</v>
      </c>
      <c r="E14" s="63">
        <v>3.7999999999999999E-2</v>
      </c>
      <c r="F14" s="63">
        <v>3.7999999999999999E-2</v>
      </c>
      <c r="G14" s="63">
        <v>6.8400000000000002E-2</v>
      </c>
      <c r="H14" s="63">
        <v>6.2700000000000006E-2</v>
      </c>
      <c r="I14" s="63">
        <v>0.06</v>
      </c>
      <c r="J14" s="63">
        <v>0.08</v>
      </c>
      <c r="K14" s="63">
        <v>0.08</v>
      </c>
      <c r="L14" s="63">
        <v>0.15</v>
      </c>
      <c r="M14" s="63">
        <v>0.14399999999999999</v>
      </c>
      <c r="N14" s="63">
        <v>0.15</v>
      </c>
      <c r="O14" s="63">
        <v>0.15</v>
      </c>
      <c r="P14" s="63">
        <v>0.15</v>
      </c>
      <c r="Q14" s="63">
        <v>1</v>
      </c>
      <c r="R14" s="63">
        <v>1</v>
      </c>
      <c r="S14" s="63">
        <v>1</v>
      </c>
      <c r="T14" s="63">
        <v>1</v>
      </c>
      <c r="U14" s="63">
        <v>1</v>
      </c>
      <c r="V14" s="63">
        <v>1</v>
      </c>
      <c r="W14" s="63">
        <v>1</v>
      </c>
      <c r="X14" s="63">
        <v>1</v>
      </c>
      <c r="Y14" s="63">
        <v>1</v>
      </c>
      <c r="Z14" s="63">
        <v>1</v>
      </c>
      <c r="AA14" s="63">
        <v>1</v>
      </c>
      <c r="AB14" s="63">
        <v>1</v>
      </c>
      <c r="AC14" s="63">
        <v>1</v>
      </c>
      <c r="AD14" s="63">
        <v>1</v>
      </c>
      <c r="AE14" s="63">
        <v>1</v>
      </c>
    </row>
    <row r="15" spans="1:31" x14ac:dyDescent="0.2">
      <c r="A15" s="66">
        <v>10</v>
      </c>
      <c r="B15" s="63">
        <v>0.05</v>
      </c>
      <c r="C15" s="63">
        <v>0.04</v>
      </c>
      <c r="D15" s="63">
        <v>3.7999999999999999E-2</v>
      </c>
      <c r="E15" s="63">
        <v>3.7999999999999999E-2</v>
      </c>
      <c r="F15" s="63">
        <v>3.7999999999999999E-2</v>
      </c>
      <c r="G15" s="63">
        <v>6.8400000000000002E-2</v>
      </c>
      <c r="H15" s="63">
        <v>6.2700000000000006E-2</v>
      </c>
      <c r="I15" s="63">
        <v>0.06</v>
      </c>
      <c r="J15" s="63">
        <v>0.08</v>
      </c>
      <c r="K15" s="63">
        <v>0.08</v>
      </c>
      <c r="L15" s="63">
        <v>0.15</v>
      </c>
      <c r="M15" s="63">
        <v>0.14399999999999999</v>
      </c>
      <c r="N15" s="63">
        <v>0.15</v>
      </c>
      <c r="O15" s="63">
        <v>0.15</v>
      </c>
      <c r="P15" s="63">
        <v>0.15</v>
      </c>
      <c r="Q15" s="63">
        <v>1</v>
      </c>
      <c r="R15" s="63">
        <v>1</v>
      </c>
      <c r="S15" s="63">
        <v>1</v>
      </c>
      <c r="T15" s="63">
        <v>1</v>
      </c>
      <c r="U15" s="63">
        <v>1</v>
      </c>
      <c r="V15" s="63">
        <v>1</v>
      </c>
      <c r="W15" s="63">
        <v>1</v>
      </c>
      <c r="X15" s="63">
        <v>1</v>
      </c>
      <c r="Y15" s="63">
        <v>1</v>
      </c>
      <c r="Z15" s="63">
        <v>1</v>
      </c>
      <c r="AA15" s="63">
        <v>1</v>
      </c>
      <c r="AB15" s="63">
        <v>1</v>
      </c>
      <c r="AC15" s="63">
        <v>1</v>
      </c>
      <c r="AD15" s="63">
        <v>1</v>
      </c>
      <c r="AE15" s="63">
        <v>1</v>
      </c>
    </row>
    <row r="16" spans="1:31" x14ac:dyDescent="0.2">
      <c r="A16" s="66">
        <v>11</v>
      </c>
      <c r="B16" s="63">
        <v>0.05</v>
      </c>
      <c r="C16" s="63">
        <v>0.04</v>
      </c>
      <c r="D16" s="63">
        <v>3.7999999999999999E-2</v>
      </c>
      <c r="E16" s="63">
        <v>3.7999999999999999E-2</v>
      </c>
      <c r="F16" s="63">
        <v>3.7999999999999999E-2</v>
      </c>
      <c r="G16" s="63">
        <v>6.8400000000000002E-2</v>
      </c>
      <c r="H16" s="63">
        <v>6.2700000000000006E-2</v>
      </c>
      <c r="I16" s="63">
        <v>0.06</v>
      </c>
      <c r="J16" s="63">
        <v>0.08</v>
      </c>
      <c r="K16" s="63">
        <v>0.08</v>
      </c>
      <c r="L16" s="63">
        <v>0.15</v>
      </c>
      <c r="M16" s="63">
        <v>0.14399999999999999</v>
      </c>
      <c r="N16" s="63">
        <v>0.15</v>
      </c>
      <c r="O16" s="63">
        <v>0.15</v>
      </c>
      <c r="P16" s="63">
        <v>0.15</v>
      </c>
      <c r="Q16" s="63">
        <v>1</v>
      </c>
      <c r="R16" s="63">
        <v>1</v>
      </c>
      <c r="S16" s="63">
        <v>1</v>
      </c>
      <c r="T16" s="63">
        <v>1</v>
      </c>
      <c r="U16" s="63">
        <v>1</v>
      </c>
      <c r="V16" s="63">
        <v>1</v>
      </c>
      <c r="W16" s="63">
        <v>1</v>
      </c>
      <c r="X16" s="63">
        <v>1</v>
      </c>
      <c r="Y16" s="63">
        <v>1</v>
      </c>
      <c r="Z16" s="63">
        <v>1</v>
      </c>
      <c r="AA16" s="63">
        <v>1</v>
      </c>
      <c r="AB16" s="63">
        <v>1</v>
      </c>
      <c r="AC16" s="63">
        <v>1</v>
      </c>
      <c r="AD16" s="63">
        <v>1</v>
      </c>
      <c r="AE16" s="63">
        <v>1</v>
      </c>
    </row>
    <row r="17" spans="1:31" x14ac:dyDescent="0.2">
      <c r="A17" s="66">
        <v>12</v>
      </c>
      <c r="B17" s="63">
        <v>0.05</v>
      </c>
      <c r="C17" s="63">
        <v>0.04</v>
      </c>
      <c r="D17" s="63">
        <v>3.7999999999999999E-2</v>
      </c>
      <c r="E17" s="63">
        <v>3.7999999999999999E-2</v>
      </c>
      <c r="F17" s="63">
        <v>3.7999999999999999E-2</v>
      </c>
      <c r="G17" s="63">
        <v>6.8400000000000002E-2</v>
      </c>
      <c r="H17" s="63">
        <v>6.2700000000000006E-2</v>
      </c>
      <c r="I17" s="63">
        <v>0.06</v>
      </c>
      <c r="J17" s="63">
        <v>0.08</v>
      </c>
      <c r="K17" s="63">
        <v>0.08</v>
      </c>
      <c r="L17" s="63">
        <v>0.15</v>
      </c>
      <c r="M17" s="63">
        <v>0.14399999999999999</v>
      </c>
      <c r="N17" s="63">
        <v>0.15</v>
      </c>
      <c r="O17" s="63">
        <v>0.15</v>
      </c>
      <c r="P17" s="63">
        <v>0.15</v>
      </c>
      <c r="Q17" s="63">
        <v>1</v>
      </c>
      <c r="R17" s="63">
        <v>1</v>
      </c>
      <c r="S17" s="63">
        <v>1</v>
      </c>
      <c r="T17" s="63">
        <v>1</v>
      </c>
      <c r="U17" s="63">
        <v>1</v>
      </c>
      <c r="V17" s="63">
        <v>1</v>
      </c>
      <c r="W17" s="63">
        <v>1</v>
      </c>
      <c r="X17" s="63">
        <v>1</v>
      </c>
      <c r="Y17" s="63">
        <v>1</v>
      </c>
      <c r="Z17" s="63">
        <v>1</v>
      </c>
      <c r="AA17" s="63">
        <v>1</v>
      </c>
      <c r="AB17" s="63">
        <v>1</v>
      </c>
      <c r="AC17" s="63">
        <v>1</v>
      </c>
      <c r="AD17" s="63">
        <v>1</v>
      </c>
      <c r="AE17" s="63">
        <v>1</v>
      </c>
    </row>
    <row r="18" spans="1:31" x14ac:dyDescent="0.2">
      <c r="A18" s="66">
        <v>13</v>
      </c>
      <c r="B18" s="63">
        <v>0.05</v>
      </c>
      <c r="C18" s="63">
        <v>0.04</v>
      </c>
      <c r="D18" s="63">
        <v>3.7999999999999999E-2</v>
      </c>
      <c r="E18" s="63">
        <v>3.7999999999999999E-2</v>
      </c>
      <c r="F18" s="63">
        <v>3.7999999999999999E-2</v>
      </c>
      <c r="G18" s="63">
        <v>6.8400000000000002E-2</v>
      </c>
      <c r="H18" s="63">
        <v>6.2700000000000006E-2</v>
      </c>
      <c r="I18" s="63">
        <v>0.06</v>
      </c>
      <c r="J18" s="63">
        <v>0.08</v>
      </c>
      <c r="K18" s="63">
        <v>0.08</v>
      </c>
      <c r="L18" s="63">
        <v>0.15</v>
      </c>
      <c r="M18" s="63">
        <v>0.14399999999999999</v>
      </c>
      <c r="N18" s="63">
        <v>0.15</v>
      </c>
      <c r="O18" s="63">
        <v>0.15</v>
      </c>
      <c r="P18" s="63">
        <v>0.15</v>
      </c>
      <c r="Q18" s="63">
        <v>1</v>
      </c>
      <c r="R18" s="63">
        <v>1</v>
      </c>
      <c r="S18" s="63">
        <v>1</v>
      </c>
      <c r="T18" s="63">
        <v>1</v>
      </c>
      <c r="U18" s="63">
        <v>1</v>
      </c>
      <c r="V18" s="63">
        <v>1</v>
      </c>
      <c r="W18" s="63">
        <v>1</v>
      </c>
      <c r="X18" s="63">
        <v>1</v>
      </c>
      <c r="Y18" s="63">
        <v>1</v>
      </c>
      <c r="Z18" s="63">
        <v>1</v>
      </c>
      <c r="AA18" s="63">
        <v>1</v>
      </c>
      <c r="AB18" s="63">
        <v>1</v>
      </c>
      <c r="AC18" s="63">
        <v>1</v>
      </c>
      <c r="AD18" s="63">
        <v>1</v>
      </c>
      <c r="AE18" s="63">
        <v>1</v>
      </c>
    </row>
    <row r="19" spans="1:31" x14ac:dyDescent="0.2">
      <c r="A19" s="66">
        <v>14</v>
      </c>
      <c r="B19" s="63">
        <v>0.05</v>
      </c>
      <c r="C19" s="63">
        <v>0.04</v>
      </c>
      <c r="D19" s="63">
        <v>3.7999999999999999E-2</v>
      </c>
      <c r="E19" s="63">
        <v>3.7999999999999999E-2</v>
      </c>
      <c r="F19" s="63">
        <v>3.7999999999999999E-2</v>
      </c>
      <c r="G19" s="63">
        <v>6.8400000000000002E-2</v>
      </c>
      <c r="H19" s="63">
        <v>6.2700000000000006E-2</v>
      </c>
      <c r="I19" s="63">
        <v>0.06</v>
      </c>
      <c r="J19" s="63">
        <v>0.08</v>
      </c>
      <c r="K19" s="63">
        <v>0.08</v>
      </c>
      <c r="L19" s="63">
        <v>0.15</v>
      </c>
      <c r="M19" s="63">
        <v>0.14399999999999999</v>
      </c>
      <c r="N19" s="63">
        <v>0.15</v>
      </c>
      <c r="O19" s="63">
        <v>0.15</v>
      </c>
      <c r="P19" s="63">
        <v>0.15</v>
      </c>
      <c r="Q19" s="63">
        <v>1</v>
      </c>
      <c r="R19" s="63">
        <v>1</v>
      </c>
      <c r="S19" s="63">
        <v>1</v>
      </c>
      <c r="T19" s="63">
        <v>1</v>
      </c>
      <c r="U19" s="63">
        <v>1</v>
      </c>
      <c r="V19" s="63">
        <v>1</v>
      </c>
      <c r="W19" s="63">
        <v>1</v>
      </c>
      <c r="X19" s="63">
        <v>1</v>
      </c>
      <c r="Y19" s="63">
        <v>1</v>
      </c>
      <c r="Z19" s="63">
        <v>1</v>
      </c>
      <c r="AA19" s="63">
        <v>1</v>
      </c>
      <c r="AB19" s="63">
        <v>1</v>
      </c>
      <c r="AC19" s="63">
        <v>1</v>
      </c>
      <c r="AD19" s="63">
        <v>1</v>
      </c>
      <c r="AE19" s="63">
        <v>1</v>
      </c>
    </row>
    <row r="20" spans="1:31" x14ac:dyDescent="0.2">
      <c r="A20" s="66">
        <v>15</v>
      </c>
      <c r="B20" s="63">
        <v>0.05</v>
      </c>
      <c r="C20" s="63">
        <v>0.04</v>
      </c>
      <c r="D20" s="63">
        <v>3.7999999999999999E-2</v>
      </c>
      <c r="E20" s="63">
        <v>3.7999999999999999E-2</v>
      </c>
      <c r="F20" s="63">
        <v>3.7999999999999999E-2</v>
      </c>
      <c r="G20" s="63">
        <v>6.8400000000000002E-2</v>
      </c>
      <c r="H20" s="63">
        <v>6.2700000000000006E-2</v>
      </c>
      <c r="I20" s="63">
        <v>0.06</v>
      </c>
      <c r="J20" s="63">
        <v>0.08</v>
      </c>
      <c r="K20" s="63">
        <v>0.08</v>
      </c>
      <c r="L20" s="63">
        <v>0.15</v>
      </c>
      <c r="M20" s="63">
        <v>0.14399999999999999</v>
      </c>
      <c r="N20" s="63">
        <v>0.15</v>
      </c>
      <c r="O20" s="63">
        <v>0.15</v>
      </c>
      <c r="P20" s="63">
        <v>0.15</v>
      </c>
      <c r="Q20" s="63">
        <v>1</v>
      </c>
      <c r="R20" s="63">
        <v>1</v>
      </c>
      <c r="S20" s="63">
        <v>1</v>
      </c>
      <c r="T20" s="63">
        <v>1</v>
      </c>
      <c r="U20" s="63">
        <v>1</v>
      </c>
      <c r="V20" s="63">
        <v>1</v>
      </c>
      <c r="W20" s="63">
        <v>1</v>
      </c>
      <c r="X20" s="63">
        <v>1</v>
      </c>
      <c r="Y20" s="63">
        <v>1</v>
      </c>
      <c r="Z20" s="63">
        <v>1</v>
      </c>
      <c r="AA20" s="63">
        <v>1</v>
      </c>
      <c r="AB20" s="63">
        <v>1</v>
      </c>
      <c r="AC20" s="63">
        <v>1</v>
      </c>
      <c r="AD20" s="63">
        <v>1</v>
      </c>
      <c r="AE20" s="63">
        <v>1</v>
      </c>
    </row>
    <row r="21" spans="1:31" x14ac:dyDescent="0.2">
      <c r="A21" s="66">
        <v>16</v>
      </c>
      <c r="B21" s="63">
        <v>0.05</v>
      </c>
      <c r="C21" s="63">
        <v>0.04</v>
      </c>
      <c r="D21" s="63">
        <v>3.7999999999999999E-2</v>
      </c>
      <c r="E21" s="63">
        <v>3.7999999999999999E-2</v>
      </c>
      <c r="F21" s="63">
        <v>3.7999999999999999E-2</v>
      </c>
      <c r="G21" s="63">
        <v>6.8400000000000002E-2</v>
      </c>
      <c r="H21" s="63">
        <v>6.2700000000000006E-2</v>
      </c>
      <c r="I21" s="63">
        <v>0.06</v>
      </c>
      <c r="J21" s="63">
        <v>0.08</v>
      </c>
      <c r="K21" s="63">
        <v>0.08</v>
      </c>
      <c r="L21" s="63">
        <v>0.15</v>
      </c>
      <c r="M21" s="63">
        <v>0.14399999999999999</v>
      </c>
      <c r="N21" s="63">
        <v>0.15</v>
      </c>
      <c r="O21" s="63">
        <v>0.15</v>
      </c>
      <c r="P21" s="63">
        <v>0.15</v>
      </c>
      <c r="Q21" s="63">
        <v>1</v>
      </c>
      <c r="R21" s="63">
        <v>1</v>
      </c>
      <c r="S21" s="63">
        <v>1</v>
      </c>
      <c r="T21" s="63">
        <v>1</v>
      </c>
      <c r="U21" s="63">
        <v>1</v>
      </c>
      <c r="V21" s="63">
        <v>1</v>
      </c>
      <c r="W21" s="63">
        <v>1</v>
      </c>
      <c r="X21" s="63">
        <v>1</v>
      </c>
      <c r="Y21" s="63">
        <v>1</v>
      </c>
      <c r="Z21" s="63">
        <v>1</v>
      </c>
      <c r="AA21" s="63">
        <v>1</v>
      </c>
      <c r="AB21" s="63">
        <v>1</v>
      </c>
      <c r="AC21" s="63">
        <v>1</v>
      </c>
      <c r="AD21" s="63">
        <v>1</v>
      </c>
      <c r="AE21" s="63">
        <v>1</v>
      </c>
    </row>
    <row r="22" spans="1:31" x14ac:dyDescent="0.2">
      <c r="A22" s="66">
        <v>17</v>
      </c>
      <c r="B22" s="63">
        <v>0.05</v>
      </c>
      <c r="C22" s="63">
        <v>0.04</v>
      </c>
      <c r="D22" s="63">
        <v>3.7999999999999999E-2</v>
      </c>
      <c r="E22" s="63">
        <v>3.7999999999999999E-2</v>
      </c>
      <c r="F22" s="63">
        <v>3.7999999999999999E-2</v>
      </c>
      <c r="G22" s="63">
        <v>6.8400000000000002E-2</v>
      </c>
      <c r="H22" s="63">
        <v>6.2700000000000006E-2</v>
      </c>
      <c r="I22" s="63">
        <v>0.06</v>
      </c>
      <c r="J22" s="63">
        <v>0.08</v>
      </c>
      <c r="K22" s="63">
        <v>0.08</v>
      </c>
      <c r="L22" s="63">
        <v>0.15</v>
      </c>
      <c r="M22" s="63">
        <v>0.14399999999999999</v>
      </c>
      <c r="N22" s="63">
        <v>0.15</v>
      </c>
      <c r="O22" s="63">
        <v>0.15</v>
      </c>
      <c r="P22" s="63">
        <v>0.15</v>
      </c>
      <c r="Q22" s="63">
        <v>1</v>
      </c>
      <c r="R22" s="63">
        <v>1</v>
      </c>
      <c r="S22" s="63">
        <v>1</v>
      </c>
      <c r="T22" s="63">
        <v>1</v>
      </c>
      <c r="U22" s="63">
        <v>1</v>
      </c>
      <c r="V22" s="63">
        <v>1</v>
      </c>
      <c r="W22" s="63">
        <v>1</v>
      </c>
      <c r="X22" s="63">
        <v>1</v>
      </c>
      <c r="Y22" s="63">
        <v>1</v>
      </c>
      <c r="Z22" s="63">
        <v>1</v>
      </c>
      <c r="AA22" s="63">
        <v>1</v>
      </c>
      <c r="AB22" s="63">
        <v>1</v>
      </c>
      <c r="AC22" s="63">
        <v>1</v>
      </c>
      <c r="AD22" s="63">
        <v>1</v>
      </c>
      <c r="AE22" s="63">
        <v>1</v>
      </c>
    </row>
    <row r="23" spans="1:31" x14ac:dyDescent="0.2">
      <c r="A23" s="66">
        <v>18</v>
      </c>
      <c r="B23" s="63">
        <v>0.05</v>
      </c>
      <c r="C23" s="63">
        <v>0.04</v>
      </c>
      <c r="D23" s="63">
        <v>3.7999999999999999E-2</v>
      </c>
      <c r="E23" s="63">
        <v>3.7999999999999999E-2</v>
      </c>
      <c r="F23" s="63">
        <v>3.7999999999999999E-2</v>
      </c>
      <c r="G23" s="63">
        <v>6.8400000000000002E-2</v>
      </c>
      <c r="H23" s="63">
        <v>6.2700000000000006E-2</v>
      </c>
      <c r="I23" s="63">
        <v>0.06</v>
      </c>
      <c r="J23" s="63">
        <v>0.08</v>
      </c>
      <c r="K23" s="63">
        <v>0.08</v>
      </c>
      <c r="L23" s="63">
        <v>0.15</v>
      </c>
      <c r="M23" s="63">
        <v>0.14399999999999999</v>
      </c>
      <c r="N23" s="63">
        <v>0.15</v>
      </c>
      <c r="O23" s="63">
        <v>0.15</v>
      </c>
      <c r="P23" s="63">
        <v>0.15</v>
      </c>
      <c r="Q23" s="63">
        <v>1</v>
      </c>
      <c r="R23" s="63">
        <v>1</v>
      </c>
      <c r="S23" s="63">
        <v>1</v>
      </c>
      <c r="T23" s="63">
        <v>1</v>
      </c>
      <c r="U23" s="63">
        <v>1</v>
      </c>
      <c r="V23" s="63">
        <v>1</v>
      </c>
      <c r="W23" s="63">
        <v>1</v>
      </c>
      <c r="X23" s="63">
        <v>1</v>
      </c>
      <c r="Y23" s="63">
        <v>1</v>
      </c>
      <c r="Z23" s="63">
        <v>1</v>
      </c>
      <c r="AA23" s="63">
        <v>1</v>
      </c>
      <c r="AB23" s="63">
        <v>1</v>
      </c>
      <c r="AC23" s="63">
        <v>1</v>
      </c>
      <c r="AD23" s="63">
        <v>1</v>
      </c>
      <c r="AE23" s="63">
        <v>1</v>
      </c>
    </row>
    <row r="24" spans="1:31" x14ac:dyDescent="0.2">
      <c r="A24" s="66">
        <v>19</v>
      </c>
      <c r="B24" s="63">
        <v>0.05</v>
      </c>
      <c r="C24" s="63">
        <v>0.04</v>
      </c>
      <c r="D24" s="63">
        <v>3.7999999999999999E-2</v>
      </c>
      <c r="E24" s="63">
        <v>3.7999999999999999E-2</v>
      </c>
      <c r="F24" s="63">
        <v>3.7999999999999999E-2</v>
      </c>
      <c r="G24" s="63">
        <v>7.5810000000000002E-2</v>
      </c>
      <c r="H24" s="63">
        <v>6.9489999999999996E-2</v>
      </c>
      <c r="I24" s="63">
        <v>6.6500000000000004E-2</v>
      </c>
      <c r="J24" s="63">
        <v>8.2600000000000007E-2</v>
      </c>
      <c r="K24" s="63">
        <v>8.3900000000000002E-2</v>
      </c>
      <c r="L24" s="63">
        <v>0.15</v>
      </c>
      <c r="M24" s="63">
        <v>0.14399999999999999</v>
      </c>
      <c r="N24" s="63">
        <v>0.15</v>
      </c>
      <c r="O24" s="63">
        <v>0.15</v>
      </c>
      <c r="P24" s="63">
        <v>0.15</v>
      </c>
      <c r="Q24" s="63">
        <v>1</v>
      </c>
      <c r="R24" s="63">
        <v>1</v>
      </c>
      <c r="S24" s="63">
        <v>1</v>
      </c>
      <c r="T24" s="63">
        <v>1</v>
      </c>
      <c r="U24" s="63">
        <v>1</v>
      </c>
      <c r="V24" s="63">
        <v>1</v>
      </c>
      <c r="W24" s="63">
        <v>1</v>
      </c>
      <c r="X24" s="63">
        <v>1</v>
      </c>
      <c r="Y24" s="63">
        <v>1</v>
      </c>
      <c r="Z24" s="63">
        <v>1</v>
      </c>
      <c r="AA24" s="63">
        <v>1</v>
      </c>
      <c r="AB24" s="63">
        <v>1</v>
      </c>
      <c r="AC24" s="63">
        <v>1</v>
      </c>
      <c r="AD24" s="63">
        <v>1</v>
      </c>
      <c r="AE24" s="63">
        <v>1</v>
      </c>
    </row>
    <row r="25" spans="1:31" x14ac:dyDescent="0.2">
      <c r="A25" s="66">
        <v>20</v>
      </c>
      <c r="B25" s="63">
        <v>0.05</v>
      </c>
      <c r="C25" s="63">
        <v>0.04</v>
      </c>
      <c r="D25" s="63">
        <v>3.7999999999999999E-2</v>
      </c>
      <c r="E25" s="63">
        <v>3.7999999999999999E-2</v>
      </c>
      <c r="F25" s="63">
        <v>4.3700000000000003E-2</v>
      </c>
      <c r="G25" s="63">
        <v>9.1200000000000003E-2</v>
      </c>
      <c r="H25" s="63">
        <v>8.3599999999999994E-2</v>
      </c>
      <c r="I25" s="63">
        <v>0.08</v>
      </c>
      <c r="J25" s="63">
        <v>8.7999999999999995E-2</v>
      </c>
      <c r="K25" s="63">
        <v>9.1999999999999998E-2</v>
      </c>
      <c r="L25" s="63">
        <v>0.15</v>
      </c>
      <c r="M25" s="63">
        <v>0.14399999999999999</v>
      </c>
      <c r="N25" s="63">
        <v>0.15</v>
      </c>
      <c r="O25" s="63">
        <v>0.15</v>
      </c>
      <c r="P25" s="63">
        <v>0.15</v>
      </c>
      <c r="Q25" s="63">
        <v>1</v>
      </c>
      <c r="R25" s="63">
        <v>1</v>
      </c>
      <c r="S25" s="63">
        <v>1</v>
      </c>
      <c r="T25" s="63">
        <v>1</v>
      </c>
      <c r="U25" s="63">
        <v>1</v>
      </c>
      <c r="V25" s="63">
        <v>1</v>
      </c>
      <c r="W25" s="63">
        <v>1</v>
      </c>
      <c r="X25" s="63">
        <v>1</v>
      </c>
      <c r="Y25" s="63">
        <v>1</v>
      </c>
      <c r="Z25" s="63">
        <v>1</v>
      </c>
      <c r="AA25" s="63">
        <v>1</v>
      </c>
      <c r="AB25" s="63">
        <v>1</v>
      </c>
      <c r="AC25" s="63">
        <v>1</v>
      </c>
      <c r="AD25" s="63">
        <v>1</v>
      </c>
      <c r="AE25" s="63">
        <v>1</v>
      </c>
    </row>
    <row r="26" spans="1:31" x14ac:dyDescent="0.2">
      <c r="A26" s="66">
        <v>21</v>
      </c>
      <c r="B26" s="63">
        <v>0.05</v>
      </c>
      <c r="C26" s="63">
        <v>0.04</v>
      </c>
      <c r="D26" s="63">
        <v>3.7999999999999999E-2</v>
      </c>
      <c r="E26" s="63">
        <v>4.1119999999999997E-2</v>
      </c>
      <c r="F26" s="63">
        <v>5.586E-2</v>
      </c>
      <c r="G26" s="63">
        <v>0.10659</v>
      </c>
      <c r="H26" s="63">
        <v>9.7710000000000005E-2</v>
      </c>
      <c r="I26" s="63">
        <v>9.35E-2</v>
      </c>
      <c r="J26" s="63">
        <v>9.3399999999999997E-2</v>
      </c>
      <c r="K26" s="63">
        <v>0.10009999999999999</v>
      </c>
      <c r="L26" s="63">
        <v>0.15</v>
      </c>
      <c r="M26" s="63">
        <v>0.14399999999999999</v>
      </c>
      <c r="N26" s="63">
        <v>0.15</v>
      </c>
      <c r="O26" s="63">
        <v>0.15</v>
      </c>
      <c r="P26" s="63">
        <v>0.15</v>
      </c>
      <c r="Q26" s="63">
        <v>1</v>
      </c>
      <c r="R26" s="63">
        <v>1</v>
      </c>
      <c r="S26" s="63">
        <v>1</v>
      </c>
      <c r="T26" s="63">
        <v>1</v>
      </c>
      <c r="U26" s="63">
        <v>1</v>
      </c>
      <c r="V26" s="63">
        <v>1</v>
      </c>
      <c r="W26" s="63">
        <v>1</v>
      </c>
      <c r="X26" s="63">
        <v>1</v>
      </c>
      <c r="Y26" s="63">
        <v>1</v>
      </c>
      <c r="Z26" s="63">
        <v>1</v>
      </c>
      <c r="AA26" s="63">
        <v>1</v>
      </c>
      <c r="AB26" s="63">
        <v>1</v>
      </c>
      <c r="AC26" s="63">
        <v>1</v>
      </c>
      <c r="AD26" s="63">
        <v>1</v>
      </c>
      <c r="AE26" s="63">
        <v>1</v>
      </c>
    </row>
    <row r="27" spans="1:31" x14ac:dyDescent="0.2">
      <c r="A27" s="66">
        <v>22</v>
      </c>
      <c r="B27" s="63">
        <v>0.05</v>
      </c>
      <c r="C27" s="63">
        <v>0.04</v>
      </c>
      <c r="D27" s="63">
        <v>3.8460000000000001E-2</v>
      </c>
      <c r="E27" s="63">
        <v>5.0310000000000001E-2</v>
      </c>
      <c r="F27" s="63">
        <v>6.8019999999999997E-2</v>
      </c>
      <c r="G27" s="63">
        <v>0.12198000000000001</v>
      </c>
      <c r="H27" s="63">
        <v>0.11182</v>
      </c>
      <c r="I27" s="63">
        <v>0.107</v>
      </c>
      <c r="J27" s="63">
        <v>9.8799999999999999E-2</v>
      </c>
      <c r="K27" s="63">
        <v>0.1082</v>
      </c>
      <c r="L27" s="63">
        <v>0.15</v>
      </c>
      <c r="M27" s="63">
        <v>0.14399999999999999</v>
      </c>
      <c r="N27" s="63">
        <v>0.15</v>
      </c>
      <c r="O27" s="63">
        <v>0.15</v>
      </c>
      <c r="P27" s="63">
        <v>0.15</v>
      </c>
      <c r="Q27" s="63">
        <v>1</v>
      </c>
      <c r="R27" s="63">
        <v>1</v>
      </c>
      <c r="S27" s="63">
        <v>1</v>
      </c>
      <c r="T27" s="63">
        <v>1</v>
      </c>
      <c r="U27" s="63">
        <v>1</v>
      </c>
      <c r="V27" s="63">
        <v>1</v>
      </c>
      <c r="W27" s="63">
        <v>1</v>
      </c>
      <c r="X27" s="63">
        <v>1</v>
      </c>
      <c r="Y27" s="63">
        <v>1</v>
      </c>
      <c r="Z27" s="63">
        <v>1</v>
      </c>
      <c r="AA27" s="63">
        <v>1</v>
      </c>
      <c r="AB27" s="63">
        <v>1</v>
      </c>
      <c r="AC27" s="63">
        <v>1</v>
      </c>
      <c r="AD27" s="63">
        <v>1</v>
      </c>
      <c r="AE27" s="63">
        <v>1</v>
      </c>
    </row>
    <row r="28" spans="1:31" x14ac:dyDescent="0.2">
      <c r="A28" s="66">
        <v>23</v>
      </c>
      <c r="B28" s="63">
        <v>0.05</v>
      </c>
      <c r="C28" s="63">
        <v>0.04</v>
      </c>
      <c r="D28" s="63">
        <v>4.4949999999999997E-2</v>
      </c>
      <c r="E28" s="63">
        <v>5.951E-2</v>
      </c>
      <c r="F28" s="63">
        <v>8.0180000000000001E-2</v>
      </c>
      <c r="G28" s="63">
        <v>0.12778999999999999</v>
      </c>
      <c r="H28" s="63">
        <v>0.11715</v>
      </c>
      <c r="I28" s="63">
        <v>0.11210000000000001</v>
      </c>
      <c r="J28" s="63">
        <v>0.1105</v>
      </c>
      <c r="K28" s="63">
        <v>0.11840000000000001</v>
      </c>
      <c r="L28" s="63">
        <v>0.15</v>
      </c>
      <c r="M28" s="63">
        <v>0.14399999999999999</v>
      </c>
      <c r="N28" s="63">
        <v>0.15</v>
      </c>
      <c r="O28" s="63">
        <v>0.15</v>
      </c>
      <c r="P28" s="63">
        <v>0.15</v>
      </c>
      <c r="Q28" s="63">
        <v>1</v>
      </c>
      <c r="R28" s="63">
        <v>1</v>
      </c>
      <c r="S28" s="63">
        <v>1</v>
      </c>
      <c r="T28" s="63">
        <v>1</v>
      </c>
      <c r="U28" s="63">
        <v>1</v>
      </c>
      <c r="V28" s="63">
        <v>1</v>
      </c>
      <c r="W28" s="63">
        <v>1</v>
      </c>
      <c r="X28" s="63">
        <v>1</v>
      </c>
      <c r="Y28" s="63">
        <v>1</v>
      </c>
      <c r="Z28" s="63">
        <v>1</v>
      </c>
      <c r="AA28" s="63">
        <v>1</v>
      </c>
      <c r="AB28" s="63">
        <v>1</v>
      </c>
      <c r="AC28" s="63">
        <v>1</v>
      </c>
      <c r="AD28" s="63">
        <v>1</v>
      </c>
      <c r="AE28" s="63">
        <v>1</v>
      </c>
    </row>
    <row r="29" spans="1:31" x14ac:dyDescent="0.2">
      <c r="A29" s="66">
        <v>24</v>
      </c>
      <c r="B29" s="63">
        <v>0.05</v>
      </c>
      <c r="C29" s="63">
        <v>4.6800000000000001E-2</v>
      </c>
      <c r="D29" s="63">
        <v>5.1450000000000003E-2</v>
      </c>
      <c r="E29" s="63">
        <v>6.8699999999999997E-2</v>
      </c>
      <c r="F29" s="63">
        <v>8.8239999999999999E-2</v>
      </c>
      <c r="G29" s="63">
        <v>0.13086999999999999</v>
      </c>
      <c r="H29" s="63">
        <v>0.11996999999999999</v>
      </c>
      <c r="I29" s="63">
        <v>0.1148</v>
      </c>
      <c r="J29" s="63">
        <v>0.124</v>
      </c>
      <c r="K29" s="63">
        <v>0.12920000000000001</v>
      </c>
      <c r="L29" s="63">
        <v>0.15</v>
      </c>
      <c r="M29" s="63">
        <v>0.14399999999999999</v>
      </c>
      <c r="N29" s="63">
        <v>0.15</v>
      </c>
      <c r="O29" s="63">
        <v>0.15</v>
      </c>
      <c r="P29" s="63">
        <v>0.15</v>
      </c>
      <c r="Q29" s="63">
        <v>1</v>
      </c>
      <c r="R29" s="63">
        <v>1</v>
      </c>
      <c r="S29" s="63">
        <v>1</v>
      </c>
      <c r="T29" s="63">
        <v>1</v>
      </c>
      <c r="U29" s="63">
        <v>1</v>
      </c>
      <c r="V29" s="63">
        <v>1</v>
      </c>
      <c r="W29" s="63">
        <v>1</v>
      </c>
      <c r="X29" s="63">
        <v>1</v>
      </c>
      <c r="Y29" s="63">
        <v>1</v>
      </c>
      <c r="Z29" s="63">
        <v>1</v>
      </c>
      <c r="AA29" s="63">
        <v>1</v>
      </c>
      <c r="AB29" s="63">
        <v>1</v>
      </c>
      <c r="AC29" s="63">
        <v>1</v>
      </c>
      <c r="AD29" s="63">
        <v>1</v>
      </c>
      <c r="AE29" s="63">
        <v>1</v>
      </c>
    </row>
    <row r="30" spans="1:31" x14ac:dyDescent="0.2">
      <c r="A30" s="66">
        <v>25</v>
      </c>
      <c r="B30" s="63">
        <v>0.05</v>
      </c>
      <c r="C30" s="63">
        <v>5.7500000000000002E-2</v>
      </c>
      <c r="D30" s="63">
        <v>5.7950000000000002E-2</v>
      </c>
      <c r="E30" s="63">
        <v>7.7429999999999999E-2</v>
      </c>
      <c r="F30" s="63">
        <v>9.3100000000000002E-2</v>
      </c>
      <c r="G30" s="63">
        <v>0.13395000000000001</v>
      </c>
      <c r="H30" s="63">
        <v>0.12279</v>
      </c>
      <c r="I30" s="63">
        <v>0.11749999999999999</v>
      </c>
      <c r="J30" s="63">
        <v>0.13750000000000001</v>
      </c>
      <c r="K30" s="63">
        <v>0.14000000000000001</v>
      </c>
      <c r="L30" s="63">
        <v>0.15</v>
      </c>
      <c r="M30" s="63">
        <v>0.14399999999999999</v>
      </c>
      <c r="N30" s="63">
        <v>0.15</v>
      </c>
      <c r="O30" s="63">
        <v>0.15</v>
      </c>
      <c r="P30" s="63">
        <v>0.15</v>
      </c>
      <c r="Q30" s="63">
        <v>1</v>
      </c>
      <c r="R30" s="63">
        <v>1</v>
      </c>
      <c r="S30" s="63">
        <v>1</v>
      </c>
      <c r="T30" s="63">
        <v>1</v>
      </c>
      <c r="U30" s="63">
        <v>1</v>
      </c>
      <c r="V30" s="63">
        <v>1</v>
      </c>
      <c r="W30" s="63">
        <v>1</v>
      </c>
      <c r="X30" s="63">
        <v>1</v>
      </c>
      <c r="Y30" s="63">
        <v>1</v>
      </c>
      <c r="Z30" s="63">
        <v>1</v>
      </c>
      <c r="AA30" s="63">
        <v>1</v>
      </c>
      <c r="AB30" s="63">
        <v>1</v>
      </c>
      <c r="AC30" s="63">
        <v>1</v>
      </c>
      <c r="AD30" s="63">
        <v>1</v>
      </c>
      <c r="AE30" s="63">
        <v>1</v>
      </c>
    </row>
    <row r="31" spans="1:31" x14ac:dyDescent="0.2">
      <c r="A31" s="66">
        <v>26</v>
      </c>
      <c r="B31" s="63">
        <v>0.06</v>
      </c>
      <c r="C31" s="63">
        <v>6.8199999999999997E-2</v>
      </c>
      <c r="D31" s="63">
        <v>6.4449999999999993E-2</v>
      </c>
      <c r="E31" s="63">
        <v>8.4320000000000006E-2</v>
      </c>
      <c r="F31" s="63">
        <v>9.7960000000000005E-2</v>
      </c>
      <c r="G31" s="63">
        <v>0.13885</v>
      </c>
      <c r="H31" s="63">
        <v>0.12728</v>
      </c>
      <c r="I31" s="63">
        <v>0.12180000000000001</v>
      </c>
      <c r="J31" s="63">
        <v>0.15140000000000001</v>
      </c>
      <c r="K31" s="63">
        <v>0.15140000000000001</v>
      </c>
      <c r="L31" s="63">
        <v>0.15140000000000001</v>
      </c>
      <c r="M31" s="63">
        <v>0.14432</v>
      </c>
      <c r="N31" s="63">
        <v>0.151</v>
      </c>
      <c r="O31" s="63">
        <v>0.151</v>
      </c>
      <c r="P31" s="63">
        <v>0.153</v>
      </c>
      <c r="Q31" s="63">
        <v>1</v>
      </c>
      <c r="R31" s="63">
        <v>1</v>
      </c>
      <c r="S31" s="63">
        <v>1</v>
      </c>
      <c r="T31" s="63">
        <v>1</v>
      </c>
      <c r="U31" s="63">
        <v>1</v>
      </c>
      <c r="V31" s="63">
        <v>1</v>
      </c>
      <c r="W31" s="63">
        <v>1</v>
      </c>
      <c r="X31" s="63">
        <v>1</v>
      </c>
      <c r="Y31" s="63">
        <v>1</v>
      </c>
      <c r="Z31" s="63">
        <v>1</v>
      </c>
      <c r="AA31" s="63">
        <v>1</v>
      </c>
      <c r="AB31" s="63">
        <v>1</v>
      </c>
      <c r="AC31" s="63">
        <v>1</v>
      </c>
      <c r="AD31" s="63">
        <v>1</v>
      </c>
      <c r="AE31" s="63">
        <v>1</v>
      </c>
    </row>
    <row r="32" spans="1:31" x14ac:dyDescent="0.2">
      <c r="A32" s="66">
        <v>27</v>
      </c>
      <c r="B32" s="63">
        <v>7.0000000000000007E-2</v>
      </c>
      <c r="C32" s="63">
        <v>7.8899999999999998E-2</v>
      </c>
      <c r="D32" s="63">
        <v>6.9459999999999994E-2</v>
      </c>
      <c r="E32" s="63">
        <v>9.1219999999999996E-2</v>
      </c>
      <c r="F32" s="63">
        <v>0.10283</v>
      </c>
      <c r="G32" s="63">
        <v>0.16655</v>
      </c>
      <c r="H32" s="63">
        <v>0.15268000000000001</v>
      </c>
      <c r="I32" s="63">
        <v>0.14610000000000001</v>
      </c>
      <c r="J32" s="63">
        <v>0.17030000000000001</v>
      </c>
      <c r="K32" s="63">
        <v>0.17030000000000001</v>
      </c>
      <c r="L32" s="63">
        <v>0.17030000000000001</v>
      </c>
      <c r="M32" s="63">
        <v>0.14863999999999999</v>
      </c>
      <c r="N32" s="63">
        <v>0.16450000000000001</v>
      </c>
      <c r="O32" s="63">
        <v>0.16450000000000001</v>
      </c>
      <c r="P32" s="63">
        <v>0.19350000000000001</v>
      </c>
      <c r="Q32" s="63">
        <v>1</v>
      </c>
      <c r="R32" s="63">
        <v>1</v>
      </c>
      <c r="S32" s="63">
        <v>1</v>
      </c>
      <c r="T32" s="63">
        <v>1</v>
      </c>
      <c r="U32" s="63">
        <v>1</v>
      </c>
      <c r="V32" s="63">
        <v>1</v>
      </c>
      <c r="W32" s="63">
        <v>1</v>
      </c>
      <c r="X32" s="63">
        <v>1</v>
      </c>
      <c r="Y32" s="63">
        <v>1</v>
      </c>
      <c r="Z32" s="63">
        <v>1</v>
      </c>
      <c r="AA32" s="63">
        <v>1</v>
      </c>
      <c r="AB32" s="63">
        <v>1</v>
      </c>
      <c r="AC32" s="63">
        <v>1</v>
      </c>
      <c r="AD32" s="63">
        <v>1</v>
      </c>
      <c r="AE32" s="63">
        <v>1</v>
      </c>
    </row>
    <row r="33" spans="1:31" x14ac:dyDescent="0.2">
      <c r="A33" s="66">
        <v>28</v>
      </c>
      <c r="B33" s="63">
        <v>0.08</v>
      </c>
      <c r="C33" s="63">
        <v>8.9599999999999999E-2</v>
      </c>
      <c r="D33" s="63">
        <v>7.3800000000000004E-2</v>
      </c>
      <c r="E33" s="63">
        <v>9.8119999999999999E-2</v>
      </c>
      <c r="F33" s="63">
        <v>0.11567</v>
      </c>
      <c r="G33" s="63">
        <v>0.19425999999999999</v>
      </c>
      <c r="H33" s="63">
        <v>0.17807000000000001</v>
      </c>
      <c r="I33" s="63">
        <v>0.1704</v>
      </c>
      <c r="J33" s="63">
        <v>0.18920000000000001</v>
      </c>
      <c r="K33" s="63">
        <v>0.18920000000000001</v>
      </c>
      <c r="L33" s="63">
        <v>0.18920000000000001</v>
      </c>
      <c r="M33" s="63">
        <v>0.15296000000000001</v>
      </c>
      <c r="N33" s="63">
        <v>0.17799999999999999</v>
      </c>
      <c r="O33" s="63">
        <v>0.17799999999999999</v>
      </c>
      <c r="P33" s="63">
        <v>0.23400000000000001</v>
      </c>
      <c r="Q33" s="63">
        <v>1</v>
      </c>
      <c r="R33" s="63">
        <v>1</v>
      </c>
      <c r="S33" s="63">
        <v>1</v>
      </c>
      <c r="T33" s="63">
        <v>1</v>
      </c>
      <c r="U33" s="63">
        <v>1</v>
      </c>
      <c r="V33" s="63">
        <v>1</v>
      </c>
      <c r="W33" s="63">
        <v>1</v>
      </c>
      <c r="X33" s="63">
        <v>1</v>
      </c>
      <c r="Y33" s="63">
        <v>1</v>
      </c>
      <c r="Z33" s="63">
        <v>1</v>
      </c>
      <c r="AA33" s="63">
        <v>1</v>
      </c>
      <c r="AB33" s="63">
        <v>1</v>
      </c>
      <c r="AC33" s="63">
        <v>1</v>
      </c>
      <c r="AD33" s="63">
        <v>1</v>
      </c>
      <c r="AE33" s="63">
        <v>1</v>
      </c>
    </row>
    <row r="34" spans="1:31" x14ac:dyDescent="0.2">
      <c r="A34" s="66">
        <v>29</v>
      </c>
      <c r="B34" s="63">
        <v>0.09</v>
      </c>
      <c r="C34" s="63">
        <v>9.2060000000000003E-2</v>
      </c>
      <c r="D34" s="63">
        <v>7.8130000000000005E-2</v>
      </c>
      <c r="E34" s="63">
        <v>0.10536</v>
      </c>
      <c r="F34" s="63">
        <v>0.13270000000000001</v>
      </c>
      <c r="G34" s="63">
        <v>0.22195999999999999</v>
      </c>
      <c r="H34" s="63">
        <v>0.20346</v>
      </c>
      <c r="I34" s="63">
        <v>0.19470000000000001</v>
      </c>
      <c r="J34" s="63">
        <v>0.20810000000000001</v>
      </c>
      <c r="K34" s="63">
        <v>0.20810000000000001</v>
      </c>
      <c r="L34" s="63">
        <v>0.20810000000000001</v>
      </c>
      <c r="M34" s="63">
        <v>0.15728</v>
      </c>
      <c r="N34" s="63">
        <v>0.1915</v>
      </c>
      <c r="O34" s="63">
        <v>0.1915</v>
      </c>
      <c r="P34" s="63">
        <v>0.27450000000000002</v>
      </c>
      <c r="Q34" s="63">
        <v>1</v>
      </c>
      <c r="R34" s="63">
        <v>1</v>
      </c>
      <c r="S34" s="63">
        <v>1</v>
      </c>
      <c r="T34" s="63">
        <v>1</v>
      </c>
      <c r="U34" s="63">
        <v>1</v>
      </c>
      <c r="V34" s="63">
        <v>1</v>
      </c>
      <c r="W34" s="63">
        <v>1</v>
      </c>
      <c r="X34" s="63">
        <v>1</v>
      </c>
      <c r="Y34" s="63">
        <v>1</v>
      </c>
      <c r="Z34" s="63">
        <v>1</v>
      </c>
      <c r="AA34" s="63">
        <v>1</v>
      </c>
      <c r="AB34" s="63">
        <v>1</v>
      </c>
      <c r="AC34" s="63">
        <v>1</v>
      </c>
      <c r="AD34" s="63">
        <v>1</v>
      </c>
      <c r="AE34" s="63">
        <v>1</v>
      </c>
    </row>
    <row r="35" spans="1:31" x14ac:dyDescent="0.2">
      <c r="A35" s="66">
        <v>30</v>
      </c>
      <c r="B35" s="63">
        <v>0.1</v>
      </c>
      <c r="C35" s="63">
        <v>9.4200000000000006E-2</v>
      </c>
      <c r="D35" s="63">
        <v>8.2460000000000006E-2</v>
      </c>
      <c r="E35" s="63">
        <v>0.11685</v>
      </c>
      <c r="F35" s="63">
        <v>0.14971999999999999</v>
      </c>
      <c r="G35" s="63">
        <v>0.24224999999999999</v>
      </c>
      <c r="H35" s="63">
        <v>0.21684</v>
      </c>
      <c r="I35" s="63">
        <v>0.21249999999999999</v>
      </c>
      <c r="J35" s="63">
        <v>0.22750000000000001</v>
      </c>
      <c r="K35" s="63">
        <v>0.22750000000000001</v>
      </c>
      <c r="L35" s="63">
        <v>0.22750000000000001</v>
      </c>
      <c r="M35" s="63">
        <v>0.17</v>
      </c>
      <c r="N35" s="63">
        <v>0.21249999999999999</v>
      </c>
      <c r="O35" s="63">
        <v>0.21249999999999999</v>
      </c>
      <c r="P35" s="63">
        <v>0.31874999999999998</v>
      </c>
      <c r="Q35" s="63">
        <v>1</v>
      </c>
      <c r="R35" s="63">
        <v>1</v>
      </c>
      <c r="S35" s="63">
        <v>1</v>
      </c>
      <c r="T35" s="63">
        <v>1</v>
      </c>
      <c r="U35" s="63">
        <v>1</v>
      </c>
      <c r="V35" s="63">
        <v>1</v>
      </c>
      <c r="W35" s="63">
        <v>1</v>
      </c>
      <c r="X35" s="63">
        <v>1</v>
      </c>
      <c r="Y35" s="63">
        <v>1</v>
      </c>
      <c r="Z35" s="63">
        <v>1</v>
      </c>
      <c r="AA35" s="63">
        <v>1</v>
      </c>
      <c r="AB35" s="63">
        <v>1</v>
      </c>
      <c r="AC35" s="63">
        <v>1</v>
      </c>
      <c r="AD35" s="63">
        <v>1</v>
      </c>
      <c r="AE35" s="63">
        <v>1</v>
      </c>
    </row>
    <row r="36" spans="1:31" x14ac:dyDescent="0.2">
      <c r="A36" s="66">
        <v>31</v>
      </c>
      <c r="B36" s="63">
        <v>0.10199999999999999</v>
      </c>
      <c r="C36" s="63">
        <v>9.6339999999999995E-2</v>
      </c>
      <c r="D36" s="63">
        <v>8.8730000000000003E-2</v>
      </c>
      <c r="E36" s="63">
        <v>0.12834999999999999</v>
      </c>
      <c r="F36" s="63">
        <v>0.16674</v>
      </c>
      <c r="G36" s="63">
        <v>0.24995000000000001</v>
      </c>
      <c r="H36" s="63">
        <v>0.20977999999999999</v>
      </c>
      <c r="I36" s="63">
        <v>0.21925</v>
      </c>
      <c r="J36" s="63">
        <v>0.24775</v>
      </c>
      <c r="K36" s="63">
        <v>0.24775</v>
      </c>
      <c r="L36" s="63">
        <v>0.24775</v>
      </c>
      <c r="M36" s="63">
        <v>0.19700000000000001</v>
      </c>
      <c r="N36" s="63">
        <v>0.24625</v>
      </c>
      <c r="O36" s="63">
        <v>0.24625</v>
      </c>
      <c r="P36" s="63">
        <v>0.36937999999999999</v>
      </c>
      <c r="Q36" s="63">
        <v>1</v>
      </c>
      <c r="R36" s="63">
        <v>1</v>
      </c>
      <c r="S36" s="63">
        <v>1</v>
      </c>
      <c r="T36" s="63">
        <v>1</v>
      </c>
      <c r="U36" s="63">
        <v>1</v>
      </c>
      <c r="V36" s="63">
        <v>1</v>
      </c>
      <c r="W36" s="63">
        <v>1</v>
      </c>
      <c r="X36" s="63">
        <v>1</v>
      </c>
      <c r="Y36" s="63">
        <v>1</v>
      </c>
      <c r="Z36" s="63">
        <v>1</v>
      </c>
      <c r="AA36" s="63">
        <v>1</v>
      </c>
      <c r="AB36" s="63">
        <v>1</v>
      </c>
      <c r="AC36" s="63">
        <v>1</v>
      </c>
      <c r="AD36" s="63">
        <v>1</v>
      </c>
      <c r="AE36" s="63">
        <v>1</v>
      </c>
    </row>
    <row r="37" spans="1:31" x14ac:dyDescent="0.2">
      <c r="A37" s="66">
        <v>32</v>
      </c>
      <c r="B37" s="63">
        <v>0.104</v>
      </c>
      <c r="C37" s="63">
        <v>9.8479999999999998E-2</v>
      </c>
      <c r="D37" s="63">
        <v>9.9559999999999996E-2</v>
      </c>
      <c r="E37" s="63">
        <v>0.13983999999999999</v>
      </c>
      <c r="F37" s="63">
        <v>0.18012</v>
      </c>
      <c r="G37" s="63">
        <v>0.3876</v>
      </c>
      <c r="H37" s="63">
        <v>0.34484999999999999</v>
      </c>
      <c r="I37" s="63">
        <v>0.32</v>
      </c>
      <c r="J37" s="63">
        <v>0.35</v>
      </c>
      <c r="K37" s="63">
        <v>0.4</v>
      </c>
      <c r="L37" s="63">
        <v>0.35</v>
      </c>
      <c r="M37" s="63">
        <v>0.26400000000000001</v>
      </c>
      <c r="N37" s="63">
        <v>0.33</v>
      </c>
      <c r="O37" s="63">
        <v>0.4</v>
      </c>
      <c r="P37" s="63">
        <v>0.52500000000000002</v>
      </c>
      <c r="Q37" s="63">
        <v>1</v>
      </c>
      <c r="R37" s="63">
        <v>1</v>
      </c>
      <c r="S37" s="63">
        <v>1</v>
      </c>
      <c r="T37" s="63">
        <v>1</v>
      </c>
      <c r="U37" s="63">
        <v>1</v>
      </c>
      <c r="V37" s="63">
        <v>1</v>
      </c>
      <c r="W37" s="63">
        <v>1</v>
      </c>
      <c r="X37" s="63">
        <v>1</v>
      </c>
      <c r="Y37" s="63">
        <v>1</v>
      </c>
      <c r="Z37" s="63">
        <v>1</v>
      </c>
      <c r="AA37" s="63">
        <v>1</v>
      </c>
      <c r="AB37" s="63">
        <v>1</v>
      </c>
      <c r="AC37" s="63">
        <v>1</v>
      </c>
      <c r="AD37" s="63">
        <v>1</v>
      </c>
      <c r="AE37" s="63">
        <v>1</v>
      </c>
    </row>
    <row r="38" spans="1:31" x14ac:dyDescent="0.2">
      <c r="A38" s="66">
        <v>33</v>
      </c>
      <c r="B38" s="63">
        <v>0.106</v>
      </c>
      <c r="C38" s="63">
        <v>0.10496</v>
      </c>
      <c r="D38" s="63">
        <v>0.11039</v>
      </c>
      <c r="E38" s="63">
        <v>0.15134</v>
      </c>
      <c r="F38" s="63">
        <v>0.25840000000000002</v>
      </c>
      <c r="G38" s="63">
        <v>0.3876</v>
      </c>
      <c r="H38" s="63">
        <v>0.34484999999999999</v>
      </c>
      <c r="I38" s="63">
        <v>0.32</v>
      </c>
      <c r="J38" s="63">
        <v>0.35</v>
      </c>
      <c r="K38" s="63">
        <v>0.4</v>
      </c>
      <c r="L38" s="63">
        <v>0.35</v>
      </c>
      <c r="M38" s="63">
        <v>0.26400000000000001</v>
      </c>
      <c r="N38" s="63">
        <v>0.33</v>
      </c>
      <c r="O38" s="63">
        <v>0.4</v>
      </c>
      <c r="P38" s="63">
        <v>0.52500000000000002</v>
      </c>
      <c r="Q38" s="63">
        <v>1</v>
      </c>
      <c r="R38" s="63">
        <v>1</v>
      </c>
      <c r="S38" s="63">
        <v>1</v>
      </c>
      <c r="T38" s="63">
        <v>1</v>
      </c>
      <c r="U38" s="63">
        <v>1</v>
      </c>
      <c r="V38" s="63">
        <v>1</v>
      </c>
      <c r="W38" s="63">
        <v>1</v>
      </c>
      <c r="X38" s="63">
        <v>1</v>
      </c>
      <c r="Y38" s="63">
        <v>1</v>
      </c>
      <c r="Z38" s="63">
        <v>1</v>
      </c>
      <c r="AA38" s="63">
        <v>1</v>
      </c>
      <c r="AB38" s="63">
        <v>1</v>
      </c>
      <c r="AC38" s="63">
        <v>1</v>
      </c>
      <c r="AD38" s="63">
        <v>1</v>
      </c>
      <c r="AE38" s="63">
        <v>1</v>
      </c>
    </row>
    <row r="39" spans="1:31" x14ac:dyDescent="0.2">
      <c r="A39" s="66">
        <v>34</v>
      </c>
      <c r="B39" s="63">
        <v>0.108</v>
      </c>
      <c r="C39" s="63">
        <v>0.12207999999999999</v>
      </c>
      <c r="D39" s="63">
        <v>0.12121999999999999</v>
      </c>
      <c r="E39" s="63">
        <v>0.17366000000000001</v>
      </c>
      <c r="F39" s="63">
        <v>0.33250000000000002</v>
      </c>
      <c r="G39" s="63">
        <v>0.3876</v>
      </c>
      <c r="H39" s="63">
        <v>0.34484999999999999</v>
      </c>
      <c r="I39" s="63">
        <v>0.32</v>
      </c>
      <c r="J39" s="63">
        <v>0.35</v>
      </c>
      <c r="K39" s="63">
        <v>0.4</v>
      </c>
      <c r="L39" s="63">
        <v>0.35</v>
      </c>
      <c r="M39" s="63">
        <v>0.26400000000000001</v>
      </c>
      <c r="N39" s="63">
        <v>0.33</v>
      </c>
      <c r="O39" s="63">
        <v>0.4</v>
      </c>
      <c r="P39" s="63">
        <v>0.52500000000000002</v>
      </c>
      <c r="Q39" s="63">
        <v>1</v>
      </c>
      <c r="R39" s="63">
        <v>1</v>
      </c>
      <c r="S39" s="63">
        <v>1</v>
      </c>
      <c r="T39" s="63">
        <v>1</v>
      </c>
      <c r="U39" s="63">
        <v>1</v>
      </c>
      <c r="V39" s="63">
        <v>1</v>
      </c>
      <c r="W39" s="63">
        <v>1</v>
      </c>
      <c r="X39" s="63">
        <v>1</v>
      </c>
      <c r="Y39" s="63">
        <v>1</v>
      </c>
      <c r="Z39" s="63">
        <v>1</v>
      </c>
      <c r="AA39" s="63">
        <v>1</v>
      </c>
      <c r="AB39" s="63">
        <v>1</v>
      </c>
      <c r="AC39" s="63">
        <v>1</v>
      </c>
      <c r="AD39" s="63">
        <v>1</v>
      </c>
      <c r="AE39" s="63">
        <v>1</v>
      </c>
    </row>
    <row r="40" spans="1:31" x14ac:dyDescent="0.2">
      <c r="A40" s="66">
        <v>35</v>
      </c>
      <c r="B40" s="63">
        <v>0.11</v>
      </c>
      <c r="C40" s="63">
        <v>0.13919999999999999</v>
      </c>
      <c r="D40" s="63">
        <v>0.13205</v>
      </c>
      <c r="E40" s="63">
        <v>0.28975000000000001</v>
      </c>
      <c r="F40" s="63">
        <v>0.33250000000000002</v>
      </c>
      <c r="G40" s="63">
        <v>0.3876</v>
      </c>
      <c r="H40" s="63">
        <v>0.34484999999999999</v>
      </c>
      <c r="I40" s="63">
        <v>0.32</v>
      </c>
      <c r="J40" s="63">
        <v>0.35</v>
      </c>
      <c r="K40" s="63">
        <v>0.4</v>
      </c>
      <c r="L40" s="63">
        <v>0.35</v>
      </c>
      <c r="M40" s="63">
        <v>0.26400000000000001</v>
      </c>
      <c r="N40" s="63">
        <v>0.33</v>
      </c>
      <c r="O40" s="63">
        <v>0.4</v>
      </c>
      <c r="P40" s="63">
        <v>0.52500000000000002</v>
      </c>
      <c r="Q40" s="63">
        <v>1</v>
      </c>
      <c r="R40" s="63">
        <v>1</v>
      </c>
      <c r="S40" s="63">
        <v>1</v>
      </c>
      <c r="T40" s="63">
        <v>1</v>
      </c>
      <c r="U40" s="63">
        <v>1</v>
      </c>
      <c r="V40" s="63">
        <v>1</v>
      </c>
      <c r="W40" s="63">
        <v>1</v>
      </c>
      <c r="X40" s="63">
        <v>1</v>
      </c>
      <c r="Y40" s="63">
        <v>1</v>
      </c>
      <c r="Z40" s="63">
        <v>1</v>
      </c>
      <c r="AA40" s="63">
        <v>1</v>
      </c>
      <c r="AB40" s="63">
        <v>1</v>
      </c>
      <c r="AC40" s="63">
        <v>1</v>
      </c>
      <c r="AD40" s="63">
        <v>1</v>
      </c>
      <c r="AE40" s="63">
        <v>1</v>
      </c>
    </row>
    <row r="41" spans="1:31" x14ac:dyDescent="0.2">
      <c r="A41" s="66">
        <v>36</v>
      </c>
      <c r="B41" s="63">
        <v>0</v>
      </c>
      <c r="C41" s="63">
        <v>0.15631999999999999</v>
      </c>
      <c r="D41" s="63">
        <v>0.16264000000000001</v>
      </c>
      <c r="E41" s="63">
        <v>0.33250000000000002</v>
      </c>
      <c r="F41" s="63">
        <v>0.33250000000000002</v>
      </c>
      <c r="G41" s="63">
        <v>0.3876</v>
      </c>
      <c r="H41" s="63">
        <v>0.34484999999999999</v>
      </c>
      <c r="I41" s="63">
        <v>0.32</v>
      </c>
      <c r="J41" s="63">
        <v>0.35</v>
      </c>
      <c r="K41" s="63">
        <v>0.4</v>
      </c>
      <c r="L41" s="63">
        <v>0.35</v>
      </c>
      <c r="M41" s="63">
        <v>0.26400000000000001</v>
      </c>
      <c r="N41" s="63">
        <v>0.33</v>
      </c>
      <c r="O41" s="63">
        <v>0.4</v>
      </c>
      <c r="P41" s="63">
        <v>0.52500000000000002</v>
      </c>
      <c r="Q41" s="63">
        <v>1</v>
      </c>
      <c r="R41" s="63">
        <v>1</v>
      </c>
      <c r="S41" s="63">
        <v>1</v>
      </c>
      <c r="T41" s="63">
        <v>1</v>
      </c>
      <c r="U41" s="63">
        <v>1</v>
      </c>
      <c r="V41" s="63">
        <v>1</v>
      </c>
      <c r="W41" s="63">
        <v>1</v>
      </c>
      <c r="X41" s="63">
        <v>1</v>
      </c>
      <c r="Y41" s="63">
        <v>1</v>
      </c>
      <c r="Z41" s="63">
        <v>1</v>
      </c>
      <c r="AA41" s="63">
        <v>1</v>
      </c>
      <c r="AB41" s="63">
        <v>1</v>
      </c>
      <c r="AC41" s="63">
        <v>1</v>
      </c>
      <c r="AD41" s="63">
        <v>1</v>
      </c>
      <c r="AE41" s="63">
        <v>1</v>
      </c>
    </row>
    <row r="42" spans="1:31" x14ac:dyDescent="0.2">
      <c r="A42" s="66">
        <v>37</v>
      </c>
      <c r="B42" s="63">
        <v>0</v>
      </c>
      <c r="C42" s="63">
        <v>0</v>
      </c>
      <c r="D42" s="63">
        <v>0.24129999999999999</v>
      </c>
      <c r="E42" s="63">
        <v>0.33250000000000002</v>
      </c>
      <c r="F42" s="63">
        <v>0.33250000000000002</v>
      </c>
      <c r="G42" s="63">
        <v>0.3876</v>
      </c>
      <c r="H42" s="63">
        <v>0.34484999999999999</v>
      </c>
      <c r="I42" s="63">
        <v>0.32</v>
      </c>
      <c r="J42" s="63">
        <v>0.35</v>
      </c>
      <c r="K42" s="63">
        <v>0.4</v>
      </c>
      <c r="L42" s="63">
        <v>0.35</v>
      </c>
      <c r="M42" s="63">
        <v>0.26400000000000001</v>
      </c>
      <c r="N42" s="63">
        <v>0.33</v>
      </c>
      <c r="O42" s="63">
        <v>0.4</v>
      </c>
      <c r="P42" s="63">
        <v>0.52500000000000002</v>
      </c>
      <c r="Q42" s="63">
        <v>1</v>
      </c>
      <c r="R42" s="63">
        <v>1</v>
      </c>
      <c r="S42" s="63">
        <v>1</v>
      </c>
      <c r="T42" s="63">
        <v>1</v>
      </c>
      <c r="U42" s="63">
        <v>1</v>
      </c>
      <c r="V42" s="63">
        <v>1</v>
      </c>
      <c r="W42" s="63">
        <v>1</v>
      </c>
      <c r="X42" s="63">
        <v>1</v>
      </c>
      <c r="Y42" s="63">
        <v>1</v>
      </c>
      <c r="Z42" s="63">
        <v>1</v>
      </c>
      <c r="AA42" s="63">
        <v>1</v>
      </c>
      <c r="AB42" s="63">
        <v>1</v>
      </c>
      <c r="AC42" s="63">
        <v>1</v>
      </c>
      <c r="AD42" s="63">
        <v>1</v>
      </c>
      <c r="AE42" s="63">
        <v>1</v>
      </c>
    </row>
    <row r="43" spans="1:31" x14ac:dyDescent="0.2">
      <c r="A43" s="66">
        <v>38</v>
      </c>
      <c r="B43" s="63">
        <v>0</v>
      </c>
      <c r="C43" s="63">
        <v>0</v>
      </c>
      <c r="D43" s="63">
        <v>0</v>
      </c>
      <c r="E43" s="63">
        <v>0.33250000000000002</v>
      </c>
      <c r="F43" s="63">
        <v>0.33250000000000002</v>
      </c>
      <c r="G43" s="63">
        <v>0.3876</v>
      </c>
      <c r="H43" s="63">
        <v>0.34484999999999999</v>
      </c>
      <c r="I43" s="63">
        <v>0.32</v>
      </c>
      <c r="J43" s="63">
        <v>0.35</v>
      </c>
      <c r="K43" s="63">
        <v>0.4</v>
      </c>
      <c r="L43" s="63">
        <v>0.35</v>
      </c>
      <c r="M43" s="63">
        <v>0.26400000000000001</v>
      </c>
      <c r="N43" s="63">
        <v>0.33</v>
      </c>
      <c r="O43" s="63">
        <v>0.4</v>
      </c>
      <c r="P43" s="63">
        <v>0.52500000000000002</v>
      </c>
      <c r="Q43" s="63">
        <v>1</v>
      </c>
      <c r="R43" s="63">
        <v>1</v>
      </c>
      <c r="S43" s="63">
        <v>1</v>
      </c>
      <c r="T43" s="63">
        <v>1</v>
      </c>
      <c r="U43" s="63">
        <v>1</v>
      </c>
      <c r="V43" s="63">
        <v>1</v>
      </c>
      <c r="W43" s="63">
        <v>1</v>
      </c>
      <c r="X43" s="63">
        <v>1</v>
      </c>
      <c r="Y43" s="63">
        <v>1</v>
      </c>
      <c r="Z43" s="63">
        <v>1</v>
      </c>
      <c r="AA43" s="63">
        <v>1</v>
      </c>
      <c r="AB43" s="63">
        <v>1</v>
      </c>
      <c r="AC43" s="63">
        <v>1</v>
      </c>
      <c r="AD43" s="63">
        <v>1</v>
      </c>
      <c r="AE43" s="63">
        <v>1</v>
      </c>
    </row>
    <row r="44" spans="1:31" x14ac:dyDescent="0.2">
      <c r="A44" s="66">
        <v>39</v>
      </c>
      <c r="B44" s="63">
        <v>0</v>
      </c>
      <c r="C44" s="63">
        <v>0</v>
      </c>
      <c r="D44" s="63">
        <v>0</v>
      </c>
      <c r="E44" s="63">
        <v>0</v>
      </c>
      <c r="F44" s="63">
        <v>0.33250000000000002</v>
      </c>
      <c r="G44" s="63">
        <v>0.3876</v>
      </c>
      <c r="H44" s="63">
        <v>0.34484999999999999</v>
      </c>
      <c r="I44" s="63">
        <v>0.32</v>
      </c>
      <c r="J44" s="63">
        <v>0.35</v>
      </c>
      <c r="K44" s="63">
        <v>0.4</v>
      </c>
      <c r="L44" s="63">
        <v>0.35</v>
      </c>
      <c r="M44" s="63">
        <v>0.26400000000000001</v>
      </c>
      <c r="N44" s="63">
        <v>0.33</v>
      </c>
      <c r="O44" s="63">
        <v>0.4</v>
      </c>
      <c r="P44" s="63">
        <v>0.52500000000000002</v>
      </c>
      <c r="Q44" s="63">
        <v>1</v>
      </c>
      <c r="R44" s="63">
        <v>1</v>
      </c>
      <c r="S44" s="63">
        <v>1</v>
      </c>
      <c r="T44" s="63">
        <v>1</v>
      </c>
      <c r="U44" s="63">
        <v>1</v>
      </c>
      <c r="V44" s="63">
        <v>1</v>
      </c>
      <c r="W44" s="63">
        <v>1</v>
      </c>
      <c r="X44" s="63">
        <v>1</v>
      </c>
      <c r="Y44" s="63">
        <v>1</v>
      </c>
      <c r="Z44" s="63">
        <v>1</v>
      </c>
      <c r="AA44" s="63">
        <v>1</v>
      </c>
      <c r="AB44" s="63">
        <v>1</v>
      </c>
      <c r="AC44" s="63">
        <v>1</v>
      </c>
      <c r="AD44" s="63">
        <v>1</v>
      </c>
      <c r="AE44" s="63">
        <v>1</v>
      </c>
    </row>
    <row r="45" spans="1:31" x14ac:dyDescent="0.2">
      <c r="A45" s="66">
        <v>40</v>
      </c>
      <c r="B45" s="63">
        <v>0</v>
      </c>
      <c r="C45" s="63">
        <v>0</v>
      </c>
      <c r="D45" s="63">
        <v>0</v>
      </c>
      <c r="E45" s="63">
        <v>0</v>
      </c>
      <c r="F45" s="63">
        <v>0</v>
      </c>
      <c r="G45" s="63">
        <v>0.3876</v>
      </c>
      <c r="H45" s="63">
        <v>0.34484999999999999</v>
      </c>
      <c r="I45" s="63">
        <v>0.32</v>
      </c>
      <c r="J45" s="63">
        <v>0.35</v>
      </c>
      <c r="K45" s="63">
        <v>0.4</v>
      </c>
      <c r="L45" s="63">
        <v>0.35</v>
      </c>
      <c r="M45" s="63">
        <v>0.26400000000000001</v>
      </c>
      <c r="N45" s="63">
        <v>0.33</v>
      </c>
      <c r="O45" s="63">
        <v>0.4</v>
      </c>
      <c r="P45" s="63">
        <v>0.52500000000000002</v>
      </c>
      <c r="Q45" s="63">
        <v>1</v>
      </c>
      <c r="R45" s="63">
        <v>1</v>
      </c>
      <c r="S45" s="63">
        <v>1</v>
      </c>
      <c r="T45" s="63">
        <v>1</v>
      </c>
      <c r="U45" s="63">
        <v>1</v>
      </c>
      <c r="V45" s="63">
        <v>1</v>
      </c>
      <c r="W45" s="63">
        <v>1</v>
      </c>
      <c r="X45" s="63">
        <v>1</v>
      </c>
      <c r="Y45" s="63">
        <v>1</v>
      </c>
      <c r="Z45" s="63">
        <v>1</v>
      </c>
      <c r="AA45" s="63">
        <v>1</v>
      </c>
      <c r="AB45" s="63">
        <v>1</v>
      </c>
      <c r="AC45" s="63">
        <v>1</v>
      </c>
      <c r="AD45" s="63">
        <v>1</v>
      </c>
      <c r="AE45" s="63">
        <v>1</v>
      </c>
    </row>
    <row r="46" spans="1:31" x14ac:dyDescent="0.2">
      <c r="A46" s="66">
        <v>41</v>
      </c>
      <c r="B46" s="63">
        <v>0</v>
      </c>
      <c r="C46" s="63">
        <v>0</v>
      </c>
      <c r="D46" s="63">
        <v>0</v>
      </c>
      <c r="E46" s="63">
        <v>0</v>
      </c>
      <c r="F46" s="63">
        <v>0</v>
      </c>
      <c r="G46" s="63">
        <v>0</v>
      </c>
      <c r="H46" s="63">
        <v>0.34484999999999999</v>
      </c>
      <c r="I46" s="63">
        <v>0.32</v>
      </c>
      <c r="J46" s="63">
        <v>0.35</v>
      </c>
      <c r="K46" s="63">
        <v>0.4</v>
      </c>
      <c r="L46" s="63">
        <v>0.35</v>
      </c>
      <c r="M46" s="63">
        <v>0.26400000000000001</v>
      </c>
      <c r="N46" s="63">
        <v>0.33</v>
      </c>
      <c r="O46" s="63">
        <v>0.4</v>
      </c>
      <c r="P46" s="63">
        <v>0.52500000000000002</v>
      </c>
      <c r="Q46" s="63">
        <v>1</v>
      </c>
      <c r="R46" s="63">
        <v>1</v>
      </c>
      <c r="S46" s="63">
        <v>1</v>
      </c>
      <c r="T46" s="63">
        <v>1</v>
      </c>
      <c r="U46" s="63">
        <v>1</v>
      </c>
      <c r="V46" s="63">
        <v>1</v>
      </c>
      <c r="W46" s="63">
        <v>1</v>
      </c>
      <c r="X46" s="63">
        <v>1</v>
      </c>
      <c r="Y46" s="63">
        <v>1</v>
      </c>
      <c r="Z46" s="63">
        <v>1</v>
      </c>
      <c r="AA46" s="63">
        <v>1</v>
      </c>
      <c r="AB46" s="63">
        <v>1</v>
      </c>
      <c r="AC46" s="63">
        <v>1</v>
      </c>
      <c r="AD46" s="63">
        <v>1</v>
      </c>
      <c r="AE46" s="63">
        <v>1</v>
      </c>
    </row>
    <row r="47" spans="1:31" x14ac:dyDescent="0.2">
      <c r="A47" s="66">
        <v>42</v>
      </c>
      <c r="B47" s="63">
        <v>0</v>
      </c>
      <c r="C47" s="63">
        <v>0</v>
      </c>
      <c r="D47" s="63">
        <v>0</v>
      </c>
      <c r="E47" s="63">
        <v>0</v>
      </c>
      <c r="F47" s="63">
        <v>0</v>
      </c>
      <c r="G47" s="63">
        <v>0</v>
      </c>
      <c r="H47" s="63">
        <v>0</v>
      </c>
      <c r="I47" s="63">
        <v>0.32</v>
      </c>
      <c r="J47" s="63">
        <v>0.35</v>
      </c>
      <c r="K47" s="63">
        <v>0.4</v>
      </c>
      <c r="L47" s="63">
        <v>0.35</v>
      </c>
      <c r="M47" s="63">
        <v>0.26400000000000001</v>
      </c>
      <c r="N47" s="63">
        <v>0.33</v>
      </c>
      <c r="O47" s="63">
        <v>0.4</v>
      </c>
      <c r="P47" s="63">
        <v>0.52500000000000002</v>
      </c>
      <c r="Q47" s="63">
        <v>1</v>
      </c>
      <c r="R47" s="63">
        <v>1</v>
      </c>
      <c r="S47" s="63">
        <v>1</v>
      </c>
      <c r="T47" s="63">
        <v>1</v>
      </c>
      <c r="U47" s="63">
        <v>1</v>
      </c>
      <c r="V47" s="63">
        <v>1</v>
      </c>
      <c r="W47" s="63">
        <v>1</v>
      </c>
      <c r="X47" s="63">
        <v>1</v>
      </c>
      <c r="Y47" s="63">
        <v>1</v>
      </c>
      <c r="Z47" s="63">
        <v>1</v>
      </c>
      <c r="AA47" s="63">
        <v>1</v>
      </c>
      <c r="AB47" s="63">
        <v>1</v>
      </c>
      <c r="AC47" s="63">
        <v>1</v>
      </c>
      <c r="AD47" s="63">
        <v>1</v>
      </c>
      <c r="AE47" s="63">
        <v>1</v>
      </c>
    </row>
    <row r="48" spans="1:31" x14ac:dyDescent="0.2">
      <c r="A48" s="66">
        <v>43</v>
      </c>
      <c r="B48" s="63">
        <v>0</v>
      </c>
      <c r="C48" s="63">
        <v>0</v>
      </c>
      <c r="D48" s="63">
        <v>0</v>
      </c>
      <c r="E48" s="63">
        <v>0</v>
      </c>
      <c r="F48" s="63">
        <v>0</v>
      </c>
      <c r="G48" s="63">
        <v>0</v>
      </c>
      <c r="H48" s="63">
        <v>0</v>
      </c>
      <c r="I48" s="63">
        <v>0</v>
      </c>
      <c r="J48" s="63">
        <v>0.35</v>
      </c>
      <c r="K48" s="63">
        <v>0.4</v>
      </c>
      <c r="L48" s="63">
        <v>0.35</v>
      </c>
      <c r="M48" s="63">
        <v>0.26400000000000001</v>
      </c>
      <c r="N48" s="63">
        <v>0.33</v>
      </c>
      <c r="O48" s="63">
        <v>0.4</v>
      </c>
      <c r="P48" s="63">
        <v>0.52500000000000002</v>
      </c>
      <c r="Q48" s="63">
        <v>1</v>
      </c>
      <c r="R48" s="63">
        <v>1</v>
      </c>
      <c r="S48" s="63">
        <v>1</v>
      </c>
      <c r="T48" s="63">
        <v>1</v>
      </c>
      <c r="U48" s="63">
        <v>1</v>
      </c>
      <c r="V48" s="63">
        <v>1</v>
      </c>
      <c r="W48" s="63">
        <v>1</v>
      </c>
      <c r="X48" s="63">
        <v>1</v>
      </c>
      <c r="Y48" s="63">
        <v>1</v>
      </c>
      <c r="Z48" s="63">
        <v>1</v>
      </c>
      <c r="AA48" s="63">
        <v>1</v>
      </c>
      <c r="AB48" s="63">
        <v>1</v>
      </c>
      <c r="AC48" s="63">
        <v>1</v>
      </c>
      <c r="AD48" s="63">
        <v>1</v>
      </c>
      <c r="AE48" s="63">
        <v>1</v>
      </c>
    </row>
    <row r="49" spans="1:31" x14ac:dyDescent="0.2">
      <c r="A49" s="66">
        <v>44</v>
      </c>
      <c r="B49" s="63">
        <v>0</v>
      </c>
      <c r="C49" s="63">
        <v>0</v>
      </c>
      <c r="D49" s="63">
        <v>0</v>
      </c>
      <c r="E49" s="63">
        <v>0</v>
      </c>
      <c r="F49" s="63">
        <v>0</v>
      </c>
      <c r="G49" s="63">
        <v>0</v>
      </c>
      <c r="H49" s="63">
        <v>0</v>
      </c>
      <c r="I49" s="63">
        <v>0</v>
      </c>
      <c r="J49" s="63">
        <v>0</v>
      </c>
      <c r="K49" s="63">
        <v>0.4</v>
      </c>
      <c r="L49" s="63">
        <v>0.35</v>
      </c>
      <c r="M49" s="63">
        <v>0.26400000000000001</v>
      </c>
      <c r="N49" s="63">
        <v>0.33</v>
      </c>
      <c r="O49" s="63">
        <v>0.4</v>
      </c>
      <c r="P49" s="63">
        <v>0.52500000000000002</v>
      </c>
      <c r="Q49" s="63">
        <v>1</v>
      </c>
      <c r="R49" s="63">
        <v>1</v>
      </c>
      <c r="S49" s="63">
        <v>1</v>
      </c>
      <c r="T49" s="63">
        <v>1</v>
      </c>
      <c r="U49" s="63">
        <v>1</v>
      </c>
      <c r="V49" s="63">
        <v>1</v>
      </c>
      <c r="W49" s="63">
        <v>1</v>
      </c>
      <c r="X49" s="63">
        <v>1</v>
      </c>
      <c r="Y49" s="63">
        <v>1</v>
      </c>
      <c r="Z49" s="63">
        <v>1</v>
      </c>
      <c r="AA49" s="63">
        <v>1</v>
      </c>
      <c r="AB49" s="63">
        <v>1</v>
      </c>
      <c r="AC49" s="63">
        <v>1</v>
      </c>
      <c r="AD49" s="63">
        <v>1</v>
      </c>
      <c r="AE49" s="63">
        <v>1</v>
      </c>
    </row>
    <row r="50" spans="1:31" x14ac:dyDescent="0.2">
      <c r="A50" s="66">
        <v>45</v>
      </c>
      <c r="B50" s="63">
        <v>0</v>
      </c>
      <c r="C50" s="63">
        <v>0</v>
      </c>
      <c r="D50" s="63">
        <v>0</v>
      </c>
      <c r="E50" s="63">
        <v>0</v>
      </c>
      <c r="F50" s="63">
        <v>0</v>
      </c>
      <c r="G50" s="63">
        <v>0</v>
      </c>
      <c r="H50" s="63">
        <v>0</v>
      </c>
      <c r="I50" s="63">
        <v>0</v>
      </c>
      <c r="J50" s="63">
        <v>0</v>
      </c>
      <c r="K50" s="63">
        <v>0</v>
      </c>
      <c r="L50" s="63">
        <v>0.35</v>
      </c>
      <c r="M50" s="63">
        <v>0.26400000000000001</v>
      </c>
      <c r="N50" s="63">
        <v>0.33</v>
      </c>
      <c r="O50" s="63">
        <v>0.4</v>
      </c>
      <c r="P50" s="63">
        <v>0.52500000000000002</v>
      </c>
      <c r="Q50" s="63">
        <v>1</v>
      </c>
      <c r="R50" s="63">
        <v>1</v>
      </c>
      <c r="S50" s="63">
        <v>1</v>
      </c>
      <c r="T50" s="63">
        <v>1</v>
      </c>
      <c r="U50" s="63">
        <v>1</v>
      </c>
      <c r="V50" s="63">
        <v>1</v>
      </c>
      <c r="W50" s="63">
        <v>1</v>
      </c>
      <c r="X50" s="63">
        <v>1</v>
      </c>
      <c r="Y50" s="63">
        <v>1</v>
      </c>
      <c r="Z50" s="63">
        <v>1</v>
      </c>
      <c r="AA50" s="63">
        <v>1</v>
      </c>
      <c r="AB50" s="63">
        <v>1</v>
      </c>
      <c r="AC50" s="63">
        <v>1</v>
      </c>
      <c r="AD50" s="63">
        <v>1</v>
      </c>
      <c r="AE50" s="63">
        <v>1</v>
      </c>
    </row>
    <row r="51" spans="1:31" x14ac:dyDescent="0.2">
      <c r="A51" s="66">
        <v>46</v>
      </c>
      <c r="B51" s="63">
        <v>0</v>
      </c>
      <c r="C51" s="63">
        <v>0</v>
      </c>
      <c r="D51" s="63">
        <v>0</v>
      </c>
      <c r="E51" s="63">
        <v>0</v>
      </c>
      <c r="F51" s="63">
        <v>0</v>
      </c>
      <c r="G51" s="63">
        <v>0</v>
      </c>
      <c r="H51" s="63">
        <v>0</v>
      </c>
      <c r="I51" s="63">
        <v>0</v>
      </c>
      <c r="J51" s="63">
        <v>0</v>
      </c>
      <c r="K51" s="63">
        <v>0</v>
      </c>
      <c r="L51" s="63">
        <v>0</v>
      </c>
      <c r="M51" s="63">
        <v>0.26400000000000001</v>
      </c>
      <c r="N51" s="63">
        <v>0.33</v>
      </c>
      <c r="O51" s="63">
        <v>0.4</v>
      </c>
      <c r="P51" s="63">
        <v>0.52500000000000002</v>
      </c>
      <c r="Q51" s="63">
        <v>1</v>
      </c>
      <c r="R51" s="63">
        <v>1</v>
      </c>
      <c r="S51" s="63">
        <v>1</v>
      </c>
      <c r="T51" s="63">
        <v>1</v>
      </c>
      <c r="U51" s="63">
        <v>1</v>
      </c>
      <c r="V51" s="63">
        <v>1</v>
      </c>
      <c r="W51" s="63">
        <v>1</v>
      </c>
      <c r="X51" s="63">
        <v>1</v>
      </c>
      <c r="Y51" s="63">
        <v>1</v>
      </c>
      <c r="Z51" s="63">
        <v>1</v>
      </c>
      <c r="AA51" s="63">
        <v>1</v>
      </c>
      <c r="AB51" s="63">
        <v>1</v>
      </c>
      <c r="AC51" s="63">
        <v>1</v>
      </c>
      <c r="AD51" s="63">
        <v>1</v>
      </c>
      <c r="AE51" s="63">
        <v>1</v>
      </c>
    </row>
    <row r="52" spans="1:31" x14ac:dyDescent="0.2">
      <c r="A52" s="66">
        <v>47</v>
      </c>
      <c r="B52" s="63">
        <v>0</v>
      </c>
      <c r="C52" s="63">
        <v>0</v>
      </c>
      <c r="D52" s="63">
        <v>0</v>
      </c>
      <c r="E52" s="63">
        <v>0</v>
      </c>
      <c r="F52" s="63">
        <v>0</v>
      </c>
      <c r="G52" s="63">
        <v>0</v>
      </c>
      <c r="H52" s="63">
        <v>0</v>
      </c>
      <c r="I52" s="63">
        <v>0</v>
      </c>
      <c r="J52" s="63">
        <v>0</v>
      </c>
      <c r="K52" s="63">
        <v>0</v>
      </c>
      <c r="L52" s="63">
        <v>0</v>
      </c>
      <c r="M52" s="63">
        <v>0</v>
      </c>
      <c r="N52" s="63">
        <v>0.33</v>
      </c>
      <c r="O52" s="63">
        <v>0.4</v>
      </c>
      <c r="P52" s="63">
        <v>0.52500000000000002</v>
      </c>
      <c r="Q52" s="63">
        <v>1</v>
      </c>
      <c r="R52" s="63">
        <v>1</v>
      </c>
      <c r="S52" s="63">
        <v>1</v>
      </c>
      <c r="T52" s="63">
        <v>1</v>
      </c>
      <c r="U52" s="63">
        <v>1</v>
      </c>
      <c r="V52" s="63">
        <v>1</v>
      </c>
      <c r="W52" s="63">
        <v>1</v>
      </c>
      <c r="X52" s="63">
        <v>1</v>
      </c>
      <c r="Y52" s="63">
        <v>1</v>
      </c>
      <c r="Z52" s="63">
        <v>1</v>
      </c>
      <c r="AA52" s="63">
        <v>1</v>
      </c>
      <c r="AB52" s="63">
        <v>1</v>
      </c>
      <c r="AC52" s="63">
        <v>1</v>
      </c>
      <c r="AD52" s="63">
        <v>1</v>
      </c>
      <c r="AE52" s="63">
        <v>1</v>
      </c>
    </row>
    <row r="53" spans="1:31" x14ac:dyDescent="0.2">
      <c r="A53" s="66">
        <v>48</v>
      </c>
      <c r="B53" s="63">
        <v>0</v>
      </c>
      <c r="C53" s="63">
        <v>0</v>
      </c>
      <c r="D53" s="63">
        <v>0</v>
      </c>
      <c r="E53" s="63">
        <v>0</v>
      </c>
      <c r="F53" s="63">
        <v>0</v>
      </c>
      <c r="G53" s="63">
        <v>0</v>
      </c>
      <c r="H53" s="63">
        <v>0</v>
      </c>
      <c r="I53" s="63">
        <v>0</v>
      </c>
      <c r="J53" s="63">
        <v>0</v>
      </c>
      <c r="K53" s="63">
        <v>0</v>
      </c>
      <c r="L53" s="63">
        <v>0</v>
      </c>
      <c r="M53" s="63">
        <v>0</v>
      </c>
      <c r="N53" s="63">
        <v>0</v>
      </c>
      <c r="O53" s="63">
        <v>0.4</v>
      </c>
      <c r="P53" s="63">
        <v>0.52500000000000002</v>
      </c>
      <c r="Q53" s="63">
        <v>1</v>
      </c>
      <c r="R53" s="63">
        <v>1</v>
      </c>
      <c r="S53" s="63">
        <v>1</v>
      </c>
      <c r="T53" s="63">
        <v>1</v>
      </c>
      <c r="U53" s="63">
        <v>1</v>
      </c>
      <c r="V53" s="63">
        <v>1</v>
      </c>
      <c r="W53" s="63">
        <v>1</v>
      </c>
      <c r="X53" s="63">
        <v>1</v>
      </c>
      <c r="Y53" s="63">
        <v>1</v>
      </c>
      <c r="Z53" s="63">
        <v>1</v>
      </c>
      <c r="AA53" s="63">
        <v>1</v>
      </c>
      <c r="AB53" s="63">
        <v>1</v>
      </c>
      <c r="AC53" s="63">
        <v>1</v>
      </c>
      <c r="AD53" s="63">
        <v>1</v>
      </c>
      <c r="AE53" s="63">
        <v>1</v>
      </c>
    </row>
    <row r="54" spans="1:31" x14ac:dyDescent="0.2">
      <c r="A54" s="66">
        <v>49</v>
      </c>
      <c r="B54" s="63">
        <v>0</v>
      </c>
      <c r="C54" s="63">
        <v>0</v>
      </c>
      <c r="D54" s="63">
        <v>0</v>
      </c>
      <c r="E54" s="63">
        <v>0</v>
      </c>
      <c r="F54" s="63">
        <v>0</v>
      </c>
      <c r="G54" s="63">
        <v>0</v>
      </c>
      <c r="H54" s="63">
        <v>0</v>
      </c>
      <c r="I54" s="63">
        <v>0</v>
      </c>
      <c r="J54" s="63">
        <v>0</v>
      </c>
      <c r="K54" s="63">
        <v>0</v>
      </c>
      <c r="L54" s="63">
        <v>0</v>
      </c>
      <c r="M54" s="63">
        <v>0</v>
      </c>
      <c r="N54" s="63">
        <v>0</v>
      </c>
      <c r="O54" s="63">
        <v>0</v>
      </c>
      <c r="P54" s="63">
        <v>0.52500000000000002</v>
      </c>
      <c r="Q54" s="63">
        <v>1</v>
      </c>
      <c r="R54" s="63">
        <v>1</v>
      </c>
      <c r="S54" s="63">
        <v>1</v>
      </c>
      <c r="T54" s="63">
        <v>1</v>
      </c>
      <c r="U54" s="63">
        <v>1</v>
      </c>
      <c r="V54" s="63">
        <v>1</v>
      </c>
      <c r="W54" s="63">
        <v>1</v>
      </c>
      <c r="X54" s="63">
        <v>1</v>
      </c>
      <c r="Y54" s="63">
        <v>1</v>
      </c>
      <c r="Z54" s="63">
        <v>1</v>
      </c>
      <c r="AA54" s="63">
        <v>1</v>
      </c>
      <c r="AB54" s="63">
        <v>1</v>
      </c>
      <c r="AC54" s="63">
        <v>1</v>
      </c>
      <c r="AD54" s="63">
        <v>1</v>
      </c>
      <c r="AE54" s="63">
        <v>1</v>
      </c>
    </row>
    <row r="55" spans="1:31" ht="13.5" thickBot="1" x14ac:dyDescent="0.25">
      <c r="A55" s="66">
        <v>50</v>
      </c>
      <c r="B55" s="64">
        <v>0</v>
      </c>
      <c r="C55" s="64">
        <v>0</v>
      </c>
      <c r="D55" s="64">
        <v>0</v>
      </c>
      <c r="E55" s="64">
        <v>0</v>
      </c>
      <c r="F55" s="64">
        <v>0</v>
      </c>
      <c r="G55" s="64">
        <v>0</v>
      </c>
      <c r="H55" s="64">
        <v>0</v>
      </c>
      <c r="I55" s="64">
        <v>0</v>
      </c>
      <c r="J55" s="64">
        <v>0</v>
      </c>
      <c r="K55" s="64">
        <v>0</v>
      </c>
      <c r="L55" s="64">
        <v>0</v>
      </c>
      <c r="M55" s="64">
        <v>0</v>
      </c>
      <c r="N55" s="64">
        <v>0</v>
      </c>
      <c r="O55" s="64">
        <v>0</v>
      </c>
      <c r="P55" s="64">
        <v>0</v>
      </c>
      <c r="Q55" s="64">
        <v>1</v>
      </c>
      <c r="R55" s="64">
        <v>1</v>
      </c>
      <c r="S55" s="64">
        <v>1</v>
      </c>
      <c r="T55" s="64">
        <v>1</v>
      </c>
      <c r="U55" s="64">
        <v>1</v>
      </c>
      <c r="V55" s="64">
        <v>1</v>
      </c>
      <c r="W55" s="64">
        <v>1</v>
      </c>
      <c r="X55" s="64">
        <v>1</v>
      </c>
      <c r="Y55" s="64">
        <v>1</v>
      </c>
      <c r="Z55" s="64">
        <v>1</v>
      </c>
      <c r="AA55" s="64">
        <v>1</v>
      </c>
      <c r="AB55" s="64">
        <v>1</v>
      </c>
      <c r="AC55" s="64">
        <v>1</v>
      </c>
      <c r="AD55" s="64">
        <v>1</v>
      </c>
      <c r="AE55" s="64">
        <v>1</v>
      </c>
    </row>
  </sheetData>
  <pageMargins left="0.75" right="0.75" top="0.5" bottom="0.5" header="0.5" footer="0.5"/>
  <pageSetup scale="70" orientation="landscape" r:id="rId1"/>
  <headerFooter>
    <oddFooter>&amp;L&amp;A
Effective 12/20/2017&amp;C&amp;P of &amp;N</oddFooter>
  </headerFooter>
  <colBreaks count="1" manualBreakCount="1">
    <brk id="16" max="59" man="1"/>
  </colBreaks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3"/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B7" sqref="B7"/>
    </sheetView>
  </sheetViews>
  <sheetFormatPr defaultColWidth="8.7109375" defaultRowHeight="12.75" x14ac:dyDescent="0.2"/>
  <cols>
    <col min="1" max="1" width="7.140625" style="20" customWidth="1"/>
    <col min="2" max="31" width="11.140625" style="20" customWidth="1"/>
    <col min="32" max="16384" width="8.7109375" style="20"/>
  </cols>
  <sheetData>
    <row r="1" spans="1:31" ht="18" x14ac:dyDescent="0.25">
      <c r="B1" s="19" t="s">
        <v>73</v>
      </c>
      <c r="C1" s="30"/>
      <c r="D1" s="30"/>
      <c r="E1" s="30"/>
      <c r="F1" s="30"/>
      <c r="G1" s="30"/>
      <c r="H1" s="30"/>
      <c r="I1" s="30"/>
      <c r="J1" s="30"/>
      <c r="K1" s="30"/>
      <c r="L1" s="31"/>
      <c r="M1" s="31"/>
      <c r="N1" s="31"/>
      <c r="O1" s="31"/>
      <c r="P1" s="31"/>
      <c r="Q1" s="19" t="s">
        <v>73</v>
      </c>
      <c r="R1" s="31"/>
      <c r="S1" s="31"/>
      <c r="T1" s="31"/>
      <c r="U1" s="31"/>
      <c r="V1" s="31"/>
      <c r="W1" s="31"/>
      <c r="X1" s="31"/>
      <c r="Y1" s="31"/>
      <c r="Z1" s="31"/>
      <c r="AA1" s="31"/>
      <c r="AB1" s="31"/>
      <c r="AC1" s="31"/>
      <c r="AD1" s="31"/>
      <c r="AE1" s="31"/>
    </row>
    <row r="2" spans="1:31" x14ac:dyDescent="0.2">
      <c r="B2" s="18" t="s">
        <v>94</v>
      </c>
      <c r="C2" s="18"/>
      <c r="D2" s="18"/>
      <c r="E2" s="18"/>
      <c r="F2" s="18"/>
      <c r="G2" s="18"/>
      <c r="H2" s="18"/>
      <c r="I2" s="18"/>
      <c r="J2" s="18"/>
      <c r="K2" s="18"/>
      <c r="L2" s="31"/>
      <c r="M2" s="31"/>
      <c r="N2" s="31"/>
      <c r="O2" s="31"/>
      <c r="P2" s="31"/>
      <c r="Q2" s="18" t="s">
        <v>94</v>
      </c>
      <c r="R2" s="31"/>
      <c r="S2" s="31"/>
      <c r="T2" s="31"/>
      <c r="U2" s="31"/>
      <c r="V2" s="31"/>
      <c r="W2" s="31"/>
      <c r="X2" s="31"/>
      <c r="Y2" s="31"/>
      <c r="Z2" s="31"/>
      <c r="AA2" s="31"/>
      <c r="AB2" s="31"/>
      <c r="AC2" s="31"/>
      <c r="AD2" s="31"/>
      <c r="AE2" s="31"/>
    </row>
    <row r="3" spans="1:31" ht="13.5" thickBot="1" x14ac:dyDescent="0.25">
      <c r="A3" s="23"/>
      <c r="B3" s="23" t="s">
        <v>33</v>
      </c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  <c r="N3" s="23"/>
      <c r="O3" s="23"/>
      <c r="P3" s="23"/>
      <c r="Q3" s="23" t="s">
        <v>33</v>
      </c>
      <c r="R3" s="23"/>
      <c r="S3" s="23"/>
      <c r="T3" s="23"/>
      <c r="U3" s="23"/>
      <c r="X3" s="23"/>
      <c r="Y3" s="23"/>
      <c r="Z3" s="23"/>
      <c r="AA3" s="23"/>
      <c r="AB3" s="23"/>
      <c r="AC3" s="23"/>
      <c r="AD3" s="23"/>
      <c r="AE3" s="23"/>
    </row>
    <row r="4" spans="1:3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x14ac:dyDescent="0.2">
      <c r="A5" s="66">
        <v>0</v>
      </c>
      <c r="B5" s="107">
        <v>0</v>
      </c>
      <c r="C5" s="107">
        <v>0</v>
      </c>
      <c r="D5" s="107">
        <v>0</v>
      </c>
      <c r="E5" s="107">
        <v>0</v>
      </c>
      <c r="F5" s="107">
        <v>0</v>
      </c>
      <c r="G5" s="107">
        <v>0</v>
      </c>
      <c r="H5" s="107">
        <v>0</v>
      </c>
      <c r="I5" s="107">
        <v>0</v>
      </c>
      <c r="J5" s="107">
        <v>0</v>
      </c>
      <c r="K5" s="107">
        <v>0</v>
      </c>
      <c r="L5" s="107">
        <v>0</v>
      </c>
      <c r="M5" s="107">
        <v>0</v>
      </c>
      <c r="N5" s="107">
        <v>0</v>
      </c>
      <c r="O5" s="107">
        <v>0</v>
      </c>
      <c r="P5" s="107">
        <v>0</v>
      </c>
      <c r="Q5" s="107">
        <v>0</v>
      </c>
      <c r="R5" s="107">
        <v>0</v>
      </c>
      <c r="S5" s="107">
        <v>0</v>
      </c>
      <c r="T5" s="107">
        <v>0</v>
      </c>
      <c r="U5" s="107">
        <v>0</v>
      </c>
      <c r="V5" s="107">
        <v>0</v>
      </c>
      <c r="W5" s="107">
        <v>0</v>
      </c>
      <c r="X5" s="107">
        <v>0</v>
      </c>
      <c r="Y5" s="107">
        <v>0</v>
      </c>
      <c r="Z5" s="107">
        <v>0</v>
      </c>
      <c r="AA5" s="107">
        <v>0</v>
      </c>
      <c r="AB5" s="107">
        <v>0</v>
      </c>
      <c r="AC5" s="107">
        <v>0</v>
      </c>
      <c r="AD5" s="107">
        <v>0</v>
      </c>
      <c r="AE5" s="107">
        <v>0</v>
      </c>
    </row>
    <row r="6" spans="1:3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</row>
    <row r="7" spans="1:3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</row>
    <row r="8" spans="1:3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</row>
    <row r="9" spans="1:3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</row>
    <row r="10" spans="1:31" x14ac:dyDescent="0.2">
      <c r="A10" s="66">
        <v>5</v>
      </c>
      <c r="B10" s="12">
        <v>0.05</v>
      </c>
      <c r="C10" s="12">
        <v>0.04</v>
      </c>
      <c r="D10" s="12">
        <v>0.04</v>
      </c>
      <c r="E10" s="12">
        <v>0.04</v>
      </c>
      <c r="F10" s="12">
        <v>0.04</v>
      </c>
      <c r="G10" s="12">
        <v>7.0000000000000007E-2</v>
      </c>
      <c r="H10" s="12">
        <v>0.06</v>
      </c>
      <c r="I10" s="12">
        <v>0.06</v>
      </c>
      <c r="J10" s="12">
        <v>0.08</v>
      </c>
      <c r="K10" s="12">
        <v>0.09</v>
      </c>
      <c r="L10" s="12">
        <v>0.15</v>
      </c>
      <c r="M10" s="12">
        <v>0.12</v>
      </c>
      <c r="N10" s="12">
        <v>0.15</v>
      </c>
      <c r="O10" s="12">
        <v>0.15</v>
      </c>
      <c r="P10" s="12">
        <v>0.15</v>
      </c>
      <c r="Q10" s="12">
        <v>1</v>
      </c>
      <c r="R10" s="12">
        <v>1</v>
      </c>
      <c r="S10" s="12">
        <v>1</v>
      </c>
      <c r="T10" s="12">
        <v>1</v>
      </c>
      <c r="U10" s="12">
        <v>1</v>
      </c>
      <c r="V10" s="12">
        <v>1</v>
      </c>
      <c r="W10" s="12">
        <v>1</v>
      </c>
      <c r="X10" s="12">
        <v>1</v>
      </c>
      <c r="Y10" s="12">
        <v>1</v>
      </c>
      <c r="Z10" s="12">
        <v>1</v>
      </c>
      <c r="AA10" s="12">
        <v>1</v>
      </c>
      <c r="AB10" s="12">
        <v>1</v>
      </c>
      <c r="AC10" s="12">
        <v>1</v>
      </c>
      <c r="AD10" s="12">
        <v>1</v>
      </c>
      <c r="AE10" s="12">
        <v>1</v>
      </c>
    </row>
    <row r="11" spans="1:31" x14ac:dyDescent="0.2">
      <c r="A11" s="66">
        <v>6</v>
      </c>
      <c r="B11" s="12">
        <v>0.05</v>
      </c>
      <c r="C11" s="12">
        <v>0.04</v>
      </c>
      <c r="D11" s="12">
        <v>0.04</v>
      </c>
      <c r="E11" s="12">
        <v>0.04</v>
      </c>
      <c r="F11" s="12">
        <v>0.04</v>
      </c>
      <c r="G11" s="12">
        <v>7.0000000000000007E-2</v>
      </c>
      <c r="H11" s="12">
        <v>0.06</v>
      </c>
      <c r="I11" s="12">
        <v>0.06</v>
      </c>
      <c r="J11" s="12">
        <v>0.08</v>
      </c>
      <c r="K11" s="12">
        <v>0.09</v>
      </c>
      <c r="L11" s="12">
        <v>0.15</v>
      </c>
      <c r="M11" s="12">
        <v>0.12</v>
      </c>
      <c r="N11" s="12">
        <v>0.15</v>
      </c>
      <c r="O11" s="12">
        <v>0.15</v>
      </c>
      <c r="P11" s="12">
        <v>0.15</v>
      </c>
      <c r="Q11" s="12">
        <v>1</v>
      </c>
      <c r="R11" s="12">
        <v>1</v>
      </c>
      <c r="S11" s="12">
        <v>1</v>
      </c>
      <c r="T11" s="12">
        <v>1</v>
      </c>
      <c r="U11" s="12">
        <v>1</v>
      </c>
      <c r="V11" s="12">
        <v>1</v>
      </c>
      <c r="W11" s="12">
        <v>1</v>
      </c>
      <c r="X11" s="12">
        <v>1</v>
      </c>
      <c r="Y11" s="12">
        <v>1</v>
      </c>
      <c r="Z11" s="12">
        <v>1</v>
      </c>
      <c r="AA11" s="12">
        <v>1</v>
      </c>
      <c r="AB11" s="12">
        <v>1</v>
      </c>
      <c r="AC11" s="12">
        <v>1</v>
      </c>
      <c r="AD11" s="12">
        <v>1</v>
      </c>
      <c r="AE11" s="12">
        <v>1</v>
      </c>
    </row>
    <row r="12" spans="1:31" x14ac:dyDescent="0.2">
      <c r="A12" s="66">
        <v>7</v>
      </c>
      <c r="B12" s="12">
        <v>0.05</v>
      </c>
      <c r="C12" s="12">
        <v>0.04</v>
      </c>
      <c r="D12" s="12">
        <v>0.04</v>
      </c>
      <c r="E12" s="12">
        <v>0.04</v>
      </c>
      <c r="F12" s="12">
        <v>0.04</v>
      </c>
      <c r="G12" s="12">
        <v>7.0000000000000007E-2</v>
      </c>
      <c r="H12" s="12">
        <v>0.06</v>
      </c>
      <c r="I12" s="12">
        <v>0.06</v>
      </c>
      <c r="J12" s="12">
        <v>0.08</v>
      </c>
      <c r="K12" s="12">
        <v>0.09</v>
      </c>
      <c r="L12" s="12">
        <v>0.15</v>
      </c>
      <c r="M12" s="12">
        <v>0.12</v>
      </c>
      <c r="N12" s="12">
        <v>0.15</v>
      </c>
      <c r="O12" s="12">
        <v>0.15</v>
      </c>
      <c r="P12" s="12">
        <v>0.15</v>
      </c>
      <c r="Q12" s="12">
        <v>1</v>
      </c>
      <c r="R12" s="12">
        <v>1</v>
      </c>
      <c r="S12" s="12">
        <v>1</v>
      </c>
      <c r="T12" s="12">
        <v>1</v>
      </c>
      <c r="U12" s="12">
        <v>1</v>
      </c>
      <c r="V12" s="12">
        <v>1</v>
      </c>
      <c r="W12" s="12">
        <v>1</v>
      </c>
      <c r="X12" s="12">
        <v>1</v>
      </c>
      <c r="Y12" s="12">
        <v>1</v>
      </c>
      <c r="Z12" s="12">
        <v>1</v>
      </c>
      <c r="AA12" s="12">
        <v>1</v>
      </c>
      <c r="AB12" s="12">
        <v>1</v>
      </c>
      <c r="AC12" s="12">
        <v>1</v>
      </c>
      <c r="AD12" s="12">
        <v>1</v>
      </c>
      <c r="AE12" s="12">
        <v>1</v>
      </c>
    </row>
    <row r="13" spans="1:31" x14ac:dyDescent="0.2">
      <c r="A13" s="66">
        <v>8</v>
      </c>
      <c r="B13" s="12">
        <v>0.05</v>
      </c>
      <c r="C13" s="12">
        <v>0.04</v>
      </c>
      <c r="D13" s="12">
        <v>0.04</v>
      </c>
      <c r="E13" s="12">
        <v>0.04</v>
      </c>
      <c r="F13" s="12">
        <v>0.04</v>
      </c>
      <c r="G13" s="12">
        <v>7.0000000000000007E-2</v>
      </c>
      <c r="H13" s="12">
        <v>0.06</v>
      </c>
      <c r="I13" s="12">
        <v>0.06</v>
      </c>
      <c r="J13" s="12">
        <v>0.08</v>
      </c>
      <c r="K13" s="12">
        <v>0.09</v>
      </c>
      <c r="L13" s="12">
        <v>0.15</v>
      </c>
      <c r="M13" s="12">
        <v>0.12</v>
      </c>
      <c r="N13" s="12">
        <v>0.15</v>
      </c>
      <c r="O13" s="12">
        <v>0.15</v>
      </c>
      <c r="P13" s="12">
        <v>0.15</v>
      </c>
      <c r="Q13" s="12">
        <v>1</v>
      </c>
      <c r="R13" s="12">
        <v>1</v>
      </c>
      <c r="S13" s="12">
        <v>1</v>
      </c>
      <c r="T13" s="12">
        <v>1</v>
      </c>
      <c r="U13" s="12">
        <v>1</v>
      </c>
      <c r="V13" s="12">
        <v>1</v>
      </c>
      <c r="W13" s="12">
        <v>1</v>
      </c>
      <c r="X13" s="12">
        <v>1</v>
      </c>
      <c r="Y13" s="12">
        <v>1</v>
      </c>
      <c r="Z13" s="12">
        <v>1</v>
      </c>
      <c r="AA13" s="12">
        <v>1</v>
      </c>
      <c r="AB13" s="12">
        <v>1</v>
      </c>
      <c r="AC13" s="12">
        <v>1</v>
      </c>
      <c r="AD13" s="12">
        <v>1</v>
      </c>
      <c r="AE13" s="12">
        <v>1</v>
      </c>
    </row>
    <row r="14" spans="1:31" x14ac:dyDescent="0.2">
      <c r="A14" s="66">
        <v>9</v>
      </c>
      <c r="B14" s="12">
        <v>0.05</v>
      </c>
      <c r="C14" s="12">
        <v>0.04</v>
      </c>
      <c r="D14" s="12">
        <v>0.04</v>
      </c>
      <c r="E14" s="12">
        <v>0.04</v>
      </c>
      <c r="F14" s="12">
        <v>0.04</v>
      </c>
      <c r="G14" s="12">
        <v>7.0000000000000007E-2</v>
      </c>
      <c r="H14" s="12">
        <v>0.06</v>
      </c>
      <c r="I14" s="12">
        <v>0.06</v>
      </c>
      <c r="J14" s="12">
        <v>0.08</v>
      </c>
      <c r="K14" s="12">
        <v>0.09</v>
      </c>
      <c r="L14" s="12">
        <v>0.15</v>
      </c>
      <c r="M14" s="12">
        <v>0.12</v>
      </c>
      <c r="N14" s="12">
        <v>0.15</v>
      </c>
      <c r="O14" s="12">
        <v>0.15</v>
      </c>
      <c r="P14" s="12">
        <v>0.15</v>
      </c>
      <c r="Q14" s="12">
        <v>1</v>
      </c>
      <c r="R14" s="12">
        <v>1</v>
      </c>
      <c r="S14" s="12">
        <v>1</v>
      </c>
      <c r="T14" s="12">
        <v>1</v>
      </c>
      <c r="U14" s="12">
        <v>1</v>
      </c>
      <c r="V14" s="12">
        <v>1</v>
      </c>
      <c r="W14" s="12">
        <v>1</v>
      </c>
      <c r="X14" s="12">
        <v>1</v>
      </c>
      <c r="Y14" s="12">
        <v>1</v>
      </c>
      <c r="Z14" s="12">
        <v>1</v>
      </c>
      <c r="AA14" s="12">
        <v>1</v>
      </c>
      <c r="AB14" s="12">
        <v>1</v>
      </c>
      <c r="AC14" s="12">
        <v>1</v>
      </c>
      <c r="AD14" s="12">
        <v>1</v>
      </c>
      <c r="AE14" s="12">
        <v>1</v>
      </c>
    </row>
    <row r="15" spans="1:31" x14ac:dyDescent="0.2">
      <c r="A15" s="66">
        <v>10</v>
      </c>
      <c r="B15" s="12">
        <v>0.05</v>
      </c>
      <c r="C15" s="12">
        <v>0.04</v>
      </c>
      <c r="D15" s="12">
        <v>0.04</v>
      </c>
      <c r="E15" s="12">
        <v>0.04</v>
      </c>
      <c r="F15" s="12">
        <v>0.04</v>
      </c>
      <c r="G15" s="12">
        <v>7.0000000000000007E-2</v>
      </c>
      <c r="H15" s="12">
        <v>0.06</v>
      </c>
      <c r="I15" s="12">
        <v>0.06</v>
      </c>
      <c r="J15" s="12">
        <v>0.08</v>
      </c>
      <c r="K15" s="12">
        <v>0.09</v>
      </c>
      <c r="L15" s="12">
        <v>0.15</v>
      </c>
      <c r="M15" s="12">
        <v>0.12</v>
      </c>
      <c r="N15" s="12">
        <v>0.15</v>
      </c>
      <c r="O15" s="12">
        <v>0.15</v>
      </c>
      <c r="P15" s="12">
        <v>0.15</v>
      </c>
      <c r="Q15" s="12">
        <v>1</v>
      </c>
      <c r="R15" s="12">
        <v>1</v>
      </c>
      <c r="S15" s="12">
        <v>1</v>
      </c>
      <c r="T15" s="12">
        <v>1</v>
      </c>
      <c r="U15" s="12">
        <v>1</v>
      </c>
      <c r="V15" s="12">
        <v>1</v>
      </c>
      <c r="W15" s="12">
        <v>1</v>
      </c>
      <c r="X15" s="12">
        <v>1</v>
      </c>
      <c r="Y15" s="12">
        <v>1</v>
      </c>
      <c r="Z15" s="12">
        <v>1</v>
      </c>
      <c r="AA15" s="12">
        <v>1</v>
      </c>
      <c r="AB15" s="12">
        <v>1</v>
      </c>
      <c r="AC15" s="12">
        <v>1</v>
      </c>
      <c r="AD15" s="12">
        <v>1</v>
      </c>
      <c r="AE15" s="12">
        <v>1</v>
      </c>
    </row>
    <row r="16" spans="1:31" x14ac:dyDescent="0.2">
      <c r="A16" s="66">
        <v>11</v>
      </c>
      <c r="B16" s="12">
        <v>0.05</v>
      </c>
      <c r="C16" s="12">
        <v>0.04</v>
      </c>
      <c r="D16" s="12">
        <v>0.04</v>
      </c>
      <c r="E16" s="12">
        <v>0.04</v>
      </c>
      <c r="F16" s="12">
        <v>0.04</v>
      </c>
      <c r="G16" s="12">
        <v>7.0000000000000007E-2</v>
      </c>
      <c r="H16" s="12">
        <v>0.06</v>
      </c>
      <c r="I16" s="12">
        <v>0.06</v>
      </c>
      <c r="J16" s="12">
        <v>0.08</v>
      </c>
      <c r="K16" s="12">
        <v>0.09</v>
      </c>
      <c r="L16" s="12">
        <v>0.15</v>
      </c>
      <c r="M16" s="12">
        <v>0.12</v>
      </c>
      <c r="N16" s="12">
        <v>0.15</v>
      </c>
      <c r="O16" s="12">
        <v>0.15</v>
      </c>
      <c r="P16" s="12">
        <v>0.15</v>
      </c>
      <c r="Q16" s="12">
        <v>1</v>
      </c>
      <c r="R16" s="12">
        <v>1</v>
      </c>
      <c r="S16" s="12">
        <v>1</v>
      </c>
      <c r="T16" s="12">
        <v>1</v>
      </c>
      <c r="U16" s="12">
        <v>1</v>
      </c>
      <c r="V16" s="12">
        <v>1</v>
      </c>
      <c r="W16" s="12">
        <v>1</v>
      </c>
      <c r="X16" s="12">
        <v>1</v>
      </c>
      <c r="Y16" s="12">
        <v>1</v>
      </c>
      <c r="Z16" s="12">
        <v>1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</row>
    <row r="17" spans="1:31" x14ac:dyDescent="0.2">
      <c r="A17" s="66">
        <v>12</v>
      </c>
      <c r="B17" s="12">
        <v>0.05</v>
      </c>
      <c r="C17" s="12">
        <v>0.04</v>
      </c>
      <c r="D17" s="12">
        <v>0.04</v>
      </c>
      <c r="E17" s="12">
        <v>0.04</v>
      </c>
      <c r="F17" s="12">
        <v>0.04</v>
      </c>
      <c r="G17" s="12">
        <v>7.0000000000000007E-2</v>
      </c>
      <c r="H17" s="12">
        <v>0.06</v>
      </c>
      <c r="I17" s="12">
        <v>0.06</v>
      </c>
      <c r="J17" s="12">
        <v>0.08</v>
      </c>
      <c r="K17" s="12">
        <v>0.09</v>
      </c>
      <c r="L17" s="12">
        <v>0.15</v>
      </c>
      <c r="M17" s="12">
        <v>0.12</v>
      </c>
      <c r="N17" s="12">
        <v>0.15</v>
      </c>
      <c r="O17" s="12">
        <v>0.15</v>
      </c>
      <c r="P17" s="12">
        <v>0.15</v>
      </c>
      <c r="Q17" s="12">
        <v>1</v>
      </c>
      <c r="R17" s="12">
        <v>1</v>
      </c>
      <c r="S17" s="12">
        <v>1</v>
      </c>
      <c r="T17" s="12">
        <v>1</v>
      </c>
      <c r="U17" s="12">
        <v>1</v>
      </c>
      <c r="V17" s="12">
        <v>1</v>
      </c>
      <c r="W17" s="12">
        <v>1</v>
      </c>
      <c r="X17" s="12">
        <v>1</v>
      </c>
      <c r="Y17" s="12">
        <v>1</v>
      </c>
      <c r="Z17" s="12">
        <v>1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</row>
    <row r="18" spans="1:31" x14ac:dyDescent="0.2">
      <c r="A18" s="66">
        <v>13</v>
      </c>
      <c r="B18" s="12">
        <v>0.05</v>
      </c>
      <c r="C18" s="12">
        <v>0.04</v>
      </c>
      <c r="D18" s="12">
        <v>0.04</v>
      </c>
      <c r="E18" s="12">
        <v>0.04</v>
      </c>
      <c r="F18" s="12">
        <v>0.04</v>
      </c>
      <c r="G18" s="12">
        <v>7.0000000000000007E-2</v>
      </c>
      <c r="H18" s="12">
        <v>0.06</v>
      </c>
      <c r="I18" s="12">
        <v>0.06</v>
      </c>
      <c r="J18" s="12">
        <v>0.08</v>
      </c>
      <c r="K18" s="12">
        <v>0.09</v>
      </c>
      <c r="L18" s="12">
        <v>0.15</v>
      </c>
      <c r="M18" s="12">
        <v>0.12</v>
      </c>
      <c r="N18" s="12">
        <v>0.15</v>
      </c>
      <c r="O18" s="12">
        <v>0.15</v>
      </c>
      <c r="P18" s="12">
        <v>0.15</v>
      </c>
      <c r="Q18" s="12">
        <v>1</v>
      </c>
      <c r="R18" s="12">
        <v>1</v>
      </c>
      <c r="S18" s="12">
        <v>1</v>
      </c>
      <c r="T18" s="12">
        <v>1</v>
      </c>
      <c r="U18" s="12">
        <v>1</v>
      </c>
      <c r="V18" s="12">
        <v>1</v>
      </c>
      <c r="W18" s="12">
        <v>1</v>
      </c>
      <c r="X18" s="12">
        <v>1</v>
      </c>
      <c r="Y18" s="12">
        <v>1</v>
      </c>
      <c r="Z18" s="12">
        <v>1</v>
      </c>
      <c r="AA18" s="12">
        <v>1</v>
      </c>
      <c r="AB18" s="12">
        <v>1</v>
      </c>
      <c r="AC18" s="12">
        <v>1</v>
      </c>
      <c r="AD18" s="12">
        <v>1</v>
      </c>
      <c r="AE18" s="12">
        <v>1</v>
      </c>
    </row>
    <row r="19" spans="1:31" x14ac:dyDescent="0.2">
      <c r="A19" s="66">
        <v>14</v>
      </c>
      <c r="B19" s="12">
        <v>0.05</v>
      </c>
      <c r="C19" s="12">
        <v>0.04</v>
      </c>
      <c r="D19" s="12">
        <v>0.04</v>
      </c>
      <c r="E19" s="12">
        <v>0.04</v>
      </c>
      <c r="F19" s="12">
        <v>0.04</v>
      </c>
      <c r="G19" s="12">
        <v>7.0000000000000007E-2</v>
      </c>
      <c r="H19" s="12">
        <v>0.06</v>
      </c>
      <c r="I19" s="12">
        <v>0.06</v>
      </c>
      <c r="J19" s="12">
        <v>0.08</v>
      </c>
      <c r="K19" s="12">
        <v>9.1999999999999998E-2</v>
      </c>
      <c r="L19" s="12">
        <v>0.15</v>
      </c>
      <c r="M19" s="12">
        <v>0.12</v>
      </c>
      <c r="N19" s="12">
        <v>0.15</v>
      </c>
      <c r="O19" s="12">
        <v>0.15</v>
      </c>
      <c r="P19" s="12">
        <v>0.15</v>
      </c>
      <c r="Q19" s="12">
        <v>1</v>
      </c>
      <c r="R19" s="12">
        <v>1</v>
      </c>
      <c r="S19" s="12">
        <v>1</v>
      </c>
      <c r="T19" s="12">
        <v>1</v>
      </c>
      <c r="U19" s="12">
        <v>1</v>
      </c>
      <c r="V19" s="12">
        <v>1</v>
      </c>
      <c r="W19" s="12">
        <v>1</v>
      </c>
      <c r="X19" s="12">
        <v>1</v>
      </c>
      <c r="Y19" s="12">
        <v>1</v>
      </c>
      <c r="Z19" s="12">
        <v>1</v>
      </c>
      <c r="AA19" s="12">
        <v>1</v>
      </c>
      <c r="AB19" s="12">
        <v>1</v>
      </c>
      <c r="AC19" s="12">
        <v>1</v>
      </c>
      <c r="AD19" s="12">
        <v>1</v>
      </c>
      <c r="AE19" s="12">
        <v>1</v>
      </c>
    </row>
    <row r="20" spans="1:31" x14ac:dyDescent="0.2">
      <c r="A20" s="66">
        <v>15</v>
      </c>
      <c r="B20" s="12">
        <v>0.05</v>
      </c>
      <c r="C20" s="12">
        <v>0.04</v>
      </c>
      <c r="D20" s="12">
        <v>0.04</v>
      </c>
      <c r="E20" s="12">
        <v>0.04</v>
      </c>
      <c r="F20" s="12">
        <v>0.04</v>
      </c>
      <c r="G20" s="12">
        <v>7.0000000000000007E-2</v>
      </c>
      <c r="H20" s="12">
        <v>0.06</v>
      </c>
      <c r="I20" s="12">
        <v>0.06</v>
      </c>
      <c r="J20" s="12">
        <v>0.08</v>
      </c>
      <c r="K20" s="12">
        <v>9.5000000000000001E-2</v>
      </c>
      <c r="L20" s="12">
        <v>0.15</v>
      </c>
      <c r="M20" s="12">
        <v>0.12</v>
      </c>
      <c r="N20" s="12">
        <v>0.15</v>
      </c>
      <c r="O20" s="12">
        <v>0.15</v>
      </c>
      <c r="P20" s="12">
        <v>0.15</v>
      </c>
      <c r="Q20" s="12">
        <v>1</v>
      </c>
      <c r="R20" s="12">
        <v>1</v>
      </c>
      <c r="S20" s="12">
        <v>1</v>
      </c>
      <c r="T20" s="12">
        <v>1</v>
      </c>
      <c r="U20" s="12">
        <v>1</v>
      </c>
      <c r="V20" s="12">
        <v>1</v>
      </c>
      <c r="W20" s="12">
        <v>1</v>
      </c>
      <c r="X20" s="12">
        <v>1</v>
      </c>
      <c r="Y20" s="12">
        <v>1</v>
      </c>
      <c r="Z20" s="12">
        <v>1</v>
      </c>
      <c r="AA20" s="12">
        <v>1</v>
      </c>
      <c r="AB20" s="12">
        <v>1</v>
      </c>
      <c r="AC20" s="12">
        <v>1</v>
      </c>
      <c r="AD20" s="12">
        <v>1</v>
      </c>
      <c r="AE20" s="12">
        <v>1</v>
      </c>
    </row>
    <row r="21" spans="1:31" x14ac:dyDescent="0.2">
      <c r="A21" s="66">
        <v>16</v>
      </c>
      <c r="B21" s="12">
        <v>0.05</v>
      </c>
      <c r="C21" s="12">
        <v>0.04</v>
      </c>
      <c r="D21" s="12">
        <v>0.04</v>
      </c>
      <c r="E21" s="12">
        <v>0.04</v>
      </c>
      <c r="F21" s="12">
        <v>0.04</v>
      </c>
      <c r="G21" s="12">
        <v>7.0000000000000007E-2</v>
      </c>
      <c r="H21" s="12">
        <v>0.06</v>
      </c>
      <c r="I21" s="12">
        <v>0.06</v>
      </c>
      <c r="J21" s="12">
        <v>0.08</v>
      </c>
      <c r="K21" s="12">
        <v>9.8000000000000004E-2</v>
      </c>
      <c r="L21" s="12">
        <v>0.15</v>
      </c>
      <c r="M21" s="12">
        <v>0.12</v>
      </c>
      <c r="N21" s="12">
        <v>0.15</v>
      </c>
      <c r="O21" s="12">
        <v>0.15</v>
      </c>
      <c r="P21" s="12">
        <v>0.15</v>
      </c>
      <c r="Q21" s="12">
        <v>1</v>
      </c>
      <c r="R21" s="12">
        <v>1</v>
      </c>
      <c r="S21" s="12">
        <v>1</v>
      </c>
      <c r="T21" s="12">
        <v>1</v>
      </c>
      <c r="U21" s="12">
        <v>1</v>
      </c>
      <c r="V21" s="12">
        <v>1</v>
      </c>
      <c r="W21" s="12">
        <v>1</v>
      </c>
      <c r="X21" s="12">
        <v>1</v>
      </c>
      <c r="Y21" s="12">
        <v>1</v>
      </c>
      <c r="Z21" s="12">
        <v>1</v>
      </c>
      <c r="AA21" s="12">
        <v>1</v>
      </c>
      <c r="AB21" s="12">
        <v>1</v>
      </c>
      <c r="AC21" s="12">
        <v>1</v>
      </c>
      <c r="AD21" s="12">
        <v>1</v>
      </c>
      <c r="AE21" s="12">
        <v>1</v>
      </c>
    </row>
    <row r="22" spans="1:31" x14ac:dyDescent="0.2">
      <c r="A22" s="66">
        <v>17</v>
      </c>
      <c r="B22" s="12">
        <v>5.5E-2</v>
      </c>
      <c r="C22" s="12">
        <v>4.4999999999999998E-2</v>
      </c>
      <c r="D22" s="12">
        <v>4.2999999999999997E-2</v>
      </c>
      <c r="E22" s="12">
        <v>4.3999999999999997E-2</v>
      </c>
      <c r="F22" s="12">
        <v>4.4999999999999998E-2</v>
      </c>
      <c r="G22" s="12">
        <v>7.4999999999999997E-2</v>
      </c>
      <c r="H22" s="12">
        <v>6.5000000000000002E-2</v>
      </c>
      <c r="I22" s="12">
        <v>6.5000000000000002E-2</v>
      </c>
      <c r="J22" s="12">
        <v>8.2000000000000003E-2</v>
      </c>
      <c r="K22" s="12">
        <v>0.10299999999999999</v>
      </c>
      <c r="L22" s="12">
        <v>0.15</v>
      </c>
      <c r="M22" s="12">
        <v>0.12</v>
      </c>
      <c r="N22" s="12">
        <v>0.15</v>
      </c>
      <c r="O22" s="12">
        <v>0.15</v>
      </c>
      <c r="P22" s="12">
        <v>0.15</v>
      </c>
      <c r="Q22" s="12">
        <v>1</v>
      </c>
      <c r="R22" s="12">
        <v>1</v>
      </c>
      <c r="S22" s="12">
        <v>1</v>
      </c>
      <c r="T22" s="12">
        <v>1</v>
      </c>
      <c r="U22" s="12">
        <v>1</v>
      </c>
      <c r="V22" s="12">
        <v>1</v>
      </c>
      <c r="W22" s="12">
        <v>1</v>
      </c>
      <c r="X22" s="12">
        <v>1</v>
      </c>
      <c r="Y22" s="12">
        <v>1</v>
      </c>
      <c r="Z22" s="12">
        <v>1</v>
      </c>
      <c r="AA22" s="12">
        <v>1</v>
      </c>
      <c r="AB22" s="12">
        <v>1</v>
      </c>
      <c r="AC22" s="12">
        <v>1</v>
      </c>
      <c r="AD22" s="12">
        <v>1</v>
      </c>
      <c r="AE22" s="12">
        <v>1</v>
      </c>
    </row>
    <row r="23" spans="1:31" x14ac:dyDescent="0.2">
      <c r="A23" s="66">
        <v>18</v>
      </c>
      <c r="B23" s="12">
        <v>7.0000000000000007E-2</v>
      </c>
      <c r="C23" s="12">
        <v>0.06</v>
      </c>
      <c r="D23" s="12">
        <v>5.1999999999999998E-2</v>
      </c>
      <c r="E23" s="12">
        <v>5.6000000000000001E-2</v>
      </c>
      <c r="F23" s="12">
        <v>0.06</v>
      </c>
      <c r="G23" s="12">
        <v>0.09</v>
      </c>
      <c r="H23" s="12">
        <v>0.08</v>
      </c>
      <c r="I23" s="12">
        <v>0.08</v>
      </c>
      <c r="J23" s="12">
        <v>8.7999999999999995E-2</v>
      </c>
      <c r="K23" s="12">
        <v>0.112</v>
      </c>
      <c r="L23" s="12">
        <v>0.15</v>
      </c>
      <c r="M23" s="12">
        <v>0.12</v>
      </c>
      <c r="N23" s="12">
        <v>0.15</v>
      </c>
      <c r="O23" s="12">
        <v>0.15</v>
      </c>
      <c r="P23" s="12">
        <v>0.15</v>
      </c>
      <c r="Q23" s="12">
        <v>1</v>
      </c>
      <c r="R23" s="12">
        <v>1</v>
      </c>
      <c r="S23" s="12">
        <v>1</v>
      </c>
      <c r="T23" s="12">
        <v>1</v>
      </c>
      <c r="U23" s="12">
        <v>1</v>
      </c>
      <c r="V23" s="12">
        <v>1</v>
      </c>
      <c r="W23" s="12">
        <v>1</v>
      </c>
      <c r="X23" s="12">
        <v>1</v>
      </c>
      <c r="Y23" s="12">
        <v>1</v>
      </c>
      <c r="Z23" s="12">
        <v>1</v>
      </c>
      <c r="AA23" s="12">
        <v>1</v>
      </c>
      <c r="AB23" s="12">
        <v>1</v>
      </c>
      <c r="AC23" s="12">
        <v>1</v>
      </c>
      <c r="AD23" s="12">
        <v>1</v>
      </c>
      <c r="AE23" s="12">
        <v>1</v>
      </c>
    </row>
    <row r="24" spans="1:31" x14ac:dyDescent="0.2">
      <c r="A24" s="66">
        <v>19</v>
      </c>
      <c r="B24" s="12">
        <v>8.5000000000000006E-2</v>
      </c>
      <c r="C24" s="12">
        <v>7.4999999999999997E-2</v>
      </c>
      <c r="D24" s="12">
        <v>6.0999999999999999E-2</v>
      </c>
      <c r="E24" s="12">
        <v>6.8000000000000005E-2</v>
      </c>
      <c r="F24" s="12">
        <v>7.4999999999999997E-2</v>
      </c>
      <c r="G24" s="12">
        <v>0.105</v>
      </c>
      <c r="H24" s="12">
        <v>9.5000000000000001E-2</v>
      </c>
      <c r="I24" s="12">
        <v>9.5000000000000001E-2</v>
      </c>
      <c r="J24" s="12">
        <v>9.4E-2</v>
      </c>
      <c r="K24" s="12">
        <v>0.121</v>
      </c>
      <c r="L24" s="12">
        <v>0.15</v>
      </c>
      <c r="M24" s="12">
        <v>0.12</v>
      </c>
      <c r="N24" s="12">
        <v>0.15</v>
      </c>
      <c r="O24" s="12">
        <v>0.15</v>
      </c>
      <c r="P24" s="12">
        <v>0.15</v>
      </c>
      <c r="Q24" s="12">
        <v>1</v>
      </c>
      <c r="R24" s="12">
        <v>1</v>
      </c>
      <c r="S24" s="12">
        <v>1</v>
      </c>
      <c r="T24" s="12">
        <v>1</v>
      </c>
      <c r="U24" s="12">
        <v>1</v>
      </c>
      <c r="V24" s="12">
        <v>1</v>
      </c>
      <c r="W24" s="12">
        <v>1</v>
      </c>
      <c r="X24" s="12">
        <v>1</v>
      </c>
      <c r="Y24" s="12">
        <v>1</v>
      </c>
      <c r="Z24" s="12">
        <v>1</v>
      </c>
      <c r="AA24" s="12">
        <v>1</v>
      </c>
      <c r="AB24" s="12">
        <v>1</v>
      </c>
      <c r="AC24" s="12">
        <v>1</v>
      </c>
      <c r="AD24" s="12">
        <v>1</v>
      </c>
      <c r="AE24" s="12">
        <v>1</v>
      </c>
    </row>
    <row r="25" spans="1:31" x14ac:dyDescent="0.2">
      <c r="A25" s="66">
        <v>20</v>
      </c>
      <c r="B25" s="12">
        <v>0.1</v>
      </c>
      <c r="C25" s="12">
        <v>0.09</v>
      </c>
      <c r="D25" s="12">
        <v>7.0000000000000007E-2</v>
      </c>
      <c r="E25" s="12">
        <v>0.08</v>
      </c>
      <c r="F25" s="12">
        <v>0.09</v>
      </c>
      <c r="G25" s="12">
        <v>0.12</v>
      </c>
      <c r="H25" s="12">
        <v>0.11</v>
      </c>
      <c r="I25" s="12">
        <v>0.11</v>
      </c>
      <c r="J25" s="12">
        <v>0.1</v>
      </c>
      <c r="K25" s="12">
        <v>0.13</v>
      </c>
      <c r="L25" s="12">
        <v>0.15</v>
      </c>
      <c r="M25" s="12">
        <v>0.12</v>
      </c>
      <c r="N25" s="12">
        <v>0.15</v>
      </c>
      <c r="O25" s="12">
        <v>0.15</v>
      </c>
      <c r="P25" s="12">
        <v>0.15</v>
      </c>
      <c r="Q25" s="12">
        <v>1</v>
      </c>
      <c r="R25" s="12">
        <v>1</v>
      </c>
      <c r="S25" s="12">
        <v>1</v>
      </c>
      <c r="T25" s="12">
        <v>1</v>
      </c>
      <c r="U25" s="12">
        <v>1</v>
      </c>
      <c r="V25" s="12">
        <v>1</v>
      </c>
      <c r="W25" s="12">
        <v>1</v>
      </c>
      <c r="X25" s="12">
        <v>1</v>
      </c>
      <c r="Y25" s="12">
        <v>1</v>
      </c>
      <c r="Z25" s="12">
        <v>1</v>
      </c>
      <c r="AA25" s="12">
        <v>1</v>
      </c>
      <c r="AB25" s="12">
        <v>1</v>
      </c>
      <c r="AC25" s="12">
        <v>1</v>
      </c>
      <c r="AD25" s="12">
        <v>1</v>
      </c>
      <c r="AE25" s="12">
        <v>1</v>
      </c>
    </row>
    <row r="26" spans="1:31" x14ac:dyDescent="0.2">
      <c r="A26" s="66">
        <v>21</v>
      </c>
      <c r="B26" s="12">
        <v>0.10299999999999999</v>
      </c>
      <c r="C26" s="12">
        <v>9.2999999999999999E-2</v>
      </c>
      <c r="D26" s="12">
        <v>7.5999999999999998E-2</v>
      </c>
      <c r="E26" s="12">
        <v>8.8999999999999996E-2</v>
      </c>
      <c r="F26" s="12">
        <v>9.6000000000000002E-2</v>
      </c>
      <c r="G26" s="12">
        <v>0.123</v>
      </c>
      <c r="H26" s="12">
        <v>0.113</v>
      </c>
      <c r="I26" s="12">
        <v>0.113</v>
      </c>
      <c r="J26" s="12">
        <v>0.115</v>
      </c>
      <c r="K26" s="12">
        <v>0.13600000000000001</v>
      </c>
      <c r="L26" s="12">
        <v>0.15</v>
      </c>
      <c r="M26" s="12">
        <v>0.12</v>
      </c>
      <c r="N26" s="12">
        <v>0.15</v>
      </c>
      <c r="O26" s="12">
        <v>0.15</v>
      </c>
      <c r="P26" s="12">
        <v>0.15</v>
      </c>
      <c r="Q26" s="12">
        <v>1</v>
      </c>
      <c r="R26" s="12">
        <v>1</v>
      </c>
      <c r="S26" s="12">
        <v>1</v>
      </c>
      <c r="T26" s="12">
        <v>1</v>
      </c>
      <c r="U26" s="12">
        <v>1</v>
      </c>
      <c r="V26" s="12">
        <v>1</v>
      </c>
      <c r="W26" s="12">
        <v>1</v>
      </c>
      <c r="X26" s="12">
        <v>1</v>
      </c>
      <c r="Y26" s="12">
        <v>1</v>
      </c>
      <c r="Z26" s="12">
        <v>1</v>
      </c>
      <c r="AA26" s="12">
        <v>1</v>
      </c>
      <c r="AB26" s="12">
        <v>1</v>
      </c>
      <c r="AC26" s="12">
        <v>1</v>
      </c>
      <c r="AD26" s="12">
        <v>1</v>
      </c>
      <c r="AE26" s="12">
        <v>1</v>
      </c>
    </row>
    <row r="27" spans="1:31" x14ac:dyDescent="0.2">
      <c r="A27" s="66">
        <v>22</v>
      </c>
      <c r="B27" s="12">
        <v>0.106</v>
      </c>
      <c r="C27" s="12">
        <v>9.6000000000000002E-2</v>
      </c>
      <c r="D27" s="12">
        <v>8.2000000000000003E-2</v>
      </c>
      <c r="E27" s="12">
        <v>9.8000000000000004E-2</v>
      </c>
      <c r="F27" s="12">
        <v>0.10199999999999999</v>
      </c>
      <c r="G27" s="12">
        <v>0.126</v>
      </c>
      <c r="H27" s="12">
        <v>0.11600000000000001</v>
      </c>
      <c r="I27" s="12">
        <v>0.11600000000000001</v>
      </c>
      <c r="J27" s="12">
        <v>0.13</v>
      </c>
      <c r="K27" s="12">
        <v>0.14199999999999999</v>
      </c>
      <c r="L27" s="12">
        <v>0.15</v>
      </c>
      <c r="M27" s="12">
        <v>0.12</v>
      </c>
      <c r="N27" s="12">
        <v>0.15</v>
      </c>
      <c r="O27" s="12">
        <v>0.15</v>
      </c>
      <c r="P27" s="12">
        <v>0.15</v>
      </c>
      <c r="Q27" s="12">
        <v>1</v>
      </c>
      <c r="R27" s="12">
        <v>1</v>
      </c>
      <c r="S27" s="12">
        <v>1</v>
      </c>
      <c r="T27" s="12">
        <v>1</v>
      </c>
      <c r="U27" s="12">
        <v>1</v>
      </c>
      <c r="V27" s="12">
        <v>1</v>
      </c>
      <c r="W27" s="12">
        <v>1</v>
      </c>
      <c r="X27" s="12">
        <v>1</v>
      </c>
      <c r="Y27" s="12">
        <v>1</v>
      </c>
      <c r="Z27" s="12">
        <v>1</v>
      </c>
      <c r="AA27" s="12">
        <v>1</v>
      </c>
      <c r="AB27" s="12">
        <v>1</v>
      </c>
      <c r="AC27" s="12">
        <v>1</v>
      </c>
      <c r="AD27" s="12">
        <v>1</v>
      </c>
      <c r="AE27" s="12">
        <v>1</v>
      </c>
    </row>
    <row r="28" spans="1:31" x14ac:dyDescent="0.2">
      <c r="A28" s="66">
        <v>23</v>
      </c>
      <c r="B28" s="12">
        <v>0.109</v>
      </c>
      <c r="C28" s="12">
        <v>9.9000000000000005E-2</v>
      </c>
      <c r="D28" s="12">
        <v>8.7999999999999995E-2</v>
      </c>
      <c r="E28" s="12">
        <v>0.107</v>
      </c>
      <c r="F28" s="12">
        <v>0.108</v>
      </c>
      <c r="G28" s="12">
        <v>0.129</v>
      </c>
      <c r="H28" s="12">
        <v>0.11899999999999999</v>
      </c>
      <c r="I28" s="12">
        <v>0.11899999999999999</v>
      </c>
      <c r="J28" s="12">
        <v>0.14499999999999999</v>
      </c>
      <c r="K28" s="12">
        <v>0.14799999999999999</v>
      </c>
      <c r="L28" s="12">
        <v>0.15</v>
      </c>
      <c r="M28" s="12">
        <v>0.12</v>
      </c>
      <c r="N28" s="12">
        <v>0.15</v>
      </c>
      <c r="O28" s="12">
        <v>0.15</v>
      </c>
      <c r="P28" s="12">
        <v>0.15</v>
      </c>
      <c r="Q28" s="12">
        <v>1</v>
      </c>
      <c r="R28" s="12">
        <v>1</v>
      </c>
      <c r="S28" s="12">
        <v>1</v>
      </c>
      <c r="T28" s="12">
        <v>1</v>
      </c>
      <c r="U28" s="12">
        <v>1</v>
      </c>
      <c r="V28" s="12">
        <v>1</v>
      </c>
      <c r="W28" s="12">
        <v>1</v>
      </c>
      <c r="X28" s="12">
        <v>1</v>
      </c>
      <c r="Y28" s="12">
        <v>1</v>
      </c>
      <c r="Z28" s="12">
        <v>1</v>
      </c>
      <c r="AA28" s="12">
        <v>1</v>
      </c>
      <c r="AB28" s="12">
        <v>1</v>
      </c>
      <c r="AC28" s="12">
        <v>1</v>
      </c>
      <c r="AD28" s="12">
        <v>1</v>
      </c>
      <c r="AE28" s="12">
        <v>1</v>
      </c>
    </row>
    <row r="29" spans="1:31" x14ac:dyDescent="0.2">
      <c r="A29" s="66">
        <v>24</v>
      </c>
      <c r="B29" s="12">
        <v>0.128</v>
      </c>
      <c r="C29" s="12">
        <v>0.11600000000000001</v>
      </c>
      <c r="D29" s="12">
        <v>0.1</v>
      </c>
      <c r="E29" s="12">
        <v>0.12</v>
      </c>
      <c r="F29" s="12">
        <v>0.124</v>
      </c>
      <c r="G29" s="12">
        <v>0.14799999999999999</v>
      </c>
      <c r="H29" s="12">
        <v>0.13800000000000001</v>
      </c>
      <c r="I29" s="12">
        <v>0.13800000000000001</v>
      </c>
      <c r="J29" s="12">
        <v>0.16400000000000001</v>
      </c>
      <c r="K29" s="12">
        <v>0.16400000000000001</v>
      </c>
      <c r="L29" s="12">
        <v>0.16400000000000001</v>
      </c>
      <c r="M29" s="12">
        <v>0.13600000000000001</v>
      </c>
      <c r="N29" s="12">
        <v>0.17</v>
      </c>
      <c r="O29" s="12">
        <v>0.17</v>
      </c>
      <c r="P29" s="12">
        <v>0.16</v>
      </c>
      <c r="Q29" s="12">
        <v>1</v>
      </c>
      <c r="R29" s="12">
        <v>1</v>
      </c>
      <c r="S29" s="12">
        <v>1</v>
      </c>
      <c r="T29" s="12">
        <v>1</v>
      </c>
      <c r="U29" s="12">
        <v>1</v>
      </c>
      <c r="V29" s="12">
        <v>1</v>
      </c>
      <c r="W29" s="12">
        <v>1</v>
      </c>
      <c r="X29" s="12">
        <v>1</v>
      </c>
      <c r="Y29" s="12">
        <v>1</v>
      </c>
      <c r="Z29" s="12">
        <v>1</v>
      </c>
      <c r="AA29" s="12">
        <v>1</v>
      </c>
      <c r="AB29" s="12">
        <v>1</v>
      </c>
      <c r="AC29" s="12">
        <v>1</v>
      </c>
      <c r="AD29" s="12">
        <v>1</v>
      </c>
      <c r="AE29" s="12">
        <v>1</v>
      </c>
    </row>
    <row r="30" spans="1:31" x14ac:dyDescent="0.2">
      <c r="A30" s="66">
        <v>25</v>
      </c>
      <c r="B30" s="12">
        <v>0.155</v>
      </c>
      <c r="C30" s="12">
        <v>0.14000000000000001</v>
      </c>
      <c r="D30" s="12">
        <v>0.115</v>
      </c>
      <c r="E30" s="12">
        <v>0.13500000000000001</v>
      </c>
      <c r="F30" s="12">
        <v>0.14499999999999999</v>
      </c>
      <c r="G30" s="12">
        <v>0.17499999999999999</v>
      </c>
      <c r="H30" s="12">
        <v>0.16500000000000001</v>
      </c>
      <c r="I30" s="12">
        <v>0.16500000000000001</v>
      </c>
      <c r="J30" s="12">
        <v>0.185</v>
      </c>
      <c r="K30" s="12">
        <v>0.185</v>
      </c>
      <c r="L30" s="12">
        <v>0.185</v>
      </c>
      <c r="M30" s="12">
        <v>0.16</v>
      </c>
      <c r="N30" s="12">
        <v>0.2</v>
      </c>
      <c r="O30" s="12">
        <v>0.2</v>
      </c>
      <c r="P30" s="12">
        <v>0.17499999999999999</v>
      </c>
      <c r="Q30" s="12">
        <v>1</v>
      </c>
      <c r="R30" s="12">
        <v>1</v>
      </c>
      <c r="S30" s="12">
        <v>1</v>
      </c>
      <c r="T30" s="12">
        <v>1</v>
      </c>
      <c r="U30" s="12">
        <v>1</v>
      </c>
      <c r="V30" s="12">
        <v>1</v>
      </c>
      <c r="W30" s="12">
        <v>1</v>
      </c>
      <c r="X30" s="12">
        <v>1</v>
      </c>
      <c r="Y30" s="12">
        <v>1</v>
      </c>
      <c r="Z30" s="12">
        <v>1</v>
      </c>
      <c r="AA30" s="12">
        <v>1</v>
      </c>
      <c r="AB30" s="12">
        <v>1</v>
      </c>
      <c r="AC30" s="12">
        <v>1</v>
      </c>
      <c r="AD30" s="12">
        <v>1</v>
      </c>
      <c r="AE30" s="12">
        <v>1</v>
      </c>
    </row>
    <row r="31" spans="1:31" x14ac:dyDescent="0.2">
      <c r="A31" s="66">
        <v>26</v>
      </c>
      <c r="B31" s="12">
        <v>0.182</v>
      </c>
      <c r="C31" s="12">
        <v>0.16400000000000001</v>
      </c>
      <c r="D31" s="12">
        <v>0.13</v>
      </c>
      <c r="E31" s="12">
        <v>0.15</v>
      </c>
      <c r="F31" s="12">
        <v>0.16600000000000001</v>
      </c>
      <c r="G31" s="12">
        <v>0.20200000000000001</v>
      </c>
      <c r="H31" s="12">
        <v>0.192</v>
      </c>
      <c r="I31" s="12">
        <v>0.192</v>
      </c>
      <c r="J31" s="12">
        <v>0.20599999999999999</v>
      </c>
      <c r="K31" s="12">
        <v>0.20599999999999999</v>
      </c>
      <c r="L31" s="12">
        <v>0.20599999999999999</v>
      </c>
      <c r="M31" s="12">
        <v>0.184</v>
      </c>
      <c r="N31" s="12">
        <v>0.23</v>
      </c>
      <c r="O31" s="12">
        <v>0.23</v>
      </c>
      <c r="P31" s="12">
        <v>0.19</v>
      </c>
      <c r="Q31" s="12">
        <v>1</v>
      </c>
      <c r="R31" s="12">
        <v>1</v>
      </c>
      <c r="S31" s="12">
        <v>1</v>
      </c>
      <c r="T31" s="12">
        <v>1</v>
      </c>
      <c r="U31" s="12">
        <v>1</v>
      </c>
      <c r="V31" s="12">
        <v>1</v>
      </c>
      <c r="W31" s="12">
        <v>1</v>
      </c>
      <c r="X31" s="12">
        <v>1</v>
      </c>
      <c r="Y31" s="12">
        <v>1</v>
      </c>
      <c r="Z31" s="12">
        <v>1</v>
      </c>
      <c r="AA31" s="12">
        <v>1</v>
      </c>
      <c r="AB31" s="12">
        <v>1</v>
      </c>
      <c r="AC31" s="12">
        <v>1</v>
      </c>
      <c r="AD31" s="12">
        <v>1</v>
      </c>
      <c r="AE31" s="12">
        <v>1</v>
      </c>
    </row>
    <row r="32" spans="1:31" x14ac:dyDescent="0.2">
      <c r="A32" s="66">
        <v>27</v>
      </c>
      <c r="B32" s="12">
        <v>0.20499999999999999</v>
      </c>
      <c r="C32" s="12">
        <v>0.185</v>
      </c>
      <c r="D32" s="12">
        <v>0.155</v>
      </c>
      <c r="E32" s="12">
        <v>0.17</v>
      </c>
      <c r="F32" s="12">
        <v>0.185</v>
      </c>
      <c r="G32" s="12">
        <v>0.22</v>
      </c>
      <c r="H32" s="12">
        <v>0.20799999999999999</v>
      </c>
      <c r="I32" s="12">
        <v>0.21299999999999999</v>
      </c>
      <c r="J32" s="12">
        <v>0.22800000000000001</v>
      </c>
      <c r="K32" s="12">
        <v>0.22800000000000001</v>
      </c>
      <c r="L32" s="12">
        <v>0.22800000000000001</v>
      </c>
      <c r="M32" s="12">
        <v>0.21299999999999999</v>
      </c>
      <c r="N32" s="12">
        <v>0.25</v>
      </c>
      <c r="O32" s="12">
        <v>0.25</v>
      </c>
      <c r="P32" s="12">
        <v>0.21299999999999999</v>
      </c>
      <c r="Q32" s="12">
        <v>1</v>
      </c>
      <c r="R32" s="12">
        <v>1</v>
      </c>
      <c r="S32" s="12">
        <v>1</v>
      </c>
      <c r="T32" s="12">
        <v>1</v>
      </c>
      <c r="U32" s="12">
        <v>1</v>
      </c>
      <c r="V32" s="12">
        <v>1</v>
      </c>
      <c r="W32" s="12">
        <v>1</v>
      </c>
      <c r="X32" s="12">
        <v>1</v>
      </c>
      <c r="Y32" s="12">
        <v>1</v>
      </c>
      <c r="Z32" s="12">
        <v>1</v>
      </c>
      <c r="AA32" s="12">
        <v>1</v>
      </c>
      <c r="AB32" s="12">
        <v>1</v>
      </c>
      <c r="AC32" s="12">
        <v>1</v>
      </c>
      <c r="AD32" s="12">
        <v>1</v>
      </c>
      <c r="AE32" s="12">
        <v>1</v>
      </c>
    </row>
    <row r="33" spans="1:31" x14ac:dyDescent="0.2">
      <c r="A33" s="66">
        <v>28</v>
      </c>
      <c r="B33" s="12">
        <v>0.22</v>
      </c>
      <c r="C33" s="12">
        <v>0.2</v>
      </c>
      <c r="D33" s="12">
        <v>0.2</v>
      </c>
      <c r="E33" s="12">
        <v>0.2</v>
      </c>
      <c r="F33" s="12">
        <v>0.2</v>
      </c>
      <c r="G33" s="12">
        <v>0.22</v>
      </c>
      <c r="H33" s="12">
        <v>0.2</v>
      </c>
      <c r="I33" s="12">
        <v>0.22</v>
      </c>
      <c r="J33" s="12">
        <v>0.25</v>
      </c>
      <c r="K33" s="12">
        <v>0.25</v>
      </c>
      <c r="L33" s="12">
        <v>0.25</v>
      </c>
      <c r="M33" s="12">
        <v>0.25</v>
      </c>
      <c r="N33" s="12">
        <v>0.25</v>
      </c>
      <c r="O33" s="12">
        <v>0.25</v>
      </c>
      <c r="P33" s="12">
        <v>0.25</v>
      </c>
      <c r="Q33" s="12">
        <v>1</v>
      </c>
      <c r="R33" s="12">
        <v>1</v>
      </c>
      <c r="S33" s="12">
        <v>1</v>
      </c>
      <c r="T33" s="12">
        <v>1</v>
      </c>
      <c r="U33" s="12">
        <v>1</v>
      </c>
      <c r="V33" s="12">
        <v>1</v>
      </c>
      <c r="W33" s="12">
        <v>1</v>
      </c>
      <c r="X33" s="12">
        <v>1</v>
      </c>
      <c r="Y33" s="12">
        <v>1</v>
      </c>
      <c r="Z33" s="12">
        <v>1</v>
      </c>
      <c r="AA33" s="12">
        <v>1</v>
      </c>
      <c r="AB33" s="12">
        <v>1</v>
      </c>
      <c r="AC33" s="12">
        <v>1</v>
      </c>
      <c r="AD33" s="12">
        <v>1</v>
      </c>
      <c r="AE33" s="12">
        <v>1</v>
      </c>
    </row>
    <row r="34" spans="1:31" x14ac:dyDescent="0.2">
      <c r="A34" s="66">
        <v>29</v>
      </c>
      <c r="B34" s="12">
        <v>0.4</v>
      </c>
      <c r="C34" s="12">
        <v>0.38</v>
      </c>
      <c r="D34" s="12">
        <v>0.35</v>
      </c>
      <c r="E34" s="12">
        <v>0.35</v>
      </c>
      <c r="F34" s="12">
        <v>0.35</v>
      </c>
      <c r="G34" s="12">
        <v>0.34</v>
      </c>
      <c r="H34" s="12">
        <v>0.33</v>
      </c>
      <c r="I34" s="12">
        <v>0.32</v>
      </c>
      <c r="J34" s="12">
        <v>0.35</v>
      </c>
      <c r="K34" s="12">
        <v>0.35</v>
      </c>
      <c r="L34" s="12">
        <v>0.35</v>
      </c>
      <c r="M34" s="12">
        <v>0.35</v>
      </c>
      <c r="N34" s="12">
        <v>0.35</v>
      </c>
      <c r="O34" s="12">
        <v>0.4</v>
      </c>
      <c r="P34" s="12">
        <v>0.35</v>
      </c>
      <c r="Q34" s="12">
        <v>1</v>
      </c>
      <c r="R34" s="12">
        <v>1</v>
      </c>
      <c r="S34" s="12">
        <v>1</v>
      </c>
      <c r="T34" s="12">
        <v>1</v>
      </c>
      <c r="U34" s="12">
        <v>1</v>
      </c>
      <c r="V34" s="12">
        <v>1</v>
      </c>
      <c r="W34" s="12">
        <v>1</v>
      </c>
      <c r="X34" s="12">
        <v>1</v>
      </c>
      <c r="Y34" s="12">
        <v>1</v>
      </c>
      <c r="Z34" s="12">
        <v>1</v>
      </c>
      <c r="AA34" s="12">
        <v>1</v>
      </c>
      <c r="AB34" s="12">
        <v>1</v>
      </c>
      <c r="AC34" s="12">
        <v>1</v>
      </c>
      <c r="AD34" s="12">
        <v>1</v>
      </c>
      <c r="AE34" s="12">
        <v>1</v>
      </c>
    </row>
    <row r="35" spans="1:31" x14ac:dyDescent="0.2">
      <c r="A35" s="66">
        <v>30</v>
      </c>
      <c r="B35" s="12">
        <v>0.4</v>
      </c>
      <c r="C35" s="12">
        <v>0.38</v>
      </c>
      <c r="D35" s="12">
        <v>0.35</v>
      </c>
      <c r="E35" s="12">
        <v>0.35</v>
      </c>
      <c r="F35" s="12">
        <v>0.35</v>
      </c>
      <c r="G35" s="12">
        <v>0.34</v>
      </c>
      <c r="H35" s="12">
        <v>0.33</v>
      </c>
      <c r="I35" s="12">
        <v>0.32</v>
      </c>
      <c r="J35" s="12">
        <v>0.35</v>
      </c>
      <c r="K35" s="12">
        <v>0.35</v>
      </c>
      <c r="L35" s="12">
        <v>0.35</v>
      </c>
      <c r="M35" s="12">
        <v>0.35</v>
      </c>
      <c r="N35" s="12">
        <v>0.35</v>
      </c>
      <c r="O35" s="12">
        <v>0.4</v>
      </c>
      <c r="P35" s="12">
        <v>0.35</v>
      </c>
      <c r="Q35" s="12">
        <v>1</v>
      </c>
      <c r="R35" s="12">
        <v>1</v>
      </c>
      <c r="S35" s="12">
        <v>1</v>
      </c>
      <c r="T35" s="12">
        <v>1</v>
      </c>
      <c r="U35" s="12">
        <v>1</v>
      </c>
      <c r="V35" s="12">
        <v>1</v>
      </c>
      <c r="W35" s="12">
        <v>1</v>
      </c>
      <c r="X35" s="12">
        <v>1</v>
      </c>
      <c r="Y35" s="12">
        <v>1</v>
      </c>
      <c r="Z35" s="12">
        <v>1</v>
      </c>
      <c r="AA35" s="12">
        <v>1</v>
      </c>
      <c r="AB35" s="12">
        <v>1</v>
      </c>
      <c r="AC35" s="12">
        <v>1</v>
      </c>
      <c r="AD35" s="12">
        <v>1</v>
      </c>
      <c r="AE35" s="12">
        <v>1</v>
      </c>
    </row>
    <row r="36" spans="1:31" x14ac:dyDescent="0.2">
      <c r="A36" s="66">
        <v>31</v>
      </c>
      <c r="B36" s="12">
        <v>0.4</v>
      </c>
      <c r="C36" s="12">
        <v>0.38</v>
      </c>
      <c r="D36" s="12">
        <v>0.35</v>
      </c>
      <c r="E36" s="12">
        <v>0.35</v>
      </c>
      <c r="F36" s="12">
        <v>0.35</v>
      </c>
      <c r="G36" s="12">
        <v>0.34</v>
      </c>
      <c r="H36" s="12">
        <v>0.33</v>
      </c>
      <c r="I36" s="12">
        <v>0.32</v>
      </c>
      <c r="J36" s="12">
        <v>0.35</v>
      </c>
      <c r="K36" s="12">
        <v>0.35</v>
      </c>
      <c r="L36" s="12">
        <v>0.35</v>
      </c>
      <c r="M36" s="12">
        <v>0.35</v>
      </c>
      <c r="N36" s="12">
        <v>0.35</v>
      </c>
      <c r="O36" s="12">
        <v>0.4</v>
      </c>
      <c r="P36" s="12">
        <v>0.35</v>
      </c>
      <c r="Q36" s="12">
        <v>1</v>
      </c>
      <c r="R36" s="12">
        <v>1</v>
      </c>
      <c r="S36" s="12">
        <v>1</v>
      </c>
      <c r="T36" s="12">
        <v>1</v>
      </c>
      <c r="U36" s="12">
        <v>1</v>
      </c>
      <c r="V36" s="12">
        <v>1</v>
      </c>
      <c r="W36" s="12">
        <v>1</v>
      </c>
      <c r="X36" s="12">
        <v>1</v>
      </c>
      <c r="Y36" s="12">
        <v>1</v>
      </c>
      <c r="Z36" s="12">
        <v>1</v>
      </c>
      <c r="AA36" s="12">
        <v>1</v>
      </c>
      <c r="AB36" s="12">
        <v>1</v>
      </c>
      <c r="AC36" s="12">
        <v>1</v>
      </c>
      <c r="AD36" s="12">
        <v>1</v>
      </c>
      <c r="AE36" s="12">
        <v>1</v>
      </c>
    </row>
    <row r="37" spans="1:31" x14ac:dyDescent="0.2">
      <c r="A37" s="66">
        <v>32</v>
      </c>
      <c r="B37" s="12">
        <v>0.4</v>
      </c>
      <c r="C37" s="12">
        <v>0.38</v>
      </c>
      <c r="D37" s="12">
        <v>0.35</v>
      </c>
      <c r="E37" s="12">
        <v>0.35</v>
      </c>
      <c r="F37" s="12">
        <v>0.35</v>
      </c>
      <c r="G37" s="12">
        <v>0.34</v>
      </c>
      <c r="H37" s="12">
        <v>0.33</v>
      </c>
      <c r="I37" s="12">
        <v>0.32</v>
      </c>
      <c r="J37" s="12">
        <v>0.35</v>
      </c>
      <c r="K37" s="12">
        <v>0.35</v>
      </c>
      <c r="L37" s="12">
        <v>0.35</v>
      </c>
      <c r="M37" s="12">
        <v>0.35</v>
      </c>
      <c r="N37" s="12">
        <v>0.35</v>
      </c>
      <c r="O37" s="12">
        <v>0.4</v>
      </c>
      <c r="P37" s="12">
        <v>0.35</v>
      </c>
      <c r="Q37" s="12">
        <v>1</v>
      </c>
      <c r="R37" s="12">
        <v>1</v>
      </c>
      <c r="S37" s="12">
        <v>1</v>
      </c>
      <c r="T37" s="12">
        <v>1</v>
      </c>
      <c r="U37" s="12">
        <v>1</v>
      </c>
      <c r="V37" s="12">
        <v>1</v>
      </c>
      <c r="W37" s="12">
        <v>1</v>
      </c>
      <c r="X37" s="12">
        <v>1</v>
      </c>
      <c r="Y37" s="12">
        <v>1</v>
      </c>
      <c r="Z37" s="12">
        <v>1</v>
      </c>
      <c r="AA37" s="12">
        <v>1</v>
      </c>
      <c r="AB37" s="12">
        <v>1</v>
      </c>
      <c r="AC37" s="12">
        <v>1</v>
      </c>
      <c r="AD37" s="12">
        <v>1</v>
      </c>
      <c r="AE37" s="12">
        <v>1</v>
      </c>
    </row>
    <row r="38" spans="1:31" x14ac:dyDescent="0.2">
      <c r="A38" s="66">
        <v>33</v>
      </c>
      <c r="B38" s="12">
        <v>0.4</v>
      </c>
      <c r="C38" s="12">
        <v>0.38</v>
      </c>
      <c r="D38" s="12">
        <v>0.35</v>
      </c>
      <c r="E38" s="12">
        <v>0.35</v>
      </c>
      <c r="F38" s="12">
        <v>0.35</v>
      </c>
      <c r="G38" s="12">
        <v>0.34</v>
      </c>
      <c r="H38" s="12">
        <v>0.33</v>
      </c>
      <c r="I38" s="12">
        <v>0.32</v>
      </c>
      <c r="J38" s="12">
        <v>0.35</v>
      </c>
      <c r="K38" s="12">
        <v>0.35</v>
      </c>
      <c r="L38" s="12">
        <v>0.35</v>
      </c>
      <c r="M38" s="12">
        <v>0.35</v>
      </c>
      <c r="N38" s="12">
        <v>0.35</v>
      </c>
      <c r="O38" s="12">
        <v>0.4</v>
      </c>
      <c r="P38" s="12">
        <v>0.35</v>
      </c>
      <c r="Q38" s="12">
        <v>1</v>
      </c>
      <c r="R38" s="12">
        <v>1</v>
      </c>
      <c r="S38" s="12">
        <v>1</v>
      </c>
      <c r="T38" s="12">
        <v>1</v>
      </c>
      <c r="U38" s="12">
        <v>1</v>
      </c>
      <c r="V38" s="12">
        <v>1</v>
      </c>
      <c r="W38" s="12">
        <v>1</v>
      </c>
      <c r="X38" s="12">
        <v>1</v>
      </c>
      <c r="Y38" s="12">
        <v>1</v>
      </c>
      <c r="Z38" s="12">
        <v>1</v>
      </c>
      <c r="AA38" s="12">
        <v>1</v>
      </c>
      <c r="AB38" s="12">
        <v>1</v>
      </c>
      <c r="AC38" s="12">
        <v>1</v>
      </c>
      <c r="AD38" s="12">
        <v>1</v>
      </c>
      <c r="AE38" s="12">
        <v>1</v>
      </c>
    </row>
    <row r="39" spans="1:31" x14ac:dyDescent="0.2">
      <c r="A39" s="66">
        <v>34</v>
      </c>
      <c r="B39" s="12">
        <v>0.4</v>
      </c>
      <c r="C39" s="12">
        <v>0.38</v>
      </c>
      <c r="D39" s="12">
        <v>0.35</v>
      </c>
      <c r="E39" s="12">
        <v>0.35</v>
      </c>
      <c r="F39" s="12">
        <v>0.35</v>
      </c>
      <c r="G39" s="12">
        <v>0.34</v>
      </c>
      <c r="H39" s="12">
        <v>0.33</v>
      </c>
      <c r="I39" s="12">
        <v>0.32</v>
      </c>
      <c r="J39" s="12">
        <v>0.35</v>
      </c>
      <c r="K39" s="12">
        <v>0.35</v>
      </c>
      <c r="L39" s="12">
        <v>0.35</v>
      </c>
      <c r="M39" s="12">
        <v>0.35</v>
      </c>
      <c r="N39" s="12">
        <v>0.35</v>
      </c>
      <c r="O39" s="12">
        <v>0.4</v>
      </c>
      <c r="P39" s="12">
        <v>0.35</v>
      </c>
      <c r="Q39" s="12">
        <v>1</v>
      </c>
      <c r="R39" s="12">
        <v>1</v>
      </c>
      <c r="S39" s="12">
        <v>1</v>
      </c>
      <c r="T39" s="12">
        <v>1</v>
      </c>
      <c r="U39" s="12">
        <v>1</v>
      </c>
      <c r="V39" s="12">
        <v>1</v>
      </c>
      <c r="W39" s="12">
        <v>1</v>
      </c>
      <c r="X39" s="12">
        <v>1</v>
      </c>
      <c r="Y39" s="12">
        <v>1</v>
      </c>
      <c r="Z39" s="12">
        <v>1</v>
      </c>
      <c r="AA39" s="12">
        <v>1</v>
      </c>
      <c r="AB39" s="12">
        <v>1</v>
      </c>
      <c r="AC39" s="12">
        <v>1</v>
      </c>
      <c r="AD39" s="12">
        <v>1</v>
      </c>
      <c r="AE39" s="12">
        <v>1</v>
      </c>
    </row>
    <row r="40" spans="1:31" x14ac:dyDescent="0.2">
      <c r="A40" s="66">
        <v>35</v>
      </c>
      <c r="B40" s="12">
        <v>0.4</v>
      </c>
      <c r="C40" s="12">
        <v>0.38</v>
      </c>
      <c r="D40" s="12">
        <v>0.35</v>
      </c>
      <c r="E40" s="12">
        <v>0.35</v>
      </c>
      <c r="F40" s="12">
        <v>0.35</v>
      </c>
      <c r="G40" s="12">
        <v>0.34</v>
      </c>
      <c r="H40" s="12">
        <v>0.33</v>
      </c>
      <c r="I40" s="12">
        <v>0.32</v>
      </c>
      <c r="J40" s="12">
        <v>0.35</v>
      </c>
      <c r="K40" s="12">
        <v>0.35</v>
      </c>
      <c r="L40" s="12">
        <v>0.35</v>
      </c>
      <c r="M40" s="12">
        <v>0.35</v>
      </c>
      <c r="N40" s="12">
        <v>0.35</v>
      </c>
      <c r="O40" s="12">
        <v>0.4</v>
      </c>
      <c r="P40" s="12">
        <v>0.35</v>
      </c>
      <c r="Q40" s="12">
        <v>1</v>
      </c>
      <c r="R40" s="12">
        <v>1</v>
      </c>
      <c r="S40" s="12">
        <v>1</v>
      </c>
      <c r="T40" s="12">
        <v>1</v>
      </c>
      <c r="U40" s="12">
        <v>1</v>
      </c>
      <c r="V40" s="12">
        <v>1</v>
      </c>
      <c r="W40" s="12">
        <v>1</v>
      </c>
      <c r="X40" s="12">
        <v>1</v>
      </c>
      <c r="Y40" s="12">
        <v>1</v>
      </c>
      <c r="Z40" s="12">
        <v>1</v>
      </c>
      <c r="AA40" s="12">
        <v>1</v>
      </c>
      <c r="AB40" s="12">
        <v>1</v>
      </c>
      <c r="AC40" s="12">
        <v>1</v>
      </c>
      <c r="AD40" s="12">
        <v>1</v>
      </c>
      <c r="AE40" s="12">
        <v>1</v>
      </c>
    </row>
    <row r="41" spans="1:31" x14ac:dyDescent="0.2">
      <c r="A41" s="66">
        <v>36</v>
      </c>
      <c r="B41" s="12">
        <v>0</v>
      </c>
      <c r="C41" s="12">
        <v>0.38</v>
      </c>
      <c r="D41" s="12">
        <v>0.35</v>
      </c>
      <c r="E41" s="12">
        <v>0.35</v>
      </c>
      <c r="F41" s="12">
        <v>0.35</v>
      </c>
      <c r="G41" s="12">
        <v>0.34</v>
      </c>
      <c r="H41" s="12">
        <v>0.33</v>
      </c>
      <c r="I41" s="12">
        <v>0.32</v>
      </c>
      <c r="J41" s="12">
        <v>0.35</v>
      </c>
      <c r="K41" s="12">
        <v>0.35</v>
      </c>
      <c r="L41" s="12">
        <v>0.35</v>
      </c>
      <c r="M41" s="12">
        <v>0.35</v>
      </c>
      <c r="N41" s="12">
        <v>0.35</v>
      </c>
      <c r="O41" s="12">
        <v>0.4</v>
      </c>
      <c r="P41" s="12">
        <v>0.35</v>
      </c>
      <c r="Q41" s="12">
        <v>1</v>
      </c>
      <c r="R41" s="12">
        <v>1</v>
      </c>
      <c r="S41" s="12">
        <v>1</v>
      </c>
      <c r="T41" s="12">
        <v>1</v>
      </c>
      <c r="U41" s="12">
        <v>1</v>
      </c>
      <c r="V41" s="12">
        <v>1</v>
      </c>
      <c r="W41" s="12">
        <v>1</v>
      </c>
      <c r="X41" s="12">
        <v>1</v>
      </c>
      <c r="Y41" s="12">
        <v>1</v>
      </c>
      <c r="Z41" s="12">
        <v>1</v>
      </c>
      <c r="AA41" s="12">
        <v>1</v>
      </c>
      <c r="AB41" s="12">
        <v>1</v>
      </c>
      <c r="AC41" s="12">
        <v>1</v>
      </c>
      <c r="AD41" s="12">
        <v>1</v>
      </c>
      <c r="AE41" s="12">
        <v>1</v>
      </c>
    </row>
    <row r="42" spans="1:31" x14ac:dyDescent="0.2">
      <c r="A42" s="66">
        <v>37</v>
      </c>
      <c r="B42" s="12">
        <v>0</v>
      </c>
      <c r="C42" s="12">
        <v>0</v>
      </c>
      <c r="D42" s="12">
        <v>0.35</v>
      </c>
      <c r="E42" s="12">
        <v>0.35</v>
      </c>
      <c r="F42" s="12">
        <v>0.35</v>
      </c>
      <c r="G42" s="12">
        <v>0.34</v>
      </c>
      <c r="H42" s="12">
        <v>0.33</v>
      </c>
      <c r="I42" s="12">
        <v>0.32</v>
      </c>
      <c r="J42" s="12">
        <v>0.35</v>
      </c>
      <c r="K42" s="12">
        <v>0.35</v>
      </c>
      <c r="L42" s="12">
        <v>0.35</v>
      </c>
      <c r="M42" s="12">
        <v>0.35</v>
      </c>
      <c r="N42" s="12">
        <v>0.35</v>
      </c>
      <c r="O42" s="12">
        <v>0.4</v>
      </c>
      <c r="P42" s="12">
        <v>0.35</v>
      </c>
      <c r="Q42" s="12">
        <v>1</v>
      </c>
      <c r="R42" s="12">
        <v>1</v>
      </c>
      <c r="S42" s="12">
        <v>1</v>
      </c>
      <c r="T42" s="12">
        <v>1</v>
      </c>
      <c r="U42" s="12">
        <v>1</v>
      </c>
      <c r="V42" s="12">
        <v>1</v>
      </c>
      <c r="W42" s="12">
        <v>1</v>
      </c>
      <c r="X42" s="12">
        <v>1</v>
      </c>
      <c r="Y42" s="12">
        <v>1</v>
      </c>
      <c r="Z42" s="12">
        <v>1</v>
      </c>
      <c r="AA42" s="12">
        <v>1</v>
      </c>
      <c r="AB42" s="12">
        <v>1</v>
      </c>
      <c r="AC42" s="12">
        <v>1</v>
      </c>
      <c r="AD42" s="12">
        <v>1</v>
      </c>
      <c r="AE42" s="12">
        <v>1</v>
      </c>
    </row>
    <row r="43" spans="1:31" x14ac:dyDescent="0.2">
      <c r="A43" s="66">
        <v>38</v>
      </c>
      <c r="B43" s="12">
        <v>0</v>
      </c>
      <c r="C43" s="12">
        <v>0</v>
      </c>
      <c r="D43" s="12">
        <v>0</v>
      </c>
      <c r="E43" s="12">
        <v>0.35</v>
      </c>
      <c r="F43" s="12">
        <v>0.35</v>
      </c>
      <c r="G43" s="12">
        <v>0.34</v>
      </c>
      <c r="H43" s="12">
        <v>0.33</v>
      </c>
      <c r="I43" s="12">
        <v>0.32</v>
      </c>
      <c r="J43" s="12">
        <v>0.35</v>
      </c>
      <c r="K43" s="12">
        <v>0.35</v>
      </c>
      <c r="L43" s="12">
        <v>0.35</v>
      </c>
      <c r="M43" s="12">
        <v>0.35</v>
      </c>
      <c r="N43" s="12">
        <v>0.35</v>
      </c>
      <c r="O43" s="12">
        <v>0.4</v>
      </c>
      <c r="P43" s="12">
        <v>0.35</v>
      </c>
      <c r="Q43" s="12">
        <v>1</v>
      </c>
      <c r="R43" s="12">
        <v>1</v>
      </c>
      <c r="S43" s="12">
        <v>1</v>
      </c>
      <c r="T43" s="12">
        <v>1</v>
      </c>
      <c r="U43" s="12">
        <v>1</v>
      </c>
      <c r="V43" s="12">
        <v>1</v>
      </c>
      <c r="W43" s="12">
        <v>1</v>
      </c>
      <c r="X43" s="12">
        <v>1</v>
      </c>
      <c r="Y43" s="12">
        <v>1</v>
      </c>
      <c r="Z43" s="12">
        <v>1</v>
      </c>
      <c r="AA43" s="12">
        <v>1</v>
      </c>
      <c r="AB43" s="12">
        <v>1</v>
      </c>
      <c r="AC43" s="12">
        <v>1</v>
      </c>
      <c r="AD43" s="12">
        <v>1</v>
      </c>
      <c r="AE43" s="12">
        <v>1</v>
      </c>
    </row>
    <row r="44" spans="1:3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0.35</v>
      </c>
      <c r="G44" s="12">
        <v>0.34</v>
      </c>
      <c r="H44" s="12">
        <v>0.33</v>
      </c>
      <c r="I44" s="12">
        <v>0.32</v>
      </c>
      <c r="J44" s="12">
        <v>0.35</v>
      </c>
      <c r="K44" s="12">
        <v>0.35</v>
      </c>
      <c r="L44" s="12">
        <v>0.35</v>
      </c>
      <c r="M44" s="12">
        <v>0.35</v>
      </c>
      <c r="N44" s="12">
        <v>0.35</v>
      </c>
      <c r="O44" s="12">
        <v>0.4</v>
      </c>
      <c r="P44" s="12">
        <v>0.35</v>
      </c>
      <c r="Q44" s="12">
        <v>1</v>
      </c>
      <c r="R44" s="12">
        <v>1</v>
      </c>
      <c r="S44" s="12">
        <v>1</v>
      </c>
      <c r="T44" s="12">
        <v>1</v>
      </c>
      <c r="U44" s="12">
        <v>1</v>
      </c>
      <c r="V44" s="12">
        <v>1</v>
      </c>
      <c r="W44" s="12">
        <v>1</v>
      </c>
      <c r="X44" s="12">
        <v>1</v>
      </c>
      <c r="Y44" s="12">
        <v>1</v>
      </c>
      <c r="Z44" s="12">
        <v>1</v>
      </c>
      <c r="AA44" s="12">
        <v>1</v>
      </c>
      <c r="AB44" s="12">
        <v>1</v>
      </c>
      <c r="AC44" s="12">
        <v>1</v>
      </c>
      <c r="AD44" s="12">
        <v>1</v>
      </c>
      <c r="AE44" s="12">
        <v>1</v>
      </c>
    </row>
    <row r="45" spans="1:3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0.34</v>
      </c>
      <c r="H45" s="12">
        <v>0.33</v>
      </c>
      <c r="I45" s="12">
        <v>0.32</v>
      </c>
      <c r="J45" s="12">
        <v>0.35</v>
      </c>
      <c r="K45" s="12">
        <v>0.35</v>
      </c>
      <c r="L45" s="12">
        <v>0.35</v>
      </c>
      <c r="M45" s="12">
        <v>0.35</v>
      </c>
      <c r="N45" s="12">
        <v>0.35</v>
      </c>
      <c r="O45" s="12">
        <v>0.4</v>
      </c>
      <c r="P45" s="12">
        <v>0.35</v>
      </c>
      <c r="Q45" s="12">
        <v>1</v>
      </c>
      <c r="R45" s="12">
        <v>1</v>
      </c>
      <c r="S45" s="12">
        <v>1</v>
      </c>
      <c r="T45" s="12">
        <v>1</v>
      </c>
      <c r="U45" s="12">
        <v>1</v>
      </c>
      <c r="V45" s="12">
        <v>1</v>
      </c>
      <c r="W45" s="12">
        <v>1</v>
      </c>
      <c r="X45" s="12">
        <v>1</v>
      </c>
      <c r="Y45" s="12">
        <v>1</v>
      </c>
      <c r="Z45" s="12">
        <v>1</v>
      </c>
      <c r="AA45" s="12">
        <v>1</v>
      </c>
      <c r="AB45" s="12">
        <v>1</v>
      </c>
      <c r="AC45" s="12">
        <v>1</v>
      </c>
      <c r="AD45" s="12">
        <v>1</v>
      </c>
      <c r="AE45" s="12">
        <v>1</v>
      </c>
    </row>
    <row r="46" spans="1:3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0.33</v>
      </c>
      <c r="I46" s="12">
        <v>0.32</v>
      </c>
      <c r="J46" s="12">
        <v>0.35</v>
      </c>
      <c r="K46" s="12">
        <v>0.35</v>
      </c>
      <c r="L46" s="12">
        <v>0.35</v>
      </c>
      <c r="M46" s="12">
        <v>0.35</v>
      </c>
      <c r="N46" s="12">
        <v>0.35</v>
      </c>
      <c r="O46" s="12">
        <v>0.4</v>
      </c>
      <c r="P46" s="12">
        <v>0.35</v>
      </c>
      <c r="Q46" s="12">
        <v>1</v>
      </c>
      <c r="R46" s="12">
        <v>1</v>
      </c>
      <c r="S46" s="12">
        <v>1</v>
      </c>
      <c r="T46" s="12">
        <v>1</v>
      </c>
      <c r="U46" s="12">
        <v>1</v>
      </c>
      <c r="V46" s="12">
        <v>1</v>
      </c>
      <c r="W46" s="12">
        <v>1</v>
      </c>
      <c r="X46" s="12">
        <v>1</v>
      </c>
      <c r="Y46" s="12">
        <v>1</v>
      </c>
      <c r="Z46" s="12">
        <v>1</v>
      </c>
      <c r="AA46" s="12">
        <v>1</v>
      </c>
      <c r="AB46" s="12">
        <v>1</v>
      </c>
      <c r="AC46" s="12">
        <v>1</v>
      </c>
      <c r="AD46" s="12">
        <v>1</v>
      </c>
      <c r="AE46" s="12">
        <v>1</v>
      </c>
    </row>
    <row r="47" spans="1:3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0.32</v>
      </c>
      <c r="J47" s="12">
        <v>0.35</v>
      </c>
      <c r="K47" s="12">
        <v>0.35</v>
      </c>
      <c r="L47" s="12">
        <v>0.35</v>
      </c>
      <c r="M47" s="12">
        <v>0.35</v>
      </c>
      <c r="N47" s="12">
        <v>0.35</v>
      </c>
      <c r="O47" s="12">
        <v>0.4</v>
      </c>
      <c r="P47" s="12">
        <v>0.35</v>
      </c>
      <c r="Q47" s="12">
        <v>1</v>
      </c>
      <c r="R47" s="12">
        <v>1</v>
      </c>
      <c r="S47" s="12">
        <v>1</v>
      </c>
      <c r="T47" s="12">
        <v>1</v>
      </c>
      <c r="U47" s="12">
        <v>1</v>
      </c>
      <c r="V47" s="12">
        <v>1</v>
      </c>
      <c r="W47" s="12">
        <v>1</v>
      </c>
      <c r="X47" s="12">
        <v>1</v>
      </c>
      <c r="Y47" s="12">
        <v>1</v>
      </c>
      <c r="Z47" s="12">
        <v>1</v>
      </c>
      <c r="AA47" s="12">
        <v>1</v>
      </c>
      <c r="AB47" s="12">
        <v>1</v>
      </c>
      <c r="AC47" s="12">
        <v>1</v>
      </c>
      <c r="AD47" s="12">
        <v>1</v>
      </c>
      <c r="AE47" s="12">
        <v>1</v>
      </c>
    </row>
    <row r="48" spans="1:3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0.35</v>
      </c>
      <c r="K48" s="12">
        <v>0.35</v>
      </c>
      <c r="L48" s="12">
        <v>0.35</v>
      </c>
      <c r="M48" s="12">
        <v>0.35</v>
      </c>
      <c r="N48" s="12">
        <v>0.35</v>
      </c>
      <c r="O48" s="12">
        <v>0.4</v>
      </c>
      <c r="P48" s="12">
        <v>0.35</v>
      </c>
      <c r="Q48" s="12">
        <v>1</v>
      </c>
      <c r="R48" s="12">
        <v>1</v>
      </c>
      <c r="S48" s="12">
        <v>1</v>
      </c>
      <c r="T48" s="12">
        <v>1</v>
      </c>
      <c r="U48" s="12">
        <v>1</v>
      </c>
      <c r="V48" s="12">
        <v>1</v>
      </c>
      <c r="W48" s="12">
        <v>1</v>
      </c>
      <c r="X48" s="12">
        <v>1</v>
      </c>
      <c r="Y48" s="12">
        <v>1</v>
      </c>
      <c r="Z48" s="12">
        <v>1</v>
      </c>
      <c r="AA48" s="12">
        <v>1</v>
      </c>
      <c r="AB48" s="12">
        <v>1</v>
      </c>
      <c r="AC48" s="12">
        <v>1</v>
      </c>
      <c r="AD48" s="12">
        <v>1</v>
      </c>
      <c r="AE48" s="12">
        <v>1</v>
      </c>
    </row>
    <row r="49" spans="1:3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0.35</v>
      </c>
      <c r="L49" s="12">
        <v>0.35</v>
      </c>
      <c r="M49" s="12">
        <v>0.35</v>
      </c>
      <c r="N49" s="12">
        <v>0.35</v>
      </c>
      <c r="O49" s="12">
        <v>0.4</v>
      </c>
      <c r="P49" s="12">
        <v>0.35</v>
      </c>
      <c r="Q49" s="12">
        <v>1</v>
      </c>
      <c r="R49" s="12">
        <v>1</v>
      </c>
      <c r="S49" s="12">
        <v>1</v>
      </c>
      <c r="T49" s="12">
        <v>1</v>
      </c>
      <c r="U49" s="12">
        <v>1</v>
      </c>
      <c r="V49" s="12">
        <v>1</v>
      </c>
      <c r="W49" s="12">
        <v>1</v>
      </c>
      <c r="X49" s="12">
        <v>1</v>
      </c>
      <c r="Y49" s="12">
        <v>1</v>
      </c>
      <c r="Z49" s="12">
        <v>1</v>
      </c>
      <c r="AA49" s="12">
        <v>1</v>
      </c>
      <c r="AB49" s="12">
        <v>1</v>
      </c>
      <c r="AC49" s="12">
        <v>1</v>
      </c>
      <c r="AD49" s="12">
        <v>1</v>
      </c>
      <c r="AE49" s="12">
        <v>1</v>
      </c>
    </row>
    <row r="50" spans="1:3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0.35</v>
      </c>
      <c r="M50" s="12">
        <v>0.35</v>
      </c>
      <c r="N50" s="12">
        <v>0.35</v>
      </c>
      <c r="O50" s="12">
        <v>0.4</v>
      </c>
      <c r="P50" s="12">
        <v>0.35</v>
      </c>
      <c r="Q50" s="12">
        <v>1</v>
      </c>
      <c r="R50" s="12">
        <v>1</v>
      </c>
      <c r="S50" s="12">
        <v>1</v>
      </c>
      <c r="T50" s="12">
        <v>1</v>
      </c>
      <c r="U50" s="12">
        <v>1</v>
      </c>
      <c r="V50" s="12">
        <v>1</v>
      </c>
      <c r="W50" s="12">
        <v>1</v>
      </c>
      <c r="X50" s="12">
        <v>1</v>
      </c>
      <c r="Y50" s="12">
        <v>1</v>
      </c>
      <c r="Z50" s="12">
        <v>1</v>
      </c>
      <c r="AA50" s="12">
        <v>1</v>
      </c>
      <c r="AB50" s="12">
        <v>1</v>
      </c>
      <c r="AC50" s="12">
        <v>1</v>
      </c>
      <c r="AD50" s="12">
        <v>1</v>
      </c>
      <c r="AE50" s="12">
        <v>1</v>
      </c>
    </row>
    <row r="51" spans="1:3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0.35</v>
      </c>
      <c r="N51" s="12">
        <v>0.35</v>
      </c>
      <c r="O51" s="12">
        <v>0.4</v>
      </c>
      <c r="P51" s="12">
        <v>0.35</v>
      </c>
      <c r="Q51" s="12">
        <v>1</v>
      </c>
      <c r="R51" s="12">
        <v>1</v>
      </c>
      <c r="S51" s="12">
        <v>1</v>
      </c>
      <c r="T51" s="12">
        <v>1</v>
      </c>
      <c r="U51" s="12">
        <v>1</v>
      </c>
      <c r="V51" s="12">
        <v>1</v>
      </c>
      <c r="W51" s="12">
        <v>1</v>
      </c>
      <c r="X51" s="12">
        <v>1</v>
      </c>
      <c r="Y51" s="12">
        <v>1</v>
      </c>
      <c r="Z51" s="12">
        <v>1</v>
      </c>
      <c r="AA51" s="12">
        <v>1</v>
      </c>
      <c r="AB51" s="12">
        <v>1</v>
      </c>
      <c r="AC51" s="12">
        <v>1</v>
      </c>
      <c r="AD51" s="12">
        <v>1</v>
      </c>
      <c r="AE51" s="12">
        <v>1</v>
      </c>
    </row>
    <row r="52" spans="1:3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0.35</v>
      </c>
      <c r="O52" s="12">
        <v>0.4</v>
      </c>
      <c r="P52" s="12">
        <v>0.35</v>
      </c>
      <c r="Q52" s="12">
        <v>1</v>
      </c>
      <c r="R52" s="12">
        <v>1</v>
      </c>
      <c r="S52" s="12">
        <v>1</v>
      </c>
      <c r="T52" s="12">
        <v>1</v>
      </c>
      <c r="U52" s="12">
        <v>1</v>
      </c>
      <c r="V52" s="12">
        <v>1</v>
      </c>
      <c r="W52" s="12">
        <v>1</v>
      </c>
      <c r="X52" s="12">
        <v>1</v>
      </c>
      <c r="Y52" s="12">
        <v>1</v>
      </c>
      <c r="Z52" s="12">
        <v>1</v>
      </c>
      <c r="AA52" s="12">
        <v>1</v>
      </c>
      <c r="AB52" s="12">
        <v>1</v>
      </c>
      <c r="AC52" s="12">
        <v>1</v>
      </c>
      <c r="AD52" s="12">
        <v>1</v>
      </c>
      <c r="AE52" s="12">
        <v>1</v>
      </c>
    </row>
    <row r="53" spans="1:3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0.4</v>
      </c>
      <c r="P53" s="12">
        <v>0.35</v>
      </c>
      <c r="Q53" s="12">
        <v>1</v>
      </c>
      <c r="R53" s="12">
        <v>1</v>
      </c>
      <c r="S53" s="12">
        <v>1</v>
      </c>
      <c r="T53" s="12">
        <v>1</v>
      </c>
      <c r="U53" s="12">
        <v>1</v>
      </c>
      <c r="V53" s="12">
        <v>1</v>
      </c>
      <c r="W53" s="12">
        <v>1</v>
      </c>
      <c r="X53" s="12">
        <v>1</v>
      </c>
      <c r="Y53" s="12">
        <v>1</v>
      </c>
      <c r="Z53" s="12">
        <v>1</v>
      </c>
      <c r="AA53" s="12">
        <v>1</v>
      </c>
      <c r="AB53" s="12">
        <v>1</v>
      </c>
      <c r="AC53" s="12">
        <v>1</v>
      </c>
      <c r="AD53" s="12">
        <v>1</v>
      </c>
      <c r="AE53" s="12">
        <v>1</v>
      </c>
    </row>
    <row r="54" spans="1:3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0.35</v>
      </c>
      <c r="Q54" s="12">
        <v>1</v>
      </c>
      <c r="R54" s="12">
        <v>1</v>
      </c>
      <c r="S54" s="12">
        <v>1</v>
      </c>
      <c r="T54" s="12">
        <v>1</v>
      </c>
      <c r="U54" s="12">
        <v>1</v>
      </c>
      <c r="V54" s="12">
        <v>1</v>
      </c>
      <c r="W54" s="12">
        <v>1</v>
      </c>
      <c r="X54" s="12">
        <v>1</v>
      </c>
      <c r="Y54" s="12">
        <v>1</v>
      </c>
      <c r="Z54" s="12">
        <v>1</v>
      </c>
      <c r="AA54" s="12">
        <v>1</v>
      </c>
      <c r="AB54" s="12">
        <v>1</v>
      </c>
      <c r="AC54" s="12">
        <v>1</v>
      </c>
      <c r="AD54" s="12">
        <v>1</v>
      </c>
      <c r="AE54" s="12">
        <v>1</v>
      </c>
    </row>
    <row r="55" spans="1:3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1</v>
      </c>
      <c r="R55" s="13">
        <v>1</v>
      </c>
      <c r="S55" s="13">
        <v>1</v>
      </c>
      <c r="T55" s="13">
        <v>1</v>
      </c>
      <c r="U55" s="13">
        <v>1</v>
      </c>
      <c r="V55" s="13">
        <v>1</v>
      </c>
      <c r="W55" s="13">
        <v>1</v>
      </c>
      <c r="X55" s="13">
        <v>1</v>
      </c>
      <c r="Y55" s="13">
        <v>1</v>
      </c>
      <c r="Z55" s="13">
        <v>1</v>
      </c>
      <c r="AA55" s="13">
        <v>1</v>
      </c>
      <c r="AB55" s="13">
        <v>1</v>
      </c>
      <c r="AC55" s="13">
        <v>1</v>
      </c>
      <c r="AD55" s="13">
        <v>1</v>
      </c>
      <c r="AE55" s="13">
        <v>1</v>
      </c>
    </row>
  </sheetData>
  <phoneticPr fontId="5" type="noConversion"/>
  <pageMargins left="0.75" right="0.75" top="0.5" bottom="0.5" header="0.5" footer="0.5"/>
  <pageSetup scale="70" orientation="landscape" r:id="rId1"/>
  <headerFooter alignWithMargins="0">
    <oddFooter>&amp;L&amp;A
Effective 12/20/2017&amp;C&amp;P of &amp;N</oddFooter>
  </headerFooter>
  <colBreaks count="1" manualBreakCount="1">
    <brk id="16" max="1048575" man="1"/>
  </colBreaks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25"/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C12" sqref="C12"/>
    </sheetView>
  </sheetViews>
  <sheetFormatPr defaultColWidth="8.7109375" defaultRowHeight="12.75" x14ac:dyDescent="0.2"/>
  <cols>
    <col min="1" max="1" width="7.140625" style="20" customWidth="1"/>
    <col min="2" max="31" width="11.140625" style="20" customWidth="1"/>
    <col min="32" max="16384" width="8.7109375" style="20"/>
  </cols>
  <sheetData>
    <row r="1" spans="1:31" ht="18" x14ac:dyDescent="0.25">
      <c r="B1" s="19" t="s">
        <v>73</v>
      </c>
      <c r="C1" s="30"/>
      <c r="D1" s="19"/>
      <c r="E1" s="30"/>
      <c r="F1" s="30"/>
      <c r="G1" s="30"/>
      <c r="H1" s="30"/>
      <c r="I1" s="30"/>
      <c r="J1" s="30"/>
      <c r="K1" s="30"/>
      <c r="L1" s="31"/>
      <c r="M1" s="31"/>
      <c r="N1" s="31"/>
      <c r="O1" s="31"/>
      <c r="P1" s="31"/>
      <c r="Q1" s="19" t="s">
        <v>73</v>
      </c>
      <c r="R1" s="31"/>
      <c r="S1" s="31"/>
      <c r="T1" s="31"/>
      <c r="U1" s="31"/>
      <c r="V1" s="31"/>
      <c r="W1" s="31"/>
      <c r="X1" s="31"/>
      <c r="Y1" s="31"/>
      <c r="Z1" s="31"/>
      <c r="AA1" s="31"/>
      <c r="AB1" s="31"/>
      <c r="AC1" s="31"/>
      <c r="AD1" s="31"/>
      <c r="AE1" s="31"/>
    </row>
    <row r="2" spans="1:31" x14ac:dyDescent="0.2">
      <c r="B2" s="18" t="s">
        <v>95</v>
      </c>
      <c r="C2" s="18"/>
      <c r="D2" s="18"/>
      <c r="E2" s="18"/>
      <c r="F2" s="18"/>
      <c r="G2" s="18"/>
      <c r="H2" s="18"/>
      <c r="I2" s="18"/>
      <c r="J2" s="18"/>
      <c r="K2" s="18"/>
      <c r="L2" s="31"/>
      <c r="M2" s="31"/>
      <c r="N2" s="31"/>
      <c r="O2" s="31"/>
      <c r="P2" s="31"/>
      <c r="Q2" s="18" t="s">
        <v>95</v>
      </c>
      <c r="R2" s="31"/>
      <c r="S2" s="31"/>
      <c r="T2" s="31"/>
      <c r="U2" s="31"/>
      <c r="V2" s="31"/>
      <c r="W2" s="31"/>
      <c r="X2" s="31"/>
      <c r="Y2" s="31"/>
      <c r="Z2" s="31"/>
      <c r="AA2" s="31"/>
      <c r="AB2" s="31"/>
      <c r="AC2" s="31"/>
      <c r="AD2" s="31"/>
      <c r="AE2" s="31"/>
    </row>
    <row r="3" spans="1:31" ht="13.5" thickBot="1" x14ac:dyDescent="0.25">
      <c r="A3" s="23"/>
      <c r="B3" s="23" t="s">
        <v>33</v>
      </c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  <c r="N3" s="23"/>
      <c r="O3" s="23"/>
      <c r="P3" s="23"/>
      <c r="Q3" s="23" t="s">
        <v>33</v>
      </c>
      <c r="R3" s="23"/>
      <c r="S3" s="23"/>
      <c r="T3" s="23"/>
      <c r="U3" s="23"/>
      <c r="X3" s="23"/>
      <c r="Y3" s="23"/>
      <c r="Z3" s="23"/>
      <c r="AA3" s="23"/>
      <c r="AB3" s="23"/>
      <c r="AC3" s="23"/>
      <c r="AD3" s="23"/>
      <c r="AE3" s="23"/>
    </row>
    <row r="4" spans="1:3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x14ac:dyDescent="0.2">
      <c r="A5" s="66">
        <v>0</v>
      </c>
      <c r="B5" s="107">
        <v>0</v>
      </c>
      <c r="C5" s="107">
        <v>0</v>
      </c>
      <c r="D5" s="107">
        <v>0</v>
      </c>
      <c r="E5" s="107">
        <v>0</v>
      </c>
      <c r="F5" s="107">
        <v>0</v>
      </c>
      <c r="G5" s="107">
        <v>0</v>
      </c>
      <c r="H5" s="107">
        <v>0</v>
      </c>
      <c r="I5" s="107">
        <v>0</v>
      </c>
      <c r="J5" s="107">
        <v>0</v>
      </c>
      <c r="K5" s="107">
        <v>0</v>
      </c>
      <c r="L5" s="107">
        <v>0</v>
      </c>
      <c r="M5" s="107">
        <v>0</v>
      </c>
      <c r="N5" s="107">
        <v>0</v>
      </c>
      <c r="O5" s="107">
        <v>0</v>
      </c>
      <c r="P5" s="107">
        <v>0</v>
      </c>
      <c r="Q5" s="107">
        <v>0</v>
      </c>
      <c r="R5" s="107">
        <v>0</v>
      </c>
      <c r="S5" s="107">
        <v>0</v>
      </c>
      <c r="T5" s="107">
        <v>0</v>
      </c>
      <c r="U5" s="107">
        <v>0</v>
      </c>
      <c r="V5" s="107">
        <v>0</v>
      </c>
      <c r="W5" s="107">
        <v>0</v>
      </c>
      <c r="X5" s="107">
        <v>0</v>
      </c>
      <c r="Y5" s="107">
        <v>0</v>
      </c>
      <c r="Z5" s="107">
        <v>0</v>
      </c>
      <c r="AA5" s="107">
        <v>0</v>
      </c>
      <c r="AB5" s="107">
        <v>0</v>
      </c>
      <c r="AC5" s="107">
        <v>0</v>
      </c>
      <c r="AD5" s="107">
        <v>0</v>
      </c>
      <c r="AE5" s="107">
        <v>0</v>
      </c>
    </row>
    <row r="6" spans="1:3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</row>
    <row r="7" spans="1:3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</row>
    <row r="8" spans="1:3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</row>
    <row r="9" spans="1:3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</row>
    <row r="10" spans="1:31" x14ac:dyDescent="0.2">
      <c r="A10" s="66">
        <v>5</v>
      </c>
      <c r="B10" s="12">
        <v>3.5000000000000003E-2</v>
      </c>
      <c r="C10" s="12">
        <v>2.8000000000000001E-2</v>
      </c>
      <c r="D10" s="12">
        <v>3.2000000000000001E-2</v>
      </c>
      <c r="E10" s="12">
        <v>2.8000000000000001E-2</v>
      </c>
      <c r="F10" s="12">
        <v>3.7999999999999999E-2</v>
      </c>
      <c r="G10" s="12">
        <v>7.0000000000000007E-2</v>
      </c>
      <c r="H10" s="12">
        <v>0.06</v>
      </c>
      <c r="I10" s="12">
        <v>0.06</v>
      </c>
      <c r="J10" s="12">
        <v>0.08</v>
      </c>
      <c r="K10" s="12">
        <v>0.09</v>
      </c>
      <c r="L10" s="12">
        <v>0.15</v>
      </c>
      <c r="M10" s="12">
        <v>0.12</v>
      </c>
      <c r="N10" s="12">
        <v>0.15</v>
      </c>
      <c r="O10" s="12">
        <v>0.15</v>
      </c>
      <c r="P10" s="12">
        <v>0.15</v>
      </c>
      <c r="Q10" s="12">
        <v>1</v>
      </c>
      <c r="R10" s="12">
        <v>1</v>
      </c>
      <c r="S10" s="12">
        <v>1</v>
      </c>
      <c r="T10" s="12">
        <v>1</v>
      </c>
      <c r="U10" s="12">
        <v>1</v>
      </c>
      <c r="V10" s="12">
        <v>1</v>
      </c>
      <c r="W10" s="12">
        <v>1</v>
      </c>
      <c r="X10" s="12">
        <v>1</v>
      </c>
      <c r="Y10" s="12">
        <v>1</v>
      </c>
      <c r="Z10" s="12">
        <v>1</v>
      </c>
      <c r="AA10" s="12">
        <v>1</v>
      </c>
      <c r="AB10" s="12">
        <v>1</v>
      </c>
      <c r="AC10" s="12">
        <v>1</v>
      </c>
      <c r="AD10" s="12">
        <v>1</v>
      </c>
      <c r="AE10" s="12">
        <v>1</v>
      </c>
    </row>
    <row r="11" spans="1:31" x14ac:dyDescent="0.2">
      <c r="A11" s="66">
        <v>6</v>
      </c>
      <c r="B11" s="12">
        <v>3.5000000000000003E-2</v>
      </c>
      <c r="C11" s="12">
        <v>2.8000000000000001E-2</v>
      </c>
      <c r="D11" s="12">
        <v>3.2000000000000001E-2</v>
      </c>
      <c r="E11" s="12">
        <v>2.8000000000000001E-2</v>
      </c>
      <c r="F11" s="12">
        <v>3.7999999999999999E-2</v>
      </c>
      <c r="G11" s="12">
        <v>7.0000000000000007E-2</v>
      </c>
      <c r="H11" s="12">
        <v>0.06</v>
      </c>
      <c r="I11" s="12">
        <v>0.06</v>
      </c>
      <c r="J11" s="12">
        <v>0.08</v>
      </c>
      <c r="K11" s="12">
        <v>0.09</v>
      </c>
      <c r="L11" s="12">
        <v>0.15</v>
      </c>
      <c r="M11" s="12">
        <v>0.12</v>
      </c>
      <c r="N11" s="12">
        <v>0.15</v>
      </c>
      <c r="O11" s="12">
        <v>0.15</v>
      </c>
      <c r="P11" s="12">
        <v>0.15</v>
      </c>
      <c r="Q11" s="12">
        <v>1</v>
      </c>
      <c r="R11" s="12">
        <v>1</v>
      </c>
      <c r="S11" s="12">
        <v>1</v>
      </c>
      <c r="T11" s="12">
        <v>1</v>
      </c>
      <c r="U11" s="12">
        <v>1</v>
      </c>
      <c r="V11" s="12">
        <v>1</v>
      </c>
      <c r="W11" s="12">
        <v>1</v>
      </c>
      <c r="X11" s="12">
        <v>1</v>
      </c>
      <c r="Y11" s="12">
        <v>1</v>
      </c>
      <c r="Z11" s="12">
        <v>1</v>
      </c>
      <c r="AA11" s="12">
        <v>1</v>
      </c>
      <c r="AB11" s="12">
        <v>1</v>
      </c>
      <c r="AC11" s="12">
        <v>1</v>
      </c>
      <c r="AD11" s="12">
        <v>1</v>
      </c>
      <c r="AE11" s="12">
        <v>1</v>
      </c>
    </row>
    <row r="12" spans="1:31" x14ac:dyDescent="0.2">
      <c r="A12" s="66">
        <v>7</v>
      </c>
      <c r="B12" s="12">
        <v>3.5000000000000003E-2</v>
      </c>
      <c r="C12" s="12">
        <v>2.8000000000000001E-2</v>
      </c>
      <c r="D12" s="12">
        <v>3.2000000000000001E-2</v>
      </c>
      <c r="E12" s="12">
        <v>2.8000000000000001E-2</v>
      </c>
      <c r="F12" s="12">
        <v>3.7999999999999999E-2</v>
      </c>
      <c r="G12" s="12">
        <v>7.0000000000000007E-2</v>
      </c>
      <c r="H12" s="12">
        <v>0.06</v>
      </c>
      <c r="I12" s="12">
        <v>0.06</v>
      </c>
      <c r="J12" s="12">
        <v>0.08</v>
      </c>
      <c r="K12" s="12">
        <v>0.09</v>
      </c>
      <c r="L12" s="12">
        <v>0.15</v>
      </c>
      <c r="M12" s="12">
        <v>0.12</v>
      </c>
      <c r="N12" s="12">
        <v>0.15</v>
      </c>
      <c r="O12" s="12">
        <v>0.15</v>
      </c>
      <c r="P12" s="12">
        <v>0.15</v>
      </c>
      <c r="Q12" s="12">
        <v>1</v>
      </c>
      <c r="R12" s="12">
        <v>1</v>
      </c>
      <c r="S12" s="12">
        <v>1</v>
      </c>
      <c r="T12" s="12">
        <v>1</v>
      </c>
      <c r="U12" s="12">
        <v>1</v>
      </c>
      <c r="V12" s="12">
        <v>1</v>
      </c>
      <c r="W12" s="12">
        <v>1</v>
      </c>
      <c r="X12" s="12">
        <v>1</v>
      </c>
      <c r="Y12" s="12">
        <v>1</v>
      </c>
      <c r="Z12" s="12">
        <v>1</v>
      </c>
      <c r="AA12" s="12">
        <v>1</v>
      </c>
      <c r="AB12" s="12">
        <v>1</v>
      </c>
      <c r="AC12" s="12">
        <v>1</v>
      </c>
      <c r="AD12" s="12">
        <v>1</v>
      </c>
      <c r="AE12" s="12">
        <v>1</v>
      </c>
    </row>
    <row r="13" spans="1:31" x14ac:dyDescent="0.2">
      <c r="A13" s="66">
        <v>8</v>
      </c>
      <c r="B13" s="12">
        <v>3.5000000000000003E-2</v>
      </c>
      <c r="C13" s="12">
        <v>2.8000000000000001E-2</v>
      </c>
      <c r="D13" s="12">
        <v>3.2000000000000001E-2</v>
      </c>
      <c r="E13" s="12">
        <v>2.8000000000000001E-2</v>
      </c>
      <c r="F13" s="12">
        <v>3.7999999999999999E-2</v>
      </c>
      <c r="G13" s="12">
        <v>7.0000000000000007E-2</v>
      </c>
      <c r="H13" s="12">
        <v>0.06</v>
      </c>
      <c r="I13" s="12">
        <v>0.06</v>
      </c>
      <c r="J13" s="12">
        <v>0.08</v>
      </c>
      <c r="K13" s="12">
        <v>0.09</v>
      </c>
      <c r="L13" s="12">
        <v>0.15</v>
      </c>
      <c r="M13" s="12">
        <v>0.12</v>
      </c>
      <c r="N13" s="12">
        <v>0.15</v>
      </c>
      <c r="O13" s="12">
        <v>0.15</v>
      </c>
      <c r="P13" s="12">
        <v>0.15</v>
      </c>
      <c r="Q13" s="12">
        <v>1</v>
      </c>
      <c r="R13" s="12">
        <v>1</v>
      </c>
      <c r="S13" s="12">
        <v>1</v>
      </c>
      <c r="T13" s="12">
        <v>1</v>
      </c>
      <c r="U13" s="12">
        <v>1</v>
      </c>
      <c r="V13" s="12">
        <v>1</v>
      </c>
      <c r="W13" s="12">
        <v>1</v>
      </c>
      <c r="X13" s="12">
        <v>1</v>
      </c>
      <c r="Y13" s="12">
        <v>1</v>
      </c>
      <c r="Z13" s="12">
        <v>1</v>
      </c>
      <c r="AA13" s="12">
        <v>1</v>
      </c>
      <c r="AB13" s="12">
        <v>1</v>
      </c>
      <c r="AC13" s="12">
        <v>1</v>
      </c>
      <c r="AD13" s="12">
        <v>1</v>
      </c>
      <c r="AE13" s="12">
        <v>1</v>
      </c>
    </row>
    <row r="14" spans="1:31" x14ac:dyDescent="0.2">
      <c r="A14" s="66">
        <v>9</v>
      </c>
      <c r="B14" s="12">
        <v>3.5000000000000003E-2</v>
      </c>
      <c r="C14" s="12">
        <v>2.8000000000000001E-2</v>
      </c>
      <c r="D14" s="12">
        <v>3.2000000000000001E-2</v>
      </c>
      <c r="E14" s="12">
        <v>2.8000000000000001E-2</v>
      </c>
      <c r="F14" s="12">
        <v>3.7999999999999999E-2</v>
      </c>
      <c r="G14" s="12">
        <v>7.0000000000000007E-2</v>
      </c>
      <c r="H14" s="12">
        <v>0.06</v>
      </c>
      <c r="I14" s="12">
        <v>0.06</v>
      </c>
      <c r="J14" s="12">
        <v>0.08</v>
      </c>
      <c r="K14" s="12">
        <v>0.09</v>
      </c>
      <c r="L14" s="12">
        <v>0.15</v>
      </c>
      <c r="M14" s="12">
        <v>0.12</v>
      </c>
      <c r="N14" s="12">
        <v>0.15</v>
      </c>
      <c r="O14" s="12">
        <v>0.15</v>
      </c>
      <c r="P14" s="12">
        <v>0.15</v>
      </c>
      <c r="Q14" s="12">
        <v>1</v>
      </c>
      <c r="R14" s="12">
        <v>1</v>
      </c>
      <c r="S14" s="12">
        <v>1</v>
      </c>
      <c r="T14" s="12">
        <v>1</v>
      </c>
      <c r="U14" s="12">
        <v>1</v>
      </c>
      <c r="V14" s="12">
        <v>1</v>
      </c>
      <c r="W14" s="12">
        <v>1</v>
      </c>
      <c r="X14" s="12">
        <v>1</v>
      </c>
      <c r="Y14" s="12">
        <v>1</v>
      </c>
      <c r="Z14" s="12">
        <v>1</v>
      </c>
      <c r="AA14" s="12">
        <v>1</v>
      </c>
      <c r="AB14" s="12">
        <v>1</v>
      </c>
      <c r="AC14" s="12">
        <v>1</v>
      </c>
      <c r="AD14" s="12">
        <v>1</v>
      </c>
      <c r="AE14" s="12">
        <v>1</v>
      </c>
    </row>
    <row r="15" spans="1:31" x14ac:dyDescent="0.2">
      <c r="A15" s="66">
        <v>10</v>
      </c>
      <c r="B15" s="12">
        <v>3.5000000000000003E-2</v>
      </c>
      <c r="C15" s="12">
        <v>2.8000000000000001E-2</v>
      </c>
      <c r="D15" s="12">
        <v>3.2000000000000001E-2</v>
      </c>
      <c r="E15" s="12">
        <v>2.8000000000000001E-2</v>
      </c>
      <c r="F15" s="12">
        <v>3.7999999999999999E-2</v>
      </c>
      <c r="G15" s="12">
        <v>7.0000000000000007E-2</v>
      </c>
      <c r="H15" s="12">
        <v>0.06</v>
      </c>
      <c r="I15" s="12">
        <v>0.06</v>
      </c>
      <c r="J15" s="12">
        <v>0.08</v>
      </c>
      <c r="K15" s="12">
        <v>0.09</v>
      </c>
      <c r="L15" s="12">
        <v>0.15</v>
      </c>
      <c r="M15" s="12">
        <v>0.12</v>
      </c>
      <c r="N15" s="12">
        <v>0.15</v>
      </c>
      <c r="O15" s="12">
        <v>0.15</v>
      </c>
      <c r="P15" s="12">
        <v>0.15</v>
      </c>
      <c r="Q15" s="12">
        <v>1</v>
      </c>
      <c r="R15" s="12">
        <v>1</v>
      </c>
      <c r="S15" s="12">
        <v>1</v>
      </c>
      <c r="T15" s="12">
        <v>1</v>
      </c>
      <c r="U15" s="12">
        <v>1</v>
      </c>
      <c r="V15" s="12">
        <v>1</v>
      </c>
      <c r="W15" s="12">
        <v>1</v>
      </c>
      <c r="X15" s="12">
        <v>1</v>
      </c>
      <c r="Y15" s="12">
        <v>1</v>
      </c>
      <c r="Z15" s="12">
        <v>1</v>
      </c>
      <c r="AA15" s="12">
        <v>1</v>
      </c>
      <c r="AB15" s="12">
        <v>1</v>
      </c>
      <c r="AC15" s="12">
        <v>1</v>
      </c>
      <c r="AD15" s="12">
        <v>1</v>
      </c>
      <c r="AE15" s="12">
        <v>1</v>
      </c>
    </row>
    <row r="16" spans="1:31" x14ac:dyDescent="0.2">
      <c r="A16" s="66">
        <v>11</v>
      </c>
      <c r="B16" s="12">
        <v>3.5000000000000003E-2</v>
      </c>
      <c r="C16" s="12">
        <v>2.8000000000000001E-2</v>
      </c>
      <c r="D16" s="12">
        <v>3.2000000000000001E-2</v>
      </c>
      <c r="E16" s="12">
        <v>2.8000000000000001E-2</v>
      </c>
      <c r="F16" s="12">
        <v>3.7999999999999999E-2</v>
      </c>
      <c r="G16" s="12">
        <v>7.0000000000000007E-2</v>
      </c>
      <c r="H16" s="12">
        <v>0.06</v>
      </c>
      <c r="I16" s="12">
        <v>0.06</v>
      </c>
      <c r="J16" s="12">
        <v>0.08</v>
      </c>
      <c r="K16" s="12">
        <v>0.09</v>
      </c>
      <c r="L16" s="12">
        <v>0.15</v>
      </c>
      <c r="M16" s="12">
        <v>0.12</v>
      </c>
      <c r="N16" s="12">
        <v>0.15</v>
      </c>
      <c r="O16" s="12">
        <v>0.15</v>
      </c>
      <c r="P16" s="12">
        <v>0.15</v>
      </c>
      <c r="Q16" s="12">
        <v>1</v>
      </c>
      <c r="R16" s="12">
        <v>1</v>
      </c>
      <c r="S16" s="12">
        <v>1</v>
      </c>
      <c r="T16" s="12">
        <v>1</v>
      </c>
      <c r="U16" s="12">
        <v>1</v>
      </c>
      <c r="V16" s="12">
        <v>1</v>
      </c>
      <c r="W16" s="12">
        <v>1</v>
      </c>
      <c r="X16" s="12">
        <v>1</v>
      </c>
      <c r="Y16" s="12">
        <v>1</v>
      </c>
      <c r="Z16" s="12">
        <v>1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</row>
    <row r="17" spans="1:31" x14ac:dyDescent="0.2">
      <c r="A17" s="66">
        <v>12</v>
      </c>
      <c r="B17" s="12">
        <v>3.5000000000000003E-2</v>
      </c>
      <c r="C17" s="12">
        <v>2.8000000000000001E-2</v>
      </c>
      <c r="D17" s="12">
        <v>3.2000000000000001E-2</v>
      </c>
      <c r="E17" s="12">
        <v>2.8000000000000001E-2</v>
      </c>
      <c r="F17" s="12">
        <v>3.7999999999999999E-2</v>
      </c>
      <c r="G17" s="12">
        <v>7.0000000000000007E-2</v>
      </c>
      <c r="H17" s="12">
        <v>0.06</v>
      </c>
      <c r="I17" s="12">
        <v>0.06</v>
      </c>
      <c r="J17" s="12">
        <v>0.08</v>
      </c>
      <c r="K17" s="12">
        <v>0.09</v>
      </c>
      <c r="L17" s="12">
        <v>0.15</v>
      </c>
      <c r="M17" s="12">
        <v>0.12</v>
      </c>
      <c r="N17" s="12">
        <v>0.15</v>
      </c>
      <c r="O17" s="12">
        <v>0.15</v>
      </c>
      <c r="P17" s="12">
        <v>0.15</v>
      </c>
      <c r="Q17" s="12">
        <v>1</v>
      </c>
      <c r="R17" s="12">
        <v>1</v>
      </c>
      <c r="S17" s="12">
        <v>1</v>
      </c>
      <c r="T17" s="12">
        <v>1</v>
      </c>
      <c r="U17" s="12">
        <v>1</v>
      </c>
      <c r="V17" s="12">
        <v>1</v>
      </c>
      <c r="W17" s="12">
        <v>1</v>
      </c>
      <c r="X17" s="12">
        <v>1</v>
      </c>
      <c r="Y17" s="12">
        <v>1</v>
      </c>
      <c r="Z17" s="12">
        <v>1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</row>
    <row r="18" spans="1:31" x14ac:dyDescent="0.2">
      <c r="A18" s="66">
        <v>13</v>
      </c>
      <c r="B18" s="12">
        <v>3.5000000000000003E-2</v>
      </c>
      <c r="C18" s="12">
        <v>2.8000000000000001E-2</v>
      </c>
      <c r="D18" s="12">
        <v>3.2000000000000001E-2</v>
      </c>
      <c r="E18" s="12">
        <v>2.8000000000000001E-2</v>
      </c>
      <c r="F18" s="12">
        <v>3.7999999999999999E-2</v>
      </c>
      <c r="G18" s="12">
        <v>7.0000000000000007E-2</v>
      </c>
      <c r="H18" s="12">
        <v>0.06</v>
      </c>
      <c r="I18" s="12">
        <v>0.06</v>
      </c>
      <c r="J18" s="12">
        <v>0.08</v>
      </c>
      <c r="K18" s="12">
        <v>0.09</v>
      </c>
      <c r="L18" s="12">
        <v>0.15</v>
      </c>
      <c r="M18" s="12">
        <v>0.12</v>
      </c>
      <c r="N18" s="12">
        <v>0.15</v>
      </c>
      <c r="O18" s="12">
        <v>0.15</v>
      </c>
      <c r="P18" s="12">
        <v>0.15</v>
      </c>
      <c r="Q18" s="12">
        <v>1</v>
      </c>
      <c r="R18" s="12">
        <v>1</v>
      </c>
      <c r="S18" s="12">
        <v>1</v>
      </c>
      <c r="T18" s="12">
        <v>1</v>
      </c>
      <c r="U18" s="12">
        <v>1</v>
      </c>
      <c r="V18" s="12">
        <v>1</v>
      </c>
      <c r="W18" s="12">
        <v>1</v>
      </c>
      <c r="X18" s="12">
        <v>1</v>
      </c>
      <c r="Y18" s="12">
        <v>1</v>
      </c>
      <c r="Z18" s="12">
        <v>1</v>
      </c>
      <c r="AA18" s="12">
        <v>1</v>
      </c>
      <c r="AB18" s="12">
        <v>1</v>
      </c>
      <c r="AC18" s="12">
        <v>1</v>
      </c>
      <c r="AD18" s="12">
        <v>1</v>
      </c>
      <c r="AE18" s="12">
        <v>1</v>
      </c>
    </row>
    <row r="19" spans="1:31" x14ac:dyDescent="0.2">
      <c r="A19" s="66">
        <v>14</v>
      </c>
      <c r="B19" s="12">
        <v>3.5000000000000003E-2</v>
      </c>
      <c r="C19" s="12">
        <v>2.8000000000000001E-2</v>
      </c>
      <c r="D19" s="12">
        <v>3.2000000000000001E-2</v>
      </c>
      <c r="E19" s="12">
        <v>2.8000000000000001E-2</v>
      </c>
      <c r="F19" s="12">
        <v>3.7999999999999999E-2</v>
      </c>
      <c r="G19" s="12">
        <v>7.0000000000000007E-2</v>
      </c>
      <c r="H19" s="12">
        <v>0.06</v>
      </c>
      <c r="I19" s="12">
        <v>0.06</v>
      </c>
      <c r="J19" s="12">
        <v>0.08</v>
      </c>
      <c r="K19" s="12">
        <v>9.1999999999999998E-2</v>
      </c>
      <c r="L19" s="12">
        <v>0.15</v>
      </c>
      <c r="M19" s="12">
        <v>0.12</v>
      </c>
      <c r="N19" s="12">
        <v>0.15</v>
      </c>
      <c r="O19" s="12">
        <v>0.15</v>
      </c>
      <c r="P19" s="12">
        <v>0.15</v>
      </c>
      <c r="Q19" s="12">
        <v>1</v>
      </c>
      <c r="R19" s="12">
        <v>1</v>
      </c>
      <c r="S19" s="12">
        <v>1</v>
      </c>
      <c r="T19" s="12">
        <v>1</v>
      </c>
      <c r="U19" s="12">
        <v>1</v>
      </c>
      <c r="V19" s="12">
        <v>1</v>
      </c>
      <c r="W19" s="12">
        <v>1</v>
      </c>
      <c r="X19" s="12">
        <v>1</v>
      </c>
      <c r="Y19" s="12">
        <v>1</v>
      </c>
      <c r="Z19" s="12">
        <v>1</v>
      </c>
      <c r="AA19" s="12">
        <v>1</v>
      </c>
      <c r="AB19" s="12">
        <v>1</v>
      </c>
      <c r="AC19" s="12">
        <v>1</v>
      </c>
      <c r="AD19" s="12">
        <v>1</v>
      </c>
      <c r="AE19" s="12">
        <v>1</v>
      </c>
    </row>
    <row r="20" spans="1:31" x14ac:dyDescent="0.2">
      <c r="A20" s="66">
        <v>15</v>
      </c>
      <c r="B20" s="12">
        <v>3.5000000000000003E-2</v>
      </c>
      <c r="C20" s="12">
        <v>2.8000000000000001E-2</v>
      </c>
      <c r="D20" s="12">
        <v>3.2000000000000001E-2</v>
      </c>
      <c r="E20" s="12">
        <v>2.8000000000000001E-2</v>
      </c>
      <c r="F20" s="12">
        <v>3.7999999999999999E-2</v>
      </c>
      <c r="G20" s="12">
        <v>7.0000000000000007E-2</v>
      </c>
      <c r="H20" s="12">
        <v>0.06</v>
      </c>
      <c r="I20" s="12">
        <v>0.06</v>
      </c>
      <c r="J20" s="12">
        <v>0.08</v>
      </c>
      <c r="K20" s="12">
        <v>9.5000000000000001E-2</v>
      </c>
      <c r="L20" s="12">
        <v>0.15</v>
      </c>
      <c r="M20" s="12">
        <v>0.12</v>
      </c>
      <c r="N20" s="12">
        <v>0.15</v>
      </c>
      <c r="O20" s="12">
        <v>0.15</v>
      </c>
      <c r="P20" s="12">
        <v>0.15</v>
      </c>
      <c r="Q20" s="12">
        <v>1</v>
      </c>
      <c r="R20" s="12">
        <v>1</v>
      </c>
      <c r="S20" s="12">
        <v>1</v>
      </c>
      <c r="T20" s="12">
        <v>1</v>
      </c>
      <c r="U20" s="12">
        <v>1</v>
      </c>
      <c r="V20" s="12">
        <v>1</v>
      </c>
      <c r="W20" s="12">
        <v>1</v>
      </c>
      <c r="X20" s="12">
        <v>1</v>
      </c>
      <c r="Y20" s="12">
        <v>1</v>
      </c>
      <c r="Z20" s="12">
        <v>1</v>
      </c>
      <c r="AA20" s="12">
        <v>1</v>
      </c>
      <c r="AB20" s="12">
        <v>1</v>
      </c>
      <c r="AC20" s="12">
        <v>1</v>
      </c>
      <c r="AD20" s="12">
        <v>1</v>
      </c>
      <c r="AE20" s="12">
        <v>1</v>
      </c>
    </row>
    <row r="21" spans="1:31" x14ac:dyDescent="0.2">
      <c r="A21" s="66">
        <v>16</v>
      </c>
      <c r="B21" s="12">
        <v>3.5000000000000003E-2</v>
      </c>
      <c r="C21" s="12">
        <v>2.8000000000000001E-2</v>
      </c>
      <c r="D21" s="12">
        <v>3.2000000000000001E-2</v>
      </c>
      <c r="E21" s="12">
        <v>2.8000000000000001E-2</v>
      </c>
      <c r="F21" s="12">
        <v>3.7999999999999999E-2</v>
      </c>
      <c r="G21" s="12">
        <v>7.0000000000000007E-2</v>
      </c>
      <c r="H21" s="12">
        <v>0.06</v>
      </c>
      <c r="I21" s="12">
        <v>0.06</v>
      </c>
      <c r="J21" s="12">
        <v>0.08</v>
      </c>
      <c r="K21" s="12">
        <v>9.8000000000000004E-2</v>
      </c>
      <c r="L21" s="12">
        <v>0.15</v>
      </c>
      <c r="M21" s="12">
        <v>0.12</v>
      </c>
      <c r="N21" s="12">
        <v>0.15</v>
      </c>
      <c r="O21" s="12">
        <v>0.15</v>
      </c>
      <c r="P21" s="12">
        <v>0.15</v>
      </c>
      <c r="Q21" s="12">
        <v>1</v>
      </c>
      <c r="R21" s="12">
        <v>1</v>
      </c>
      <c r="S21" s="12">
        <v>1</v>
      </c>
      <c r="T21" s="12">
        <v>1</v>
      </c>
      <c r="U21" s="12">
        <v>1</v>
      </c>
      <c r="V21" s="12">
        <v>1</v>
      </c>
      <c r="W21" s="12">
        <v>1</v>
      </c>
      <c r="X21" s="12">
        <v>1</v>
      </c>
      <c r="Y21" s="12">
        <v>1</v>
      </c>
      <c r="Z21" s="12">
        <v>1</v>
      </c>
      <c r="AA21" s="12">
        <v>1</v>
      </c>
      <c r="AB21" s="12">
        <v>1</v>
      </c>
      <c r="AC21" s="12">
        <v>1</v>
      </c>
      <c r="AD21" s="12">
        <v>1</v>
      </c>
      <c r="AE21" s="12">
        <v>1</v>
      </c>
    </row>
    <row r="22" spans="1:31" x14ac:dyDescent="0.2">
      <c r="A22" s="66">
        <v>17</v>
      </c>
      <c r="B22" s="12">
        <v>3.5000000000000003E-2</v>
      </c>
      <c r="C22" s="12">
        <v>2.8000000000000001E-2</v>
      </c>
      <c r="D22" s="12">
        <v>3.2000000000000001E-2</v>
      </c>
      <c r="E22" s="12">
        <v>2.8000000000000001E-2</v>
      </c>
      <c r="F22" s="12">
        <v>3.7999999999999999E-2</v>
      </c>
      <c r="G22" s="12">
        <v>7.4999999999999997E-2</v>
      </c>
      <c r="H22" s="12">
        <v>6.5000000000000002E-2</v>
      </c>
      <c r="I22" s="12">
        <v>6.5000000000000002E-2</v>
      </c>
      <c r="J22" s="12">
        <v>8.2000000000000003E-2</v>
      </c>
      <c r="K22" s="12">
        <v>0.10299999999999999</v>
      </c>
      <c r="L22" s="12">
        <v>0.15</v>
      </c>
      <c r="M22" s="12">
        <v>0.12</v>
      </c>
      <c r="N22" s="12">
        <v>0.15</v>
      </c>
      <c r="O22" s="12">
        <v>0.15</v>
      </c>
      <c r="P22" s="12">
        <v>0.15</v>
      </c>
      <c r="Q22" s="12">
        <v>1</v>
      </c>
      <c r="R22" s="12">
        <v>1</v>
      </c>
      <c r="S22" s="12">
        <v>1</v>
      </c>
      <c r="T22" s="12">
        <v>1</v>
      </c>
      <c r="U22" s="12">
        <v>1</v>
      </c>
      <c r="V22" s="12">
        <v>1</v>
      </c>
      <c r="W22" s="12">
        <v>1</v>
      </c>
      <c r="X22" s="12">
        <v>1</v>
      </c>
      <c r="Y22" s="12">
        <v>1</v>
      </c>
      <c r="Z22" s="12">
        <v>1</v>
      </c>
      <c r="AA22" s="12">
        <v>1</v>
      </c>
      <c r="AB22" s="12">
        <v>1</v>
      </c>
      <c r="AC22" s="12">
        <v>1</v>
      </c>
      <c r="AD22" s="12">
        <v>1</v>
      </c>
      <c r="AE22" s="12">
        <v>1</v>
      </c>
    </row>
    <row r="23" spans="1:31" x14ac:dyDescent="0.2">
      <c r="A23" s="66">
        <v>18</v>
      </c>
      <c r="B23" s="12">
        <v>3.5000000000000003E-2</v>
      </c>
      <c r="C23" s="12">
        <v>2.8000000000000001E-2</v>
      </c>
      <c r="D23" s="12">
        <v>3.2000000000000001E-2</v>
      </c>
      <c r="E23" s="12">
        <v>2.8000000000000001E-2</v>
      </c>
      <c r="F23" s="12">
        <v>4.7E-2</v>
      </c>
      <c r="G23" s="12">
        <v>0.09</v>
      </c>
      <c r="H23" s="12">
        <v>0.08</v>
      </c>
      <c r="I23" s="12">
        <v>0.08</v>
      </c>
      <c r="J23" s="12">
        <v>8.7999999999999995E-2</v>
      </c>
      <c r="K23" s="12">
        <v>0.112</v>
      </c>
      <c r="L23" s="12">
        <v>0.15</v>
      </c>
      <c r="M23" s="12">
        <v>0.12</v>
      </c>
      <c r="N23" s="12">
        <v>0.15</v>
      </c>
      <c r="O23" s="12">
        <v>0.15</v>
      </c>
      <c r="P23" s="12">
        <v>0.15</v>
      </c>
      <c r="Q23" s="12">
        <v>1</v>
      </c>
      <c r="R23" s="12">
        <v>1</v>
      </c>
      <c r="S23" s="12">
        <v>1</v>
      </c>
      <c r="T23" s="12">
        <v>1</v>
      </c>
      <c r="U23" s="12">
        <v>1</v>
      </c>
      <c r="V23" s="12">
        <v>1</v>
      </c>
      <c r="W23" s="12">
        <v>1</v>
      </c>
      <c r="X23" s="12">
        <v>1</v>
      </c>
      <c r="Y23" s="12">
        <v>1</v>
      </c>
      <c r="Z23" s="12">
        <v>1</v>
      </c>
      <c r="AA23" s="12">
        <v>1</v>
      </c>
      <c r="AB23" s="12">
        <v>1</v>
      </c>
      <c r="AC23" s="12">
        <v>1</v>
      </c>
      <c r="AD23" s="12">
        <v>1</v>
      </c>
      <c r="AE23" s="12">
        <v>1</v>
      </c>
    </row>
    <row r="24" spans="1:31" x14ac:dyDescent="0.2">
      <c r="A24" s="66">
        <v>19</v>
      </c>
      <c r="B24" s="12">
        <v>3.5000000000000003E-2</v>
      </c>
      <c r="C24" s="12">
        <v>2.8000000000000001E-2</v>
      </c>
      <c r="D24" s="12">
        <v>3.2000000000000001E-2</v>
      </c>
      <c r="E24" s="12">
        <v>3.5000000000000003E-2</v>
      </c>
      <c r="F24" s="12">
        <v>0.06</v>
      </c>
      <c r="G24" s="12">
        <v>0.105</v>
      </c>
      <c r="H24" s="12">
        <v>9.5000000000000001E-2</v>
      </c>
      <c r="I24" s="12">
        <v>9.5000000000000001E-2</v>
      </c>
      <c r="J24" s="12">
        <v>9.4E-2</v>
      </c>
      <c r="K24" s="12">
        <v>0.121</v>
      </c>
      <c r="L24" s="12">
        <v>0.15</v>
      </c>
      <c r="M24" s="12">
        <v>0.12</v>
      </c>
      <c r="N24" s="12">
        <v>0.15</v>
      </c>
      <c r="O24" s="12">
        <v>0.15</v>
      </c>
      <c r="P24" s="12">
        <v>0.15</v>
      </c>
      <c r="Q24" s="12">
        <v>1</v>
      </c>
      <c r="R24" s="12">
        <v>1</v>
      </c>
      <c r="S24" s="12">
        <v>1</v>
      </c>
      <c r="T24" s="12">
        <v>1</v>
      </c>
      <c r="U24" s="12">
        <v>1</v>
      </c>
      <c r="V24" s="12">
        <v>1</v>
      </c>
      <c r="W24" s="12">
        <v>1</v>
      </c>
      <c r="X24" s="12">
        <v>1</v>
      </c>
      <c r="Y24" s="12">
        <v>1</v>
      </c>
      <c r="Z24" s="12">
        <v>1</v>
      </c>
      <c r="AA24" s="12">
        <v>1</v>
      </c>
      <c r="AB24" s="12">
        <v>1</v>
      </c>
      <c r="AC24" s="12">
        <v>1</v>
      </c>
      <c r="AD24" s="12">
        <v>1</v>
      </c>
      <c r="AE24" s="12">
        <v>1</v>
      </c>
    </row>
    <row r="25" spans="1:31" x14ac:dyDescent="0.2">
      <c r="A25" s="66">
        <v>20</v>
      </c>
      <c r="B25" s="12">
        <v>3.5000000000000003E-2</v>
      </c>
      <c r="C25" s="12">
        <v>2.9000000000000001E-2</v>
      </c>
      <c r="D25" s="12">
        <v>3.9E-2</v>
      </c>
      <c r="E25" s="12">
        <v>4.2999999999999997E-2</v>
      </c>
      <c r="F25" s="12">
        <v>7.3999999999999996E-2</v>
      </c>
      <c r="G25" s="12">
        <v>0.12</v>
      </c>
      <c r="H25" s="12">
        <v>0.11</v>
      </c>
      <c r="I25" s="12">
        <v>0.11</v>
      </c>
      <c r="J25" s="12">
        <v>0.1</v>
      </c>
      <c r="K25" s="12">
        <v>0.13</v>
      </c>
      <c r="L25" s="12">
        <v>0.15</v>
      </c>
      <c r="M25" s="12">
        <v>0.12</v>
      </c>
      <c r="N25" s="12">
        <v>0.15</v>
      </c>
      <c r="O25" s="12">
        <v>0.15</v>
      </c>
      <c r="P25" s="12">
        <v>0.15</v>
      </c>
      <c r="Q25" s="12">
        <v>1</v>
      </c>
      <c r="R25" s="12">
        <v>1</v>
      </c>
      <c r="S25" s="12">
        <v>1</v>
      </c>
      <c r="T25" s="12">
        <v>1</v>
      </c>
      <c r="U25" s="12">
        <v>1</v>
      </c>
      <c r="V25" s="12">
        <v>1</v>
      </c>
      <c r="W25" s="12">
        <v>1</v>
      </c>
      <c r="X25" s="12">
        <v>1</v>
      </c>
      <c r="Y25" s="12">
        <v>1</v>
      </c>
      <c r="Z25" s="12">
        <v>1</v>
      </c>
      <c r="AA25" s="12">
        <v>1</v>
      </c>
      <c r="AB25" s="12">
        <v>1</v>
      </c>
      <c r="AC25" s="12">
        <v>1</v>
      </c>
      <c r="AD25" s="12">
        <v>1</v>
      </c>
      <c r="AE25" s="12">
        <v>1</v>
      </c>
    </row>
    <row r="26" spans="1:31" x14ac:dyDescent="0.2">
      <c r="A26" s="66">
        <v>21</v>
      </c>
      <c r="B26" s="12">
        <v>3.5999999999999997E-2</v>
      </c>
      <c r="C26" s="12">
        <v>3.7999999999999999E-2</v>
      </c>
      <c r="D26" s="12">
        <v>4.4999999999999998E-2</v>
      </c>
      <c r="E26" s="12">
        <v>0.05</v>
      </c>
      <c r="F26" s="12">
        <v>8.5999999999999993E-2</v>
      </c>
      <c r="G26" s="12">
        <v>0.123</v>
      </c>
      <c r="H26" s="12">
        <v>0.113</v>
      </c>
      <c r="I26" s="12">
        <v>0.113</v>
      </c>
      <c r="J26" s="12">
        <v>0.115</v>
      </c>
      <c r="K26" s="12">
        <v>0.13600000000000001</v>
      </c>
      <c r="L26" s="12">
        <v>0.15</v>
      </c>
      <c r="M26" s="12">
        <v>0.12</v>
      </c>
      <c r="N26" s="12">
        <v>0.15</v>
      </c>
      <c r="O26" s="12">
        <v>0.15</v>
      </c>
      <c r="P26" s="12">
        <v>0.15</v>
      </c>
      <c r="Q26" s="12">
        <v>1</v>
      </c>
      <c r="R26" s="12">
        <v>1</v>
      </c>
      <c r="S26" s="12">
        <v>1</v>
      </c>
      <c r="T26" s="12">
        <v>1</v>
      </c>
      <c r="U26" s="12">
        <v>1</v>
      </c>
      <c r="V26" s="12">
        <v>1</v>
      </c>
      <c r="W26" s="12">
        <v>1</v>
      </c>
      <c r="X26" s="12">
        <v>1</v>
      </c>
      <c r="Y26" s="12">
        <v>1</v>
      </c>
      <c r="Z26" s="12">
        <v>1</v>
      </c>
      <c r="AA26" s="12">
        <v>1</v>
      </c>
      <c r="AB26" s="12">
        <v>1</v>
      </c>
      <c r="AC26" s="12">
        <v>1</v>
      </c>
      <c r="AD26" s="12">
        <v>1</v>
      </c>
      <c r="AE26" s="12">
        <v>1</v>
      </c>
    </row>
    <row r="27" spans="1:31" x14ac:dyDescent="0.2">
      <c r="A27" s="66">
        <v>22</v>
      </c>
      <c r="B27" s="12">
        <v>4.4999999999999998E-2</v>
      </c>
      <c r="C27" s="12">
        <v>4.7E-2</v>
      </c>
      <c r="D27" s="12">
        <v>5.0999999999999997E-2</v>
      </c>
      <c r="E27" s="12">
        <v>5.8000000000000003E-2</v>
      </c>
      <c r="F27" s="12">
        <v>9.1999999999999998E-2</v>
      </c>
      <c r="G27" s="12">
        <v>0.126</v>
      </c>
      <c r="H27" s="12">
        <v>0.11600000000000001</v>
      </c>
      <c r="I27" s="12">
        <v>0.11600000000000001</v>
      </c>
      <c r="J27" s="12">
        <v>0.13</v>
      </c>
      <c r="K27" s="12">
        <v>0.14199999999999999</v>
      </c>
      <c r="L27" s="12">
        <v>0.15</v>
      </c>
      <c r="M27" s="12">
        <v>0.12</v>
      </c>
      <c r="N27" s="12">
        <v>0.15</v>
      </c>
      <c r="O27" s="12">
        <v>0.15</v>
      </c>
      <c r="P27" s="12">
        <v>0.15</v>
      </c>
      <c r="Q27" s="12">
        <v>1</v>
      </c>
      <c r="R27" s="12">
        <v>1</v>
      </c>
      <c r="S27" s="12">
        <v>1</v>
      </c>
      <c r="T27" s="12">
        <v>1</v>
      </c>
      <c r="U27" s="12">
        <v>1</v>
      </c>
      <c r="V27" s="12">
        <v>1</v>
      </c>
      <c r="W27" s="12">
        <v>1</v>
      </c>
      <c r="X27" s="12">
        <v>1</v>
      </c>
      <c r="Y27" s="12">
        <v>1</v>
      </c>
      <c r="Z27" s="12">
        <v>1</v>
      </c>
      <c r="AA27" s="12">
        <v>1</v>
      </c>
      <c r="AB27" s="12">
        <v>1</v>
      </c>
      <c r="AC27" s="12">
        <v>1</v>
      </c>
      <c r="AD27" s="12">
        <v>1</v>
      </c>
      <c r="AE27" s="12">
        <v>1</v>
      </c>
    </row>
    <row r="28" spans="1:31" x14ac:dyDescent="0.2">
      <c r="A28" s="66">
        <v>23</v>
      </c>
      <c r="B28" s="12">
        <v>5.2999999999999999E-2</v>
      </c>
      <c r="C28" s="12">
        <v>5.6000000000000001E-2</v>
      </c>
      <c r="D28" s="12">
        <v>5.7000000000000002E-2</v>
      </c>
      <c r="E28" s="12">
        <v>6.3E-2</v>
      </c>
      <c r="F28" s="12">
        <v>9.7000000000000003E-2</v>
      </c>
      <c r="G28" s="12">
        <v>0.129</v>
      </c>
      <c r="H28" s="12">
        <v>0.11899999999999999</v>
      </c>
      <c r="I28" s="12">
        <v>0.11899999999999999</v>
      </c>
      <c r="J28" s="12">
        <v>0.14499999999999999</v>
      </c>
      <c r="K28" s="12">
        <v>0.14799999999999999</v>
      </c>
      <c r="L28" s="12">
        <v>0.15</v>
      </c>
      <c r="M28" s="12">
        <v>0.12</v>
      </c>
      <c r="N28" s="12">
        <v>0.15</v>
      </c>
      <c r="O28" s="12">
        <v>0.15</v>
      </c>
      <c r="P28" s="12">
        <v>0.15</v>
      </c>
      <c r="Q28" s="12">
        <v>1</v>
      </c>
      <c r="R28" s="12">
        <v>1</v>
      </c>
      <c r="S28" s="12">
        <v>1</v>
      </c>
      <c r="T28" s="12">
        <v>1</v>
      </c>
      <c r="U28" s="12">
        <v>1</v>
      </c>
      <c r="V28" s="12">
        <v>1</v>
      </c>
      <c r="W28" s="12">
        <v>1</v>
      </c>
      <c r="X28" s="12">
        <v>1</v>
      </c>
      <c r="Y28" s="12">
        <v>1</v>
      </c>
      <c r="Z28" s="12">
        <v>1</v>
      </c>
      <c r="AA28" s="12">
        <v>1</v>
      </c>
      <c r="AB28" s="12">
        <v>1</v>
      </c>
      <c r="AC28" s="12">
        <v>1</v>
      </c>
      <c r="AD28" s="12">
        <v>1</v>
      </c>
      <c r="AE28" s="12">
        <v>1</v>
      </c>
    </row>
    <row r="29" spans="1:31" x14ac:dyDescent="0.2">
      <c r="A29" s="66">
        <v>24</v>
      </c>
      <c r="B29" s="12">
        <v>6.2E-2</v>
      </c>
      <c r="C29" s="12">
        <v>6.3E-2</v>
      </c>
      <c r="D29" s="12">
        <v>6.0999999999999999E-2</v>
      </c>
      <c r="E29" s="12">
        <v>6.9000000000000006E-2</v>
      </c>
      <c r="F29" s="12">
        <v>0.10299999999999999</v>
      </c>
      <c r="G29" s="12">
        <v>0.14799999999999999</v>
      </c>
      <c r="H29" s="12">
        <v>0.13800000000000001</v>
      </c>
      <c r="I29" s="12">
        <v>0.13800000000000001</v>
      </c>
      <c r="J29" s="12">
        <v>0.16400000000000001</v>
      </c>
      <c r="K29" s="12">
        <v>0.16400000000000001</v>
      </c>
      <c r="L29" s="12">
        <v>0.16400000000000001</v>
      </c>
      <c r="M29" s="12">
        <v>0.13600000000000001</v>
      </c>
      <c r="N29" s="12">
        <v>0.17</v>
      </c>
      <c r="O29" s="12">
        <v>0.17</v>
      </c>
      <c r="P29" s="12">
        <v>0.16</v>
      </c>
      <c r="Q29" s="12">
        <v>1</v>
      </c>
      <c r="R29" s="12">
        <v>1</v>
      </c>
      <c r="S29" s="12">
        <v>1</v>
      </c>
      <c r="T29" s="12">
        <v>1</v>
      </c>
      <c r="U29" s="12">
        <v>1</v>
      </c>
      <c r="V29" s="12">
        <v>1</v>
      </c>
      <c r="W29" s="12">
        <v>1</v>
      </c>
      <c r="X29" s="12">
        <v>1</v>
      </c>
      <c r="Y29" s="12">
        <v>1</v>
      </c>
      <c r="Z29" s="12">
        <v>1</v>
      </c>
      <c r="AA29" s="12">
        <v>1</v>
      </c>
      <c r="AB29" s="12">
        <v>1</v>
      </c>
      <c r="AC29" s="12">
        <v>1</v>
      </c>
      <c r="AD29" s="12">
        <v>1</v>
      </c>
      <c r="AE29" s="12">
        <v>1</v>
      </c>
    </row>
    <row r="30" spans="1:31" x14ac:dyDescent="0.2">
      <c r="A30" s="66">
        <v>25</v>
      </c>
      <c r="B30" s="12">
        <v>7.0000000000000007E-2</v>
      </c>
      <c r="C30" s="12">
        <v>6.5000000000000002E-2</v>
      </c>
      <c r="D30" s="12">
        <v>6.6000000000000003E-2</v>
      </c>
      <c r="E30" s="12">
        <v>7.4999999999999997E-2</v>
      </c>
      <c r="F30" s="12">
        <v>0.11799999999999999</v>
      </c>
      <c r="G30" s="12">
        <v>0.17499999999999999</v>
      </c>
      <c r="H30" s="12">
        <v>0.16500000000000001</v>
      </c>
      <c r="I30" s="12">
        <v>0.16500000000000001</v>
      </c>
      <c r="J30" s="12">
        <v>0.185</v>
      </c>
      <c r="K30" s="12">
        <v>0.185</v>
      </c>
      <c r="L30" s="12">
        <v>0.185</v>
      </c>
      <c r="M30" s="12">
        <v>0.16</v>
      </c>
      <c r="N30" s="12">
        <v>0.2</v>
      </c>
      <c r="O30" s="12">
        <v>0.2</v>
      </c>
      <c r="P30" s="12">
        <v>0.17499999999999999</v>
      </c>
      <c r="Q30" s="12">
        <v>1</v>
      </c>
      <c r="R30" s="12">
        <v>1</v>
      </c>
      <c r="S30" s="12">
        <v>1</v>
      </c>
      <c r="T30" s="12">
        <v>1</v>
      </c>
      <c r="U30" s="12">
        <v>1</v>
      </c>
      <c r="V30" s="12">
        <v>1</v>
      </c>
      <c r="W30" s="12">
        <v>1</v>
      </c>
      <c r="X30" s="12">
        <v>1</v>
      </c>
      <c r="Y30" s="12">
        <v>1</v>
      </c>
      <c r="Z30" s="12">
        <v>1</v>
      </c>
      <c r="AA30" s="12">
        <v>1</v>
      </c>
      <c r="AB30" s="12">
        <v>1</v>
      </c>
      <c r="AC30" s="12">
        <v>1</v>
      </c>
      <c r="AD30" s="12">
        <v>1</v>
      </c>
      <c r="AE30" s="12">
        <v>1</v>
      </c>
    </row>
    <row r="31" spans="1:31" x14ac:dyDescent="0.2">
      <c r="A31" s="66">
        <v>26</v>
      </c>
      <c r="B31" s="12">
        <v>7.1999999999999995E-2</v>
      </c>
      <c r="C31" s="12">
        <v>6.7000000000000004E-2</v>
      </c>
      <c r="D31" s="12">
        <v>7.0000000000000007E-2</v>
      </c>
      <c r="E31" s="12">
        <v>8.3000000000000004E-2</v>
      </c>
      <c r="F31" s="12">
        <v>0.13700000000000001</v>
      </c>
      <c r="G31" s="12">
        <v>0.20200000000000001</v>
      </c>
      <c r="H31" s="12">
        <v>0.192</v>
      </c>
      <c r="I31" s="12">
        <v>0.192</v>
      </c>
      <c r="J31" s="12">
        <v>0.20599999999999999</v>
      </c>
      <c r="K31" s="12">
        <v>0.20599999999999999</v>
      </c>
      <c r="L31" s="12">
        <v>0.20599999999999999</v>
      </c>
      <c r="M31" s="12">
        <v>0.184</v>
      </c>
      <c r="N31" s="12">
        <v>0.23</v>
      </c>
      <c r="O31" s="12">
        <v>0.23</v>
      </c>
      <c r="P31" s="12">
        <v>0.19</v>
      </c>
      <c r="Q31" s="12">
        <v>1</v>
      </c>
      <c r="R31" s="12">
        <v>1</v>
      </c>
      <c r="S31" s="12">
        <v>1</v>
      </c>
      <c r="T31" s="12">
        <v>1</v>
      </c>
      <c r="U31" s="12">
        <v>1</v>
      </c>
      <c r="V31" s="12">
        <v>1</v>
      </c>
      <c r="W31" s="12">
        <v>1</v>
      </c>
      <c r="X31" s="12">
        <v>1</v>
      </c>
      <c r="Y31" s="12">
        <v>1</v>
      </c>
      <c r="Z31" s="12">
        <v>1</v>
      </c>
      <c r="AA31" s="12">
        <v>1</v>
      </c>
      <c r="AB31" s="12">
        <v>1</v>
      </c>
      <c r="AC31" s="12">
        <v>1</v>
      </c>
      <c r="AD31" s="12">
        <v>1</v>
      </c>
      <c r="AE31" s="12">
        <v>1</v>
      </c>
    </row>
    <row r="32" spans="1:31" x14ac:dyDescent="0.2">
      <c r="A32" s="66">
        <v>27</v>
      </c>
      <c r="B32" s="12">
        <v>7.2999999999999995E-2</v>
      </c>
      <c r="C32" s="12">
        <v>6.9000000000000006E-2</v>
      </c>
      <c r="D32" s="12">
        <v>7.6999999999999999E-2</v>
      </c>
      <c r="E32" s="12">
        <v>9.2999999999999999E-2</v>
      </c>
      <c r="F32" s="12">
        <v>0.156</v>
      </c>
      <c r="G32" s="12">
        <v>0.22</v>
      </c>
      <c r="H32" s="12">
        <v>0.20799999999999999</v>
      </c>
      <c r="I32" s="12">
        <v>0.21299999999999999</v>
      </c>
      <c r="J32" s="12">
        <v>0.22800000000000001</v>
      </c>
      <c r="K32" s="12">
        <v>0.22800000000000001</v>
      </c>
      <c r="L32" s="12">
        <v>0.22800000000000001</v>
      </c>
      <c r="M32" s="12">
        <v>0.21299999999999999</v>
      </c>
      <c r="N32" s="12">
        <v>0.25</v>
      </c>
      <c r="O32" s="12">
        <v>0.25</v>
      </c>
      <c r="P32" s="12">
        <v>0.21299999999999999</v>
      </c>
      <c r="Q32" s="12">
        <v>1</v>
      </c>
      <c r="R32" s="12">
        <v>1</v>
      </c>
      <c r="S32" s="12">
        <v>1</v>
      </c>
      <c r="T32" s="12">
        <v>1</v>
      </c>
      <c r="U32" s="12">
        <v>1</v>
      </c>
      <c r="V32" s="12">
        <v>1</v>
      </c>
      <c r="W32" s="12">
        <v>1</v>
      </c>
      <c r="X32" s="12">
        <v>1</v>
      </c>
      <c r="Y32" s="12">
        <v>1</v>
      </c>
      <c r="Z32" s="12">
        <v>1</v>
      </c>
      <c r="AA32" s="12">
        <v>1</v>
      </c>
      <c r="AB32" s="12">
        <v>1</v>
      </c>
      <c r="AC32" s="12">
        <v>1</v>
      </c>
      <c r="AD32" s="12">
        <v>1</v>
      </c>
      <c r="AE32" s="12">
        <v>1</v>
      </c>
    </row>
    <row r="33" spans="1:31" x14ac:dyDescent="0.2">
      <c r="A33" s="66">
        <v>28</v>
      </c>
      <c r="B33" s="12">
        <v>7.4999999999999997E-2</v>
      </c>
      <c r="C33" s="12">
        <v>7.2999999999999995E-2</v>
      </c>
      <c r="D33" s="12">
        <v>8.7999999999999995E-2</v>
      </c>
      <c r="E33" s="12">
        <v>0.10199999999999999</v>
      </c>
      <c r="F33" s="12">
        <v>0.17399999999999999</v>
      </c>
      <c r="G33" s="12">
        <v>0.22</v>
      </c>
      <c r="H33" s="12">
        <v>0.2</v>
      </c>
      <c r="I33" s="12">
        <v>0.22</v>
      </c>
      <c r="J33" s="12">
        <v>0.25</v>
      </c>
      <c r="K33" s="12">
        <v>0.25</v>
      </c>
      <c r="L33" s="12">
        <v>0.25</v>
      </c>
      <c r="M33" s="12">
        <v>0.25</v>
      </c>
      <c r="N33" s="12">
        <v>0.25</v>
      </c>
      <c r="O33" s="12">
        <v>0.25</v>
      </c>
      <c r="P33" s="12">
        <v>0.25</v>
      </c>
      <c r="Q33" s="12">
        <v>1</v>
      </c>
      <c r="R33" s="12">
        <v>1</v>
      </c>
      <c r="S33" s="12">
        <v>1</v>
      </c>
      <c r="T33" s="12">
        <v>1</v>
      </c>
      <c r="U33" s="12">
        <v>1</v>
      </c>
      <c r="V33" s="12">
        <v>1</v>
      </c>
      <c r="W33" s="12">
        <v>1</v>
      </c>
      <c r="X33" s="12">
        <v>1</v>
      </c>
      <c r="Y33" s="12">
        <v>1</v>
      </c>
      <c r="Z33" s="12">
        <v>1</v>
      </c>
      <c r="AA33" s="12">
        <v>1</v>
      </c>
      <c r="AB33" s="12">
        <v>1</v>
      </c>
      <c r="AC33" s="12">
        <v>1</v>
      </c>
      <c r="AD33" s="12">
        <v>1</v>
      </c>
      <c r="AE33" s="12">
        <v>1</v>
      </c>
    </row>
    <row r="34" spans="1:31" x14ac:dyDescent="0.2">
      <c r="A34" s="66">
        <v>29</v>
      </c>
      <c r="B34" s="12">
        <v>7.6999999999999999E-2</v>
      </c>
      <c r="C34" s="12">
        <v>8.6999999999999994E-2</v>
      </c>
      <c r="D34" s="12">
        <v>9.8000000000000004E-2</v>
      </c>
      <c r="E34" s="12">
        <v>0.112</v>
      </c>
      <c r="F34" s="12">
        <v>0.188</v>
      </c>
      <c r="G34" s="12">
        <v>0.34</v>
      </c>
      <c r="H34" s="12">
        <v>0.33</v>
      </c>
      <c r="I34" s="12">
        <v>0.32</v>
      </c>
      <c r="J34" s="12">
        <v>0.35</v>
      </c>
      <c r="K34" s="12">
        <v>0.35</v>
      </c>
      <c r="L34" s="12">
        <v>0.35</v>
      </c>
      <c r="M34" s="12">
        <v>0.35</v>
      </c>
      <c r="N34" s="12">
        <v>0.35</v>
      </c>
      <c r="O34" s="12">
        <v>0.4</v>
      </c>
      <c r="P34" s="12">
        <v>0.35</v>
      </c>
      <c r="Q34" s="12">
        <v>1</v>
      </c>
      <c r="R34" s="12">
        <v>1</v>
      </c>
      <c r="S34" s="12">
        <v>1</v>
      </c>
      <c r="T34" s="12">
        <v>1</v>
      </c>
      <c r="U34" s="12">
        <v>1</v>
      </c>
      <c r="V34" s="12">
        <v>1</v>
      </c>
      <c r="W34" s="12">
        <v>1</v>
      </c>
      <c r="X34" s="12">
        <v>1</v>
      </c>
      <c r="Y34" s="12">
        <v>1</v>
      </c>
      <c r="Z34" s="12">
        <v>1</v>
      </c>
      <c r="AA34" s="12">
        <v>1</v>
      </c>
      <c r="AB34" s="12">
        <v>1</v>
      </c>
      <c r="AC34" s="12">
        <v>1</v>
      </c>
      <c r="AD34" s="12">
        <v>1</v>
      </c>
      <c r="AE34" s="12">
        <v>1</v>
      </c>
    </row>
    <row r="35" spans="1:31" x14ac:dyDescent="0.2">
      <c r="A35" s="66">
        <v>30</v>
      </c>
      <c r="B35" s="12">
        <v>0.09</v>
      </c>
      <c r="C35" s="12">
        <v>0.10100000000000001</v>
      </c>
      <c r="D35" s="12">
        <v>0.109</v>
      </c>
      <c r="E35" s="12">
        <v>0.13200000000000001</v>
      </c>
      <c r="F35" s="12">
        <v>0.33300000000000002</v>
      </c>
      <c r="G35" s="12">
        <v>0.34</v>
      </c>
      <c r="H35" s="12">
        <v>0.33</v>
      </c>
      <c r="I35" s="12">
        <v>0.32</v>
      </c>
      <c r="J35" s="12">
        <v>0.35</v>
      </c>
      <c r="K35" s="12">
        <v>0.35</v>
      </c>
      <c r="L35" s="12">
        <v>0.35</v>
      </c>
      <c r="M35" s="12">
        <v>0.35</v>
      </c>
      <c r="N35" s="12">
        <v>0.35</v>
      </c>
      <c r="O35" s="12">
        <v>0.4</v>
      </c>
      <c r="P35" s="12">
        <v>0.35</v>
      </c>
      <c r="Q35" s="12">
        <v>1</v>
      </c>
      <c r="R35" s="12">
        <v>1</v>
      </c>
      <c r="S35" s="12">
        <v>1</v>
      </c>
      <c r="T35" s="12">
        <v>1</v>
      </c>
      <c r="U35" s="12">
        <v>1</v>
      </c>
      <c r="V35" s="12">
        <v>1</v>
      </c>
      <c r="W35" s="12">
        <v>1</v>
      </c>
      <c r="X35" s="12">
        <v>1</v>
      </c>
      <c r="Y35" s="12">
        <v>1</v>
      </c>
      <c r="Z35" s="12">
        <v>1</v>
      </c>
      <c r="AA35" s="12">
        <v>1</v>
      </c>
      <c r="AB35" s="12">
        <v>1</v>
      </c>
      <c r="AC35" s="12">
        <v>1</v>
      </c>
      <c r="AD35" s="12">
        <v>1</v>
      </c>
      <c r="AE35" s="12">
        <v>1</v>
      </c>
    </row>
    <row r="36" spans="1:31" x14ac:dyDescent="0.2">
      <c r="A36" s="66">
        <v>31</v>
      </c>
      <c r="B36" s="12">
        <v>0.105</v>
      </c>
      <c r="C36" s="12">
        <v>0.115</v>
      </c>
      <c r="D36" s="12">
        <v>0.13400000000000001</v>
      </c>
      <c r="E36" s="12">
        <v>0.245</v>
      </c>
      <c r="F36" s="12">
        <v>0.33300000000000002</v>
      </c>
      <c r="G36" s="12">
        <v>0.34</v>
      </c>
      <c r="H36" s="12">
        <v>0.33</v>
      </c>
      <c r="I36" s="12">
        <v>0.32</v>
      </c>
      <c r="J36" s="12">
        <v>0.35</v>
      </c>
      <c r="K36" s="12">
        <v>0.35</v>
      </c>
      <c r="L36" s="12">
        <v>0.35</v>
      </c>
      <c r="M36" s="12">
        <v>0.35</v>
      </c>
      <c r="N36" s="12">
        <v>0.35</v>
      </c>
      <c r="O36" s="12">
        <v>0.4</v>
      </c>
      <c r="P36" s="12">
        <v>0.35</v>
      </c>
      <c r="Q36" s="12">
        <v>1</v>
      </c>
      <c r="R36" s="12">
        <v>1</v>
      </c>
      <c r="S36" s="12">
        <v>1</v>
      </c>
      <c r="T36" s="12">
        <v>1</v>
      </c>
      <c r="U36" s="12">
        <v>1</v>
      </c>
      <c r="V36" s="12">
        <v>1</v>
      </c>
      <c r="W36" s="12">
        <v>1</v>
      </c>
      <c r="X36" s="12">
        <v>1</v>
      </c>
      <c r="Y36" s="12">
        <v>1</v>
      </c>
      <c r="Z36" s="12">
        <v>1</v>
      </c>
      <c r="AA36" s="12">
        <v>1</v>
      </c>
      <c r="AB36" s="12">
        <v>1</v>
      </c>
      <c r="AC36" s="12">
        <v>1</v>
      </c>
      <c r="AD36" s="12">
        <v>1</v>
      </c>
      <c r="AE36" s="12">
        <v>1</v>
      </c>
    </row>
    <row r="37" spans="1:31" x14ac:dyDescent="0.2">
      <c r="A37" s="66">
        <v>32</v>
      </c>
      <c r="B37" s="12">
        <v>0.12</v>
      </c>
      <c r="C37" s="12">
        <v>0.128</v>
      </c>
      <c r="D37" s="12">
        <v>0.218</v>
      </c>
      <c r="E37" s="12">
        <v>0.245</v>
      </c>
      <c r="F37" s="12">
        <v>0.33300000000000002</v>
      </c>
      <c r="G37" s="12">
        <v>0.34</v>
      </c>
      <c r="H37" s="12">
        <v>0.33</v>
      </c>
      <c r="I37" s="12">
        <v>0.32</v>
      </c>
      <c r="J37" s="12">
        <v>0.35</v>
      </c>
      <c r="K37" s="12">
        <v>0.35</v>
      </c>
      <c r="L37" s="12">
        <v>0.35</v>
      </c>
      <c r="M37" s="12">
        <v>0.35</v>
      </c>
      <c r="N37" s="12">
        <v>0.35</v>
      </c>
      <c r="O37" s="12">
        <v>0.4</v>
      </c>
      <c r="P37" s="12">
        <v>0.35</v>
      </c>
      <c r="Q37" s="12">
        <v>1</v>
      </c>
      <c r="R37" s="12">
        <v>1</v>
      </c>
      <c r="S37" s="12">
        <v>1</v>
      </c>
      <c r="T37" s="12">
        <v>1</v>
      </c>
      <c r="U37" s="12">
        <v>1</v>
      </c>
      <c r="V37" s="12">
        <v>1</v>
      </c>
      <c r="W37" s="12">
        <v>1</v>
      </c>
      <c r="X37" s="12">
        <v>1</v>
      </c>
      <c r="Y37" s="12">
        <v>1</v>
      </c>
      <c r="Z37" s="12">
        <v>1</v>
      </c>
      <c r="AA37" s="12">
        <v>1</v>
      </c>
      <c r="AB37" s="12">
        <v>1</v>
      </c>
      <c r="AC37" s="12">
        <v>1</v>
      </c>
      <c r="AD37" s="12">
        <v>1</v>
      </c>
      <c r="AE37" s="12">
        <v>1</v>
      </c>
    </row>
    <row r="38" spans="1:31" x14ac:dyDescent="0.2">
      <c r="A38" s="66">
        <v>33</v>
      </c>
      <c r="B38" s="12">
        <v>0.13500000000000001</v>
      </c>
      <c r="C38" s="12">
        <v>0.13700000000000001</v>
      </c>
      <c r="D38" s="12">
        <v>0.28000000000000003</v>
      </c>
      <c r="E38" s="12">
        <v>0.245</v>
      </c>
      <c r="F38" s="12">
        <v>0.33300000000000002</v>
      </c>
      <c r="G38" s="12">
        <v>0.34</v>
      </c>
      <c r="H38" s="12">
        <v>0.33</v>
      </c>
      <c r="I38" s="12">
        <v>0.32</v>
      </c>
      <c r="J38" s="12">
        <v>0.35</v>
      </c>
      <c r="K38" s="12">
        <v>0.35</v>
      </c>
      <c r="L38" s="12">
        <v>0.35</v>
      </c>
      <c r="M38" s="12">
        <v>0.35</v>
      </c>
      <c r="N38" s="12">
        <v>0.35</v>
      </c>
      <c r="O38" s="12">
        <v>0.4</v>
      </c>
      <c r="P38" s="12">
        <v>0.35</v>
      </c>
      <c r="Q38" s="12">
        <v>1</v>
      </c>
      <c r="R38" s="12">
        <v>1</v>
      </c>
      <c r="S38" s="12">
        <v>1</v>
      </c>
      <c r="T38" s="12">
        <v>1</v>
      </c>
      <c r="U38" s="12">
        <v>1</v>
      </c>
      <c r="V38" s="12">
        <v>1</v>
      </c>
      <c r="W38" s="12">
        <v>1</v>
      </c>
      <c r="X38" s="12">
        <v>1</v>
      </c>
      <c r="Y38" s="12">
        <v>1</v>
      </c>
      <c r="Z38" s="12">
        <v>1</v>
      </c>
      <c r="AA38" s="12">
        <v>1</v>
      </c>
      <c r="AB38" s="12">
        <v>1</v>
      </c>
      <c r="AC38" s="12">
        <v>1</v>
      </c>
      <c r="AD38" s="12">
        <v>1</v>
      </c>
      <c r="AE38" s="12">
        <v>1</v>
      </c>
    </row>
    <row r="39" spans="1:31" x14ac:dyDescent="0.2">
      <c r="A39" s="66">
        <v>34</v>
      </c>
      <c r="B39" s="12">
        <v>0.14599999999999999</v>
      </c>
      <c r="C39" s="12">
        <v>0.26600000000000001</v>
      </c>
      <c r="D39" s="12">
        <v>0.28000000000000003</v>
      </c>
      <c r="E39" s="12">
        <v>0.245</v>
      </c>
      <c r="F39" s="12">
        <v>0.33300000000000002</v>
      </c>
      <c r="G39" s="12">
        <v>0.34</v>
      </c>
      <c r="H39" s="12">
        <v>0.33</v>
      </c>
      <c r="I39" s="12">
        <v>0.32</v>
      </c>
      <c r="J39" s="12">
        <v>0.35</v>
      </c>
      <c r="K39" s="12">
        <v>0.35</v>
      </c>
      <c r="L39" s="12">
        <v>0.35</v>
      </c>
      <c r="M39" s="12">
        <v>0.35</v>
      </c>
      <c r="N39" s="12">
        <v>0.35</v>
      </c>
      <c r="O39" s="12">
        <v>0.4</v>
      </c>
      <c r="P39" s="12">
        <v>0.35</v>
      </c>
      <c r="Q39" s="12">
        <v>1</v>
      </c>
      <c r="R39" s="12">
        <v>1</v>
      </c>
      <c r="S39" s="12">
        <v>1</v>
      </c>
      <c r="T39" s="12">
        <v>1</v>
      </c>
      <c r="U39" s="12">
        <v>1</v>
      </c>
      <c r="V39" s="12">
        <v>1</v>
      </c>
      <c r="W39" s="12">
        <v>1</v>
      </c>
      <c r="X39" s="12">
        <v>1</v>
      </c>
      <c r="Y39" s="12">
        <v>1</v>
      </c>
      <c r="Z39" s="12">
        <v>1</v>
      </c>
      <c r="AA39" s="12">
        <v>1</v>
      </c>
      <c r="AB39" s="12">
        <v>1</v>
      </c>
      <c r="AC39" s="12">
        <v>1</v>
      </c>
      <c r="AD39" s="12">
        <v>1</v>
      </c>
      <c r="AE39" s="12">
        <v>1</v>
      </c>
    </row>
    <row r="40" spans="1:31" x14ac:dyDescent="0.2">
      <c r="A40" s="66">
        <v>35</v>
      </c>
      <c r="B40" s="12">
        <v>0.154</v>
      </c>
      <c r="C40" s="12">
        <v>0.26600000000000001</v>
      </c>
      <c r="D40" s="12">
        <v>0.28000000000000003</v>
      </c>
      <c r="E40" s="12">
        <v>0.245</v>
      </c>
      <c r="F40" s="12">
        <v>0.33300000000000002</v>
      </c>
      <c r="G40" s="12">
        <v>0.34</v>
      </c>
      <c r="H40" s="12">
        <v>0.33</v>
      </c>
      <c r="I40" s="12">
        <v>0.32</v>
      </c>
      <c r="J40" s="12">
        <v>0.35</v>
      </c>
      <c r="K40" s="12">
        <v>0.35</v>
      </c>
      <c r="L40" s="12">
        <v>0.35</v>
      </c>
      <c r="M40" s="12">
        <v>0.35</v>
      </c>
      <c r="N40" s="12">
        <v>0.35</v>
      </c>
      <c r="O40" s="12">
        <v>0.4</v>
      </c>
      <c r="P40" s="12">
        <v>0.35</v>
      </c>
      <c r="Q40" s="12">
        <v>1</v>
      </c>
      <c r="R40" s="12">
        <v>1</v>
      </c>
      <c r="S40" s="12">
        <v>1</v>
      </c>
      <c r="T40" s="12">
        <v>1</v>
      </c>
      <c r="U40" s="12">
        <v>1</v>
      </c>
      <c r="V40" s="12">
        <v>1</v>
      </c>
      <c r="W40" s="12">
        <v>1</v>
      </c>
      <c r="X40" s="12">
        <v>1</v>
      </c>
      <c r="Y40" s="12">
        <v>1</v>
      </c>
      <c r="Z40" s="12">
        <v>1</v>
      </c>
      <c r="AA40" s="12">
        <v>1</v>
      </c>
      <c r="AB40" s="12">
        <v>1</v>
      </c>
      <c r="AC40" s="12">
        <v>1</v>
      </c>
      <c r="AD40" s="12">
        <v>1</v>
      </c>
      <c r="AE40" s="12">
        <v>1</v>
      </c>
    </row>
    <row r="41" spans="1:31" x14ac:dyDescent="0.2">
      <c r="A41" s="66">
        <v>36</v>
      </c>
      <c r="B41" s="12">
        <v>0</v>
      </c>
      <c r="C41" s="12">
        <v>0.26600000000000001</v>
      </c>
      <c r="D41" s="12">
        <v>0.28000000000000003</v>
      </c>
      <c r="E41" s="12">
        <v>0.245</v>
      </c>
      <c r="F41" s="12">
        <v>0.33300000000000002</v>
      </c>
      <c r="G41" s="12">
        <v>0.34</v>
      </c>
      <c r="H41" s="12">
        <v>0.33</v>
      </c>
      <c r="I41" s="12">
        <v>0.32</v>
      </c>
      <c r="J41" s="12">
        <v>0.35</v>
      </c>
      <c r="K41" s="12">
        <v>0.35</v>
      </c>
      <c r="L41" s="12">
        <v>0.35</v>
      </c>
      <c r="M41" s="12">
        <v>0.35</v>
      </c>
      <c r="N41" s="12">
        <v>0.35</v>
      </c>
      <c r="O41" s="12">
        <v>0.4</v>
      </c>
      <c r="P41" s="12">
        <v>0.35</v>
      </c>
      <c r="Q41" s="12">
        <v>1</v>
      </c>
      <c r="R41" s="12">
        <v>1</v>
      </c>
      <c r="S41" s="12">
        <v>1</v>
      </c>
      <c r="T41" s="12">
        <v>1</v>
      </c>
      <c r="U41" s="12">
        <v>1</v>
      </c>
      <c r="V41" s="12">
        <v>1</v>
      </c>
      <c r="W41" s="12">
        <v>1</v>
      </c>
      <c r="X41" s="12">
        <v>1</v>
      </c>
      <c r="Y41" s="12">
        <v>1</v>
      </c>
      <c r="Z41" s="12">
        <v>1</v>
      </c>
      <c r="AA41" s="12">
        <v>1</v>
      </c>
      <c r="AB41" s="12">
        <v>1</v>
      </c>
      <c r="AC41" s="12">
        <v>1</v>
      </c>
      <c r="AD41" s="12">
        <v>1</v>
      </c>
      <c r="AE41" s="12">
        <v>1</v>
      </c>
    </row>
    <row r="42" spans="1:31" x14ac:dyDescent="0.2">
      <c r="A42" s="66">
        <v>37</v>
      </c>
      <c r="B42" s="12">
        <v>0</v>
      </c>
      <c r="C42" s="12">
        <v>0</v>
      </c>
      <c r="D42" s="12">
        <v>0.28000000000000003</v>
      </c>
      <c r="E42" s="12">
        <v>0.245</v>
      </c>
      <c r="F42" s="12">
        <v>0.33300000000000002</v>
      </c>
      <c r="G42" s="12">
        <v>0.34</v>
      </c>
      <c r="H42" s="12">
        <v>0.33</v>
      </c>
      <c r="I42" s="12">
        <v>0.32</v>
      </c>
      <c r="J42" s="12">
        <v>0.35</v>
      </c>
      <c r="K42" s="12">
        <v>0.35</v>
      </c>
      <c r="L42" s="12">
        <v>0.35</v>
      </c>
      <c r="M42" s="12">
        <v>0.35</v>
      </c>
      <c r="N42" s="12">
        <v>0.35</v>
      </c>
      <c r="O42" s="12">
        <v>0.4</v>
      </c>
      <c r="P42" s="12">
        <v>0.35</v>
      </c>
      <c r="Q42" s="12">
        <v>1</v>
      </c>
      <c r="R42" s="12">
        <v>1</v>
      </c>
      <c r="S42" s="12">
        <v>1</v>
      </c>
      <c r="T42" s="12">
        <v>1</v>
      </c>
      <c r="U42" s="12">
        <v>1</v>
      </c>
      <c r="V42" s="12">
        <v>1</v>
      </c>
      <c r="W42" s="12">
        <v>1</v>
      </c>
      <c r="X42" s="12">
        <v>1</v>
      </c>
      <c r="Y42" s="12">
        <v>1</v>
      </c>
      <c r="Z42" s="12">
        <v>1</v>
      </c>
      <c r="AA42" s="12">
        <v>1</v>
      </c>
      <c r="AB42" s="12">
        <v>1</v>
      </c>
      <c r="AC42" s="12">
        <v>1</v>
      </c>
      <c r="AD42" s="12">
        <v>1</v>
      </c>
      <c r="AE42" s="12">
        <v>1</v>
      </c>
    </row>
    <row r="43" spans="1:31" x14ac:dyDescent="0.2">
      <c r="A43" s="66">
        <v>38</v>
      </c>
      <c r="B43" s="12">
        <v>0</v>
      </c>
      <c r="C43" s="12">
        <v>0</v>
      </c>
      <c r="D43" s="12">
        <v>0</v>
      </c>
      <c r="E43" s="12">
        <v>0.245</v>
      </c>
      <c r="F43" s="12">
        <v>0.33300000000000002</v>
      </c>
      <c r="G43" s="12">
        <v>0.34</v>
      </c>
      <c r="H43" s="12">
        <v>0.33</v>
      </c>
      <c r="I43" s="12">
        <v>0.32</v>
      </c>
      <c r="J43" s="12">
        <v>0.35</v>
      </c>
      <c r="K43" s="12">
        <v>0.35</v>
      </c>
      <c r="L43" s="12">
        <v>0.35</v>
      </c>
      <c r="M43" s="12">
        <v>0.35</v>
      </c>
      <c r="N43" s="12">
        <v>0.35</v>
      </c>
      <c r="O43" s="12">
        <v>0.4</v>
      </c>
      <c r="P43" s="12">
        <v>0.35</v>
      </c>
      <c r="Q43" s="12">
        <v>1</v>
      </c>
      <c r="R43" s="12">
        <v>1</v>
      </c>
      <c r="S43" s="12">
        <v>1</v>
      </c>
      <c r="T43" s="12">
        <v>1</v>
      </c>
      <c r="U43" s="12">
        <v>1</v>
      </c>
      <c r="V43" s="12">
        <v>1</v>
      </c>
      <c r="W43" s="12">
        <v>1</v>
      </c>
      <c r="X43" s="12">
        <v>1</v>
      </c>
      <c r="Y43" s="12">
        <v>1</v>
      </c>
      <c r="Z43" s="12">
        <v>1</v>
      </c>
      <c r="AA43" s="12">
        <v>1</v>
      </c>
      <c r="AB43" s="12">
        <v>1</v>
      </c>
      <c r="AC43" s="12">
        <v>1</v>
      </c>
      <c r="AD43" s="12">
        <v>1</v>
      </c>
      <c r="AE43" s="12">
        <v>1</v>
      </c>
    </row>
    <row r="44" spans="1:3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0.33300000000000002</v>
      </c>
      <c r="G44" s="12">
        <v>0.34</v>
      </c>
      <c r="H44" s="12">
        <v>0.33</v>
      </c>
      <c r="I44" s="12">
        <v>0.32</v>
      </c>
      <c r="J44" s="12">
        <v>0.35</v>
      </c>
      <c r="K44" s="12">
        <v>0.35</v>
      </c>
      <c r="L44" s="12">
        <v>0.35</v>
      </c>
      <c r="M44" s="12">
        <v>0.35</v>
      </c>
      <c r="N44" s="12">
        <v>0.35</v>
      </c>
      <c r="O44" s="12">
        <v>0.4</v>
      </c>
      <c r="P44" s="12">
        <v>0.35</v>
      </c>
      <c r="Q44" s="12">
        <v>1</v>
      </c>
      <c r="R44" s="12">
        <v>1</v>
      </c>
      <c r="S44" s="12">
        <v>1</v>
      </c>
      <c r="T44" s="12">
        <v>1</v>
      </c>
      <c r="U44" s="12">
        <v>1</v>
      </c>
      <c r="V44" s="12">
        <v>1</v>
      </c>
      <c r="W44" s="12">
        <v>1</v>
      </c>
      <c r="X44" s="12">
        <v>1</v>
      </c>
      <c r="Y44" s="12">
        <v>1</v>
      </c>
      <c r="Z44" s="12">
        <v>1</v>
      </c>
      <c r="AA44" s="12">
        <v>1</v>
      </c>
      <c r="AB44" s="12">
        <v>1</v>
      </c>
      <c r="AC44" s="12">
        <v>1</v>
      </c>
      <c r="AD44" s="12">
        <v>1</v>
      </c>
      <c r="AE44" s="12">
        <v>1</v>
      </c>
    </row>
    <row r="45" spans="1:3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0.34</v>
      </c>
      <c r="H45" s="12">
        <v>0.33</v>
      </c>
      <c r="I45" s="12">
        <v>0.32</v>
      </c>
      <c r="J45" s="12">
        <v>0.35</v>
      </c>
      <c r="K45" s="12">
        <v>0.35</v>
      </c>
      <c r="L45" s="12">
        <v>0.35</v>
      </c>
      <c r="M45" s="12">
        <v>0.35</v>
      </c>
      <c r="N45" s="12">
        <v>0.35</v>
      </c>
      <c r="O45" s="12">
        <v>0.4</v>
      </c>
      <c r="P45" s="12">
        <v>0.35</v>
      </c>
      <c r="Q45" s="12">
        <v>1</v>
      </c>
      <c r="R45" s="12">
        <v>1</v>
      </c>
      <c r="S45" s="12">
        <v>1</v>
      </c>
      <c r="T45" s="12">
        <v>1</v>
      </c>
      <c r="U45" s="12">
        <v>1</v>
      </c>
      <c r="V45" s="12">
        <v>1</v>
      </c>
      <c r="W45" s="12">
        <v>1</v>
      </c>
      <c r="X45" s="12">
        <v>1</v>
      </c>
      <c r="Y45" s="12">
        <v>1</v>
      </c>
      <c r="Z45" s="12">
        <v>1</v>
      </c>
      <c r="AA45" s="12">
        <v>1</v>
      </c>
      <c r="AB45" s="12">
        <v>1</v>
      </c>
      <c r="AC45" s="12">
        <v>1</v>
      </c>
      <c r="AD45" s="12">
        <v>1</v>
      </c>
      <c r="AE45" s="12">
        <v>1</v>
      </c>
    </row>
    <row r="46" spans="1:3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0.33</v>
      </c>
      <c r="I46" s="12">
        <v>0.32</v>
      </c>
      <c r="J46" s="12">
        <v>0.35</v>
      </c>
      <c r="K46" s="12">
        <v>0.35</v>
      </c>
      <c r="L46" s="12">
        <v>0.35</v>
      </c>
      <c r="M46" s="12">
        <v>0.35</v>
      </c>
      <c r="N46" s="12">
        <v>0.35</v>
      </c>
      <c r="O46" s="12">
        <v>0.4</v>
      </c>
      <c r="P46" s="12">
        <v>0.35</v>
      </c>
      <c r="Q46" s="12">
        <v>1</v>
      </c>
      <c r="R46" s="12">
        <v>1</v>
      </c>
      <c r="S46" s="12">
        <v>1</v>
      </c>
      <c r="T46" s="12">
        <v>1</v>
      </c>
      <c r="U46" s="12">
        <v>1</v>
      </c>
      <c r="V46" s="12">
        <v>1</v>
      </c>
      <c r="W46" s="12">
        <v>1</v>
      </c>
      <c r="X46" s="12">
        <v>1</v>
      </c>
      <c r="Y46" s="12">
        <v>1</v>
      </c>
      <c r="Z46" s="12">
        <v>1</v>
      </c>
      <c r="AA46" s="12">
        <v>1</v>
      </c>
      <c r="AB46" s="12">
        <v>1</v>
      </c>
      <c r="AC46" s="12">
        <v>1</v>
      </c>
      <c r="AD46" s="12">
        <v>1</v>
      </c>
      <c r="AE46" s="12">
        <v>1</v>
      </c>
    </row>
    <row r="47" spans="1:3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0.32</v>
      </c>
      <c r="J47" s="12">
        <v>0.35</v>
      </c>
      <c r="K47" s="12">
        <v>0.35</v>
      </c>
      <c r="L47" s="12">
        <v>0.35</v>
      </c>
      <c r="M47" s="12">
        <v>0.35</v>
      </c>
      <c r="N47" s="12">
        <v>0.35</v>
      </c>
      <c r="O47" s="12">
        <v>0.4</v>
      </c>
      <c r="P47" s="12">
        <v>0.35</v>
      </c>
      <c r="Q47" s="12">
        <v>1</v>
      </c>
      <c r="R47" s="12">
        <v>1</v>
      </c>
      <c r="S47" s="12">
        <v>1</v>
      </c>
      <c r="T47" s="12">
        <v>1</v>
      </c>
      <c r="U47" s="12">
        <v>1</v>
      </c>
      <c r="V47" s="12">
        <v>1</v>
      </c>
      <c r="W47" s="12">
        <v>1</v>
      </c>
      <c r="X47" s="12">
        <v>1</v>
      </c>
      <c r="Y47" s="12">
        <v>1</v>
      </c>
      <c r="Z47" s="12">
        <v>1</v>
      </c>
      <c r="AA47" s="12">
        <v>1</v>
      </c>
      <c r="AB47" s="12">
        <v>1</v>
      </c>
      <c r="AC47" s="12">
        <v>1</v>
      </c>
      <c r="AD47" s="12">
        <v>1</v>
      </c>
      <c r="AE47" s="12">
        <v>1</v>
      </c>
    </row>
    <row r="48" spans="1:3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0.35</v>
      </c>
      <c r="K48" s="12">
        <v>0.35</v>
      </c>
      <c r="L48" s="12">
        <v>0.35</v>
      </c>
      <c r="M48" s="12">
        <v>0.35</v>
      </c>
      <c r="N48" s="12">
        <v>0.35</v>
      </c>
      <c r="O48" s="12">
        <v>0.4</v>
      </c>
      <c r="P48" s="12">
        <v>0.35</v>
      </c>
      <c r="Q48" s="12">
        <v>1</v>
      </c>
      <c r="R48" s="12">
        <v>1</v>
      </c>
      <c r="S48" s="12">
        <v>1</v>
      </c>
      <c r="T48" s="12">
        <v>1</v>
      </c>
      <c r="U48" s="12">
        <v>1</v>
      </c>
      <c r="V48" s="12">
        <v>1</v>
      </c>
      <c r="W48" s="12">
        <v>1</v>
      </c>
      <c r="X48" s="12">
        <v>1</v>
      </c>
      <c r="Y48" s="12">
        <v>1</v>
      </c>
      <c r="Z48" s="12">
        <v>1</v>
      </c>
      <c r="AA48" s="12">
        <v>1</v>
      </c>
      <c r="AB48" s="12">
        <v>1</v>
      </c>
      <c r="AC48" s="12">
        <v>1</v>
      </c>
      <c r="AD48" s="12">
        <v>1</v>
      </c>
      <c r="AE48" s="12">
        <v>1</v>
      </c>
    </row>
    <row r="49" spans="1:3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0.35</v>
      </c>
      <c r="L49" s="12">
        <v>0.35</v>
      </c>
      <c r="M49" s="12">
        <v>0.35</v>
      </c>
      <c r="N49" s="12">
        <v>0.35</v>
      </c>
      <c r="O49" s="12">
        <v>0.4</v>
      </c>
      <c r="P49" s="12">
        <v>0.35</v>
      </c>
      <c r="Q49" s="12">
        <v>1</v>
      </c>
      <c r="R49" s="12">
        <v>1</v>
      </c>
      <c r="S49" s="12">
        <v>1</v>
      </c>
      <c r="T49" s="12">
        <v>1</v>
      </c>
      <c r="U49" s="12">
        <v>1</v>
      </c>
      <c r="V49" s="12">
        <v>1</v>
      </c>
      <c r="W49" s="12">
        <v>1</v>
      </c>
      <c r="X49" s="12">
        <v>1</v>
      </c>
      <c r="Y49" s="12">
        <v>1</v>
      </c>
      <c r="Z49" s="12">
        <v>1</v>
      </c>
      <c r="AA49" s="12">
        <v>1</v>
      </c>
      <c r="AB49" s="12">
        <v>1</v>
      </c>
      <c r="AC49" s="12">
        <v>1</v>
      </c>
      <c r="AD49" s="12">
        <v>1</v>
      </c>
      <c r="AE49" s="12">
        <v>1</v>
      </c>
    </row>
    <row r="50" spans="1:3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0.35</v>
      </c>
      <c r="M50" s="12">
        <v>0.35</v>
      </c>
      <c r="N50" s="12">
        <v>0.35</v>
      </c>
      <c r="O50" s="12">
        <v>0.4</v>
      </c>
      <c r="P50" s="12">
        <v>0.35</v>
      </c>
      <c r="Q50" s="12">
        <v>1</v>
      </c>
      <c r="R50" s="12">
        <v>1</v>
      </c>
      <c r="S50" s="12">
        <v>1</v>
      </c>
      <c r="T50" s="12">
        <v>1</v>
      </c>
      <c r="U50" s="12">
        <v>1</v>
      </c>
      <c r="V50" s="12">
        <v>1</v>
      </c>
      <c r="W50" s="12">
        <v>1</v>
      </c>
      <c r="X50" s="12">
        <v>1</v>
      </c>
      <c r="Y50" s="12">
        <v>1</v>
      </c>
      <c r="Z50" s="12">
        <v>1</v>
      </c>
      <c r="AA50" s="12">
        <v>1</v>
      </c>
      <c r="AB50" s="12">
        <v>1</v>
      </c>
      <c r="AC50" s="12">
        <v>1</v>
      </c>
      <c r="AD50" s="12">
        <v>1</v>
      </c>
      <c r="AE50" s="12">
        <v>1</v>
      </c>
    </row>
    <row r="51" spans="1:3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0.35</v>
      </c>
      <c r="N51" s="12">
        <v>0.35</v>
      </c>
      <c r="O51" s="12">
        <v>0.4</v>
      </c>
      <c r="P51" s="12">
        <v>0.35</v>
      </c>
      <c r="Q51" s="12">
        <v>1</v>
      </c>
      <c r="R51" s="12">
        <v>1</v>
      </c>
      <c r="S51" s="12">
        <v>1</v>
      </c>
      <c r="T51" s="12">
        <v>1</v>
      </c>
      <c r="U51" s="12">
        <v>1</v>
      </c>
      <c r="V51" s="12">
        <v>1</v>
      </c>
      <c r="W51" s="12">
        <v>1</v>
      </c>
      <c r="X51" s="12">
        <v>1</v>
      </c>
      <c r="Y51" s="12">
        <v>1</v>
      </c>
      <c r="Z51" s="12">
        <v>1</v>
      </c>
      <c r="AA51" s="12">
        <v>1</v>
      </c>
      <c r="AB51" s="12">
        <v>1</v>
      </c>
      <c r="AC51" s="12">
        <v>1</v>
      </c>
      <c r="AD51" s="12">
        <v>1</v>
      </c>
      <c r="AE51" s="12">
        <v>1</v>
      </c>
    </row>
    <row r="52" spans="1:3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0.35</v>
      </c>
      <c r="O52" s="12">
        <v>0.4</v>
      </c>
      <c r="P52" s="12">
        <v>0.35</v>
      </c>
      <c r="Q52" s="12">
        <v>1</v>
      </c>
      <c r="R52" s="12">
        <v>1</v>
      </c>
      <c r="S52" s="12">
        <v>1</v>
      </c>
      <c r="T52" s="12">
        <v>1</v>
      </c>
      <c r="U52" s="12">
        <v>1</v>
      </c>
      <c r="V52" s="12">
        <v>1</v>
      </c>
      <c r="W52" s="12">
        <v>1</v>
      </c>
      <c r="X52" s="12">
        <v>1</v>
      </c>
      <c r="Y52" s="12">
        <v>1</v>
      </c>
      <c r="Z52" s="12">
        <v>1</v>
      </c>
      <c r="AA52" s="12">
        <v>1</v>
      </c>
      <c r="AB52" s="12">
        <v>1</v>
      </c>
      <c r="AC52" s="12">
        <v>1</v>
      </c>
      <c r="AD52" s="12">
        <v>1</v>
      </c>
      <c r="AE52" s="12">
        <v>1</v>
      </c>
    </row>
    <row r="53" spans="1:3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0.4</v>
      </c>
      <c r="P53" s="12">
        <v>0.35</v>
      </c>
      <c r="Q53" s="12">
        <v>1</v>
      </c>
      <c r="R53" s="12">
        <v>1</v>
      </c>
      <c r="S53" s="12">
        <v>1</v>
      </c>
      <c r="T53" s="12">
        <v>1</v>
      </c>
      <c r="U53" s="12">
        <v>1</v>
      </c>
      <c r="V53" s="12">
        <v>1</v>
      </c>
      <c r="W53" s="12">
        <v>1</v>
      </c>
      <c r="X53" s="12">
        <v>1</v>
      </c>
      <c r="Y53" s="12">
        <v>1</v>
      </c>
      <c r="Z53" s="12">
        <v>1</v>
      </c>
      <c r="AA53" s="12">
        <v>1</v>
      </c>
      <c r="AB53" s="12">
        <v>1</v>
      </c>
      <c r="AC53" s="12">
        <v>1</v>
      </c>
      <c r="AD53" s="12">
        <v>1</v>
      </c>
      <c r="AE53" s="12">
        <v>1</v>
      </c>
    </row>
    <row r="54" spans="1:3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0.35</v>
      </c>
      <c r="Q54" s="12">
        <v>1</v>
      </c>
      <c r="R54" s="12">
        <v>1</v>
      </c>
      <c r="S54" s="12">
        <v>1</v>
      </c>
      <c r="T54" s="12">
        <v>1</v>
      </c>
      <c r="U54" s="12">
        <v>1</v>
      </c>
      <c r="V54" s="12">
        <v>1</v>
      </c>
      <c r="W54" s="12">
        <v>1</v>
      </c>
      <c r="X54" s="12">
        <v>1</v>
      </c>
      <c r="Y54" s="12">
        <v>1</v>
      </c>
      <c r="Z54" s="12">
        <v>1</v>
      </c>
      <c r="AA54" s="12">
        <v>1</v>
      </c>
      <c r="AB54" s="12">
        <v>1</v>
      </c>
      <c r="AC54" s="12">
        <v>1</v>
      </c>
      <c r="AD54" s="12">
        <v>1</v>
      </c>
      <c r="AE54" s="12">
        <v>1</v>
      </c>
    </row>
    <row r="55" spans="1:3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1</v>
      </c>
      <c r="R55" s="13">
        <v>1</v>
      </c>
      <c r="S55" s="13">
        <v>1</v>
      </c>
      <c r="T55" s="13">
        <v>1</v>
      </c>
      <c r="U55" s="13">
        <v>1</v>
      </c>
      <c r="V55" s="13">
        <v>1</v>
      </c>
      <c r="W55" s="13">
        <v>1</v>
      </c>
      <c r="X55" s="13">
        <v>1</v>
      </c>
      <c r="Y55" s="13">
        <v>1</v>
      </c>
      <c r="Z55" s="13">
        <v>1</v>
      </c>
      <c r="AA55" s="13">
        <v>1</v>
      </c>
      <c r="AB55" s="13">
        <v>1</v>
      </c>
      <c r="AC55" s="13">
        <v>1</v>
      </c>
      <c r="AD55" s="13">
        <v>1</v>
      </c>
      <c r="AE55" s="13">
        <v>1</v>
      </c>
    </row>
  </sheetData>
  <phoneticPr fontId="5" type="noConversion"/>
  <pageMargins left="0.75" right="0.75" top="0.5" bottom="0.5" header="0.5" footer="0.5"/>
  <pageSetup scale="70" orientation="landscape" r:id="rId1"/>
  <headerFooter alignWithMargins="0">
    <oddFooter>&amp;L&amp;A
Effective 12/20/2017&amp;C&amp;P of &amp;N</oddFooter>
  </headerFooter>
  <colBreaks count="1" manualBreakCount="1">
    <brk id="16" max="1048575" man="1"/>
  </colBreaks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 codeName="Sheet35"/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D12" sqref="D12"/>
    </sheetView>
  </sheetViews>
  <sheetFormatPr defaultRowHeight="12.75" x14ac:dyDescent="0.2"/>
  <cols>
    <col min="1" max="1" width="7.140625" customWidth="1"/>
    <col min="2" max="31" width="11.140625" customWidth="1"/>
  </cols>
  <sheetData>
    <row r="1" spans="1:31" ht="18" x14ac:dyDescent="0.25">
      <c r="A1" s="21"/>
      <c r="B1" s="19" t="s">
        <v>73</v>
      </c>
      <c r="C1" s="16"/>
      <c r="D1" s="16"/>
      <c r="E1" s="16"/>
      <c r="F1" s="16"/>
      <c r="G1" s="16"/>
      <c r="H1" s="16"/>
      <c r="I1" s="16"/>
      <c r="J1" s="16"/>
      <c r="K1" s="16"/>
      <c r="L1" s="17"/>
      <c r="M1" s="17"/>
      <c r="N1" s="17"/>
      <c r="O1" s="17"/>
      <c r="P1" s="17"/>
      <c r="Q1" s="19" t="s">
        <v>73</v>
      </c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</row>
    <row r="2" spans="1:31" x14ac:dyDescent="0.2">
      <c r="B2" s="18" t="s">
        <v>96</v>
      </c>
      <c r="C2" s="18"/>
      <c r="D2" s="18"/>
      <c r="E2" s="18"/>
      <c r="F2" s="18"/>
      <c r="G2" s="18"/>
      <c r="H2" s="18"/>
      <c r="I2" s="18"/>
      <c r="J2" s="18"/>
      <c r="K2" s="18"/>
      <c r="L2" s="17"/>
      <c r="M2" s="17"/>
      <c r="N2" s="17"/>
      <c r="O2" s="17"/>
      <c r="P2" s="17"/>
      <c r="Q2" s="18" t="s">
        <v>96</v>
      </c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</row>
    <row r="3" spans="1:31" ht="13.5" thickBot="1" x14ac:dyDescent="0.25">
      <c r="A3" s="2"/>
      <c r="B3" s="2" t="s">
        <v>33</v>
      </c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  <c r="O3" s="2"/>
      <c r="P3" s="2"/>
      <c r="Q3" s="2" t="s">
        <v>33</v>
      </c>
      <c r="R3" s="2"/>
      <c r="S3" s="2"/>
      <c r="T3" s="2"/>
      <c r="U3" s="2"/>
      <c r="X3" s="2"/>
      <c r="Y3" s="2"/>
      <c r="Z3" s="2"/>
      <c r="AA3" s="2"/>
      <c r="AB3" s="2"/>
      <c r="AC3" s="2"/>
      <c r="AD3" s="2"/>
      <c r="AE3" s="2"/>
    </row>
    <row r="4" spans="1:3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x14ac:dyDescent="0.2">
      <c r="A5" s="66">
        <v>0</v>
      </c>
      <c r="B5" s="107">
        <v>0</v>
      </c>
      <c r="C5" s="107">
        <v>0</v>
      </c>
      <c r="D5" s="107">
        <v>0</v>
      </c>
      <c r="E5" s="107">
        <v>0</v>
      </c>
      <c r="F5" s="107">
        <v>0</v>
      </c>
      <c r="G5" s="107">
        <v>0</v>
      </c>
      <c r="H5" s="107">
        <v>0</v>
      </c>
      <c r="I5" s="107">
        <v>0</v>
      </c>
      <c r="J5" s="107">
        <v>0</v>
      </c>
      <c r="K5" s="107">
        <v>0</v>
      </c>
      <c r="L5" s="107">
        <v>0</v>
      </c>
      <c r="M5" s="107">
        <v>0</v>
      </c>
      <c r="N5" s="107">
        <v>0</v>
      </c>
      <c r="O5" s="107">
        <v>0</v>
      </c>
      <c r="P5" s="107">
        <v>0</v>
      </c>
      <c r="Q5" s="107">
        <v>0</v>
      </c>
      <c r="R5" s="107">
        <v>0</v>
      </c>
      <c r="S5" s="107">
        <v>0</v>
      </c>
      <c r="T5" s="107">
        <v>0</v>
      </c>
      <c r="U5" s="107">
        <v>0</v>
      </c>
      <c r="V5" s="107">
        <v>0</v>
      </c>
      <c r="W5" s="107">
        <v>0</v>
      </c>
      <c r="X5" s="107">
        <v>0</v>
      </c>
      <c r="Y5" s="107">
        <v>0</v>
      </c>
      <c r="Z5" s="107">
        <v>0</v>
      </c>
      <c r="AA5" s="107">
        <v>0</v>
      </c>
      <c r="AB5" s="107">
        <v>0</v>
      </c>
      <c r="AC5" s="107">
        <v>0</v>
      </c>
      <c r="AD5" s="107">
        <v>0</v>
      </c>
      <c r="AE5" s="107">
        <v>0</v>
      </c>
    </row>
    <row r="6" spans="1:31" x14ac:dyDescent="0.2">
      <c r="A6" s="66">
        <v>1</v>
      </c>
      <c r="B6" s="12">
        <v>0</v>
      </c>
      <c r="C6" s="12">
        <v>0</v>
      </c>
      <c r="D6" s="12">
        <v>0</v>
      </c>
      <c r="E6" s="12">
        <v>0</v>
      </c>
      <c r="F6" s="12">
        <v>0</v>
      </c>
      <c r="G6" s="12">
        <v>0</v>
      </c>
      <c r="H6" s="12">
        <v>0</v>
      </c>
      <c r="I6" s="12">
        <v>0</v>
      </c>
      <c r="J6" s="12">
        <v>0</v>
      </c>
      <c r="K6" s="12">
        <v>0</v>
      </c>
      <c r="L6" s="12">
        <v>0</v>
      </c>
      <c r="M6" s="12">
        <v>0</v>
      </c>
      <c r="N6" s="12">
        <v>0</v>
      </c>
      <c r="O6" s="12">
        <v>0</v>
      </c>
      <c r="P6" s="12">
        <v>0</v>
      </c>
      <c r="Q6" s="12">
        <v>0</v>
      </c>
      <c r="R6" s="12">
        <v>0</v>
      </c>
      <c r="S6" s="12">
        <v>0</v>
      </c>
      <c r="T6" s="12">
        <v>0</v>
      </c>
      <c r="U6" s="12">
        <v>0</v>
      </c>
      <c r="V6" s="12">
        <v>0</v>
      </c>
      <c r="W6" s="12">
        <v>0</v>
      </c>
      <c r="X6" s="12">
        <v>0</v>
      </c>
      <c r="Y6" s="12">
        <v>0</v>
      </c>
      <c r="Z6" s="12">
        <v>0</v>
      </c>
      <c r="AA6" s="12">
        <v>0</v>
      </c>
      <c r="AB6" s="12">
        <v>0</v>
      </c>
      <c r="AC6" s="12">
        <v>0</v>
      </c>
      <c r="AD6" s="12">
        <v>0</v>
      </c>
      <c r="AE6" s="12">
        <v>0</v>
      </c>
    </row>
    <row r="7" spans="1:31" x14ac:dyDescent="0.2">
      <c r="A7" s="66">
        <v>2</v>
      </c>
      <c r="B7" s="12">
        <v>0</v>
      </c>
      <c r="C7" s="12">
        <v>0</v>
      </c>
      <c r="D7" s="12">
        <v>0</v>
      </c>
      <c r="E7" s="12">
        <v>0</v>
      </c>
      <c r="F7" s="12">
        <v>0</v>
      </c>
      <c r="G7" s="12">
        <v>0</v>
      </c>
      <c r="H7" s="12">
        <v>0</v>
      </c>
      <c r="I7" s="12">
        <v>0</v>
      </c>
      <c r="J7" s="12">
        <v>0</v>
      </c>
      <c r="K7" s="12">
        <v>0</v>
      </c>
      <c r="L7" s="12">
        <v>0</v>
      </c>
      <c r="M7" s="12">
        <v>0</v>
      </c>
      <c r="N7" s="12">
        <v>0</v>
      </c>
      <c r="O7" s="12">
        <v>0</v>
      </c>
      <c r="P7" s="12">
        <v>0</v>
      </c>
      <c r="Q7" s="12">
        <v>0</v>
      </c>
      <c r="R7" s="12">
        <v>0</v>
      </c>
      <c r="S7" s="12">
        <v>0</v>
      </c>
      <c r="T7" s="12">
        <v>0</v>
      </c>
      <c r="U7" s="12">
        <v>0</v>
      </c>
      <c r="V7" s="12">
        <v>0</v>
      </c>
      <c r="W7" s="12">
        <v>0</v>
      </c>
      <c r="X7" s="12">
        <v>0</v>
      </c>
      <c r="Y7" s="12">
        <v>0</v>
      </c>
      <c r="Z7" s="12">
        <v>0</v>
      </c>
      <c r="AA7" s="12">
        <v>0</v>
      </c>
      <c r="AB7" s="12">
        <v>0</v>
      </c>
      <c r="AC7" s="12">
        <v>0</v>
      </c>
      <c r="AD7" s="12">
        <v>0</v>
      </c>
      <c r="AE7" s="12">
        <v>0</v>
      </c>
    </row>
    <row r="8" spans="1:31" x14ac:dyDescent="0.2">
      <c r="A8" s="66">
        <v>3</v>
      </c>
      <c r="B8" s="12">
        <v>0</v>
      </c>
      <c r="C8" s="12">
        <v>0</v>
      </c>
      <c r="D8" s="12">
        <v>0</v>
      </c>
      <c r="E8" s="12">
        <v>0</v>
      </c>
      <c r="F8" s="12">
        <v>0</v>
      </c>
      <c r="G8" s="12">
        <v>0</v>
      </c>
      <c r="H8" s="12">
        <v>0</v>
      </c>
      <c r="I8" s="12">
        <v>0</v>
      </c>
      <c r="J8" s="12">
        <v>0</v>
      </c>
      <c r="K8" s="12">
        <v>0</v>
      </c>
      <c r="L8" s="12">
        <v>0</v>
      </c>
      <c r="M8" s="12">
        <v>0</v>
      </c>
      <c r="N8" s="12">
        <v>0</v>
      </c>
      <c r="O8" s="12">
        <v>0</v>
      </c>
      <c r="P8" s="12">
        <v>0</v>
      </c>
      <c r="Q8" s="12">
        <v>0</v>
      </c>
      <c r="R8" s="12">
        <v>0</v>
      </c>
      <c r="S8" s="12">
        <v>0</v>
      </c>
      <c r="T8" s="12">
        <v>0</v>
      </c>
      <c r="U8" s="12">
        <v>0</v>
      </c>
      <c r="V8" s="12">
        <v>0</v>
      </c>
      <c r="W8" s="12">
        <v>0</v>
      </c>
      <c r="X8" s="12">
        <v>0</v>
      </c>
      <c r="Y8" s="12">
        <v>0</v>
      </c>
      <c r="Z8" s="12">
        <v>0</v>
      </c>
      <c r="AA8" s="12">
        <v>0</v>
      </c>
      <c r="AB8" s="12">
        <v>0</v>
      </c>
      <c r="AC8" s="12">
        <v>0</v>
      </c>
      <c r="AD8" s="12">
        <v>0</v>
      </c>
      <c r="AE8" s="12">
        <v>0</v>
      </c>
    </row>
    <row r="9" spans="1:31" x14ac:dyDescent="0.2">
      <c r="A9" s="66">
        <v>4</v>
      </c>
      <c r="B9" s="12">
        <v>0</v>
      </c>
      <c r="C9" s="12">
        <v>0</v>
      </c>
      <c r="D9" s="12">
        <v>0</v>
      </c>
      <c r="E9" s="12">
        <v>0</v>
      </c>
      <c r="F9" s="12">
        <v>0</v>
      </c>
      <c r="G9" s="12">
        <v>0</v>
      </c>
      <c r="H9" s="12">
        <v>0</v>
      </c>
      <c r="I9" s="12">
        <v>0</v>
      </c>
      <c r="J9" s="12">
        <v>0</v>
      </c>
      <c r="K9" s="12">
        <v>0</v>
      </c>
      <c r="L9" s="12">
        <v>0</v>
      </c>
      <c r="M9" s="12">
        <v>0</v>
      </c>
      <c r="N9" s="12">
        <v>0</v>
      </c>
      <c r="O9" s="12">
        <v>0</v>
      </c>
      <c r="P9" s="12">
        <v>0</v>
      </c>
      <c r="Q9" s="12">
        <v>0</v>
      </c>
      <c r="R9" s="12">
        <v>0</v>
      </c>
      <c r="S9" s="12">
        <v>0</v>
      </c>
      <c r="T9" s="12">
        <v>0</v>
      </c>
      <c r="U9" s="12">
        <v>0</v>
      </c>
      <c r="V9" s="12">
        <v>0</v>
      </c>
      <c r="W9" s="12">
        <v>0</v>
      </c>
      <c r="X9" s="12">
        <v>0</v>
      </c>
      <c r="Y9" s="12">
        <v>0</v>
      </c>
      <c r="Z9" s="12">
        <v>0</v>
      </c>
      <c r="AA9" s="12">
        <v>0</v>
      </c>
      <c r="AB9" s="12">
        <v>0</v>
      </c>
      <c r="AC9" s="12">
        <v>0</v>
      </c>
      <c r="AD9" s="12">
        <v>0</v>
      </c>
      <c r="AE9" s="12">
        <v>0</v>
      </c>
    </row>
    <row r="10" spans="1:31" x14ac:dyDescent="0.2">
      <c r="A10" s="66">
        <v>5</v>
      </c>
      <c r="B10" s="12">
        <v>4.0000000000000001E-3</v>
      </c>
      <c r="C10" s="12">
        <v>4.0000000000000001E-3</v>
      </c>
      <c r="D10" s="12">
        <v>5.0000000000000001E-3</v>
      </c>
      <c r="E10" s="12">
        <v>6.0000000000000001E-3</v>
      </c>
      <c r="F10" s="12">
        <v>8.0000000000000002E-3</v>
      </c>
      <c r="G10" s="12">
        <v>2.1000000000000001E-2</v>
      </c>
      <c r="H10" s="12">
        <v>1.9E-2</v>
      </c>
      <c r="I10" s="12">
        <v>1.9E-2</v>
      </c>
      <c r="J10" s="12">
        <v>2.1999999999999999E-2</v>
      </c>
      <c r="K10" s="12">
        <v>2.5000000000000001E-2</v>
      </c>
      <c r="L10" s="12">
        <v>3.3000000000000002E-2</v>
      </c>
      <c r="M10" s="12">
        <v>3.6999999999999998E-2</v>
      </c>
      <c r="N10" s="12">
        <v>6.6000000000000003E-2</v>
      </c>
      <c r="O10" s="12">
        <v>6.4000000000000001E-2</v>
      </c>
      <c r="P10" s="12">
        <v>5.8999999999999997E-2</v>
      </c>
      <c r="Q10" s="12">
        <v>0.08</v>
      </c>
      <c r="R10" s="12">
        <v>8.1000000000000003E-2</v>
      </c>
      <c r="S10" s="12">
        <v>7.0000000000000007E-2</v>
      </c>
      <c r="T10" s="12">
        <v>6.3E-2</v>
      </c>
      <c r="U10" s="12">
        <v>6.6000000000000003E-2</v>
      </c>
      <c r="V10" s="12">
        <v>7.0999999999999994E-2</v>
      </c>
      <c r="W10" s="12">
        <v>6.0999999999999999E-2</v>
      </c>
      <c r="X10" s="12">
        <v>5.6000000000000001E-2</v>
      </c>
      <c r="Y10" s="12">
        <v>5.6000000000000001E-2</v>
      </c>
      <c r="Z10" s="12">
        <v>6.0999999999999999E-2</v>
      </c>
      <c r="AA10" s="12">
        <v>6.7000000000000004E-2</v>
      </c>
      <c r="AB10" s="12">
        <v>5.7000000000000002E-2</v>
      </c>
      <c r="AC10" s="12">
        <v>6.3E-2</v>
      </c>
      <c r="AD10" s="12">
        <v>6.4000000000000001E-2</v>
      </c>
      <c r="AE10" s="12">
        <v>8.2000000000000003E-2</v>
      </c>
    </row>
    <row r="11" spans="1:31" x14ac:dyDescent="0.2">
      <c r="A11" s="66">
        <v>6</v>
      </c>
      <c r="B11" s="12">
        <v>4.0000000000000001E-3</v>
      </c>
      <c r="C11" s="12">
        <v>5.0000000000000001E-3</v>
      </c>
      <c r="D11" s="12">
        <v>6.0000000000000001E-3</v>
      </c>
      <c r="E11" s="12">
        <v>7.0000000000000001E-3</v>
      </c>
      <c r="F11" s="12">
        <v>0.01</v>
      </c>
      <c r="G11" s="12">
        <v>2.5000000000000001E-2</v>
      </c>
      <c r="H11" s="12">
        <v>2.3E-2</v>
      </c>
      <c r="I11" s="12">
        <v>2.3E-2</v>
      </c>
      <c r="J11" s="12">
        <v>2.7E-2</v>
      </c>
      <c r="K11" s="12">
        <v>0.03</v>
      </c>
      <c r="L11" s="12">
        <v>0.04</v>
      </c>
      <c r="M11" s="12">
        <v>4.2999999999999997E-2</v>
      </c>
      <c r="N11" s="12">
        <v>7.9000000000000001E-2</v>
      </c>
      <c r="O11" s="12">
        <v>7.5999999999999998E-2</v>
      </c>
      <c r="P11" s="12">
        <v>7.0000000000000007E-2</v>
      </c>
      <c r="Q11" s="12">
        <v>9.5000000000000001E-2</v>
      </c>
      <c r="R11" s="12">
        <v>9.7000000000000003E-2</v>
      </c>
      <c r="S11" s="12">
        <v>8.4000000000000005E-2</v>
      </c>
      <c r="T11" s="12">
        <v>7.4999999999999997E-2</v>
      </c>
      <c r="U11" s="12">
        <v>7.9000000000000001E-2</v>
      </c>
      <c r="V11" s="12">
        <v>8.5000000000000006E-2</v>
      </c>
      <c r="W11" s="12">
        <v>7.3999999999999996E-2</v>
      </c>
      <c r="X11" s="12">
        <v>6.7000000000000004E-2</v>
      </c>
      <c r="Y11" s="12">
        <v>6.8000000000000005E-2</v>
      </c>
      <c r="Z11" s="12">
        <v>7.2999999999999995E-2</v>
      </c>
      <c r="AA11" s="12">
        <v>7.9000000000000001E-2</v>
      </c>
      <c r="AB11" s="12">
        <v>6.7000000000000004E-2</v>
      </c>
      <c r="AC11" s="12">
        <v>7.3999999999999996E-2</v>
      </c>
      <c r="AD11" s="12">
        <v>7.6999999999999999E-2</v>
      </c>
      <c r="AE11" s="12">
        <v>9.8000000000000004E-2</v>
      </c>
    </row>
    <row r="12" spans="1:31" x14ac:dyDescent="0.2">
      <c r="A12" s="66">
        <v>7</v>
      </c>
      <c r="B12" s="12">
        <v>5.0000000000000001E-3</v>
      </c>
      <c r="C12" s="12">
        <v>6.0000000000000001E-3</v>
      </c>
      <c r="D12" s="12">
        <v>7.0000000000000001E-3</v>
      </c>
      <c r="E12" s="12">
        <v>8.9999999999999993E-3</v>
      </c>
      <c r="F12" s="12">
        <v>1.2E-2</v>
      </c>
      <c r="G12" s="12">
        <v>0.03</v>
      </c>
      <c r="H12" s="12">
        <v>2.7E-2</v>
      </c>
      <c r="I12" s="12">
        <v>2.7E-2</v>
      </c>
      <c r="J12" s="12">
        <v>3.1E-2</v>
      </c>
      <c r="K12" s="12">
        <v>3.4000000000000002E-2</v>
      </c>
      <c r="L12" s="12">
        <v>4.5999999999999999E-2</v>
      </c>
      <c r="M12" s="12">
        <v>0.05</v>
      </c>
      <c r="N12" s="12">
        <v>9.1999999999999998E-2</v>
      </c>
      <c r="O12" s="12">
        <v>8.8999999999999996E-2</v>
      </c>
      <c r="P12" s="12">
        <v>8.2000000000000003E-2</v>
      </c>
      <c r="Q12" s="12">
        <v>0.111</v>
      </c>
      <c r="R12" s="12">
        <v>0.113</v>
      </c>
      <c r="S12" s="12">
        <v>9.8000000000000004E-2</v>
      </c>
      <c r="T12" s="12">
        <v>8.6999999999999994E-2</v>
      </c>
      <c r="U12" s="12">
        <v>9.1999999999999998E-2</v>
      </c>
      <c r="V12" s="12">
        <v>9.8000000000000004E-2</v>
      </c>
      <c r="W12" s="12">
        <v>8.5999999999999993E-2</v>
      </c>
      <c r="X12" s="12">
        <v>7.8E-2</v>
      </c>
      <c r="Y12" s="12">
        <v>7.9000000000000001E-2</v>
      </c>
      <c r="Z12" s="12">
        <v>8.5000000000000006E-2</v>
      </c>
      <c r="AA12" s="12">
        <v>9.2999999999999999E-2</v>
      </c>
      <c r="AB12" s="12">
        <v>7.9000000000000001E-2</v>
      </c>
      <c r="AC12" s="12">
        <v>8.6999999999999994E-2</v>
      </c>
      <c r="AD12" s="12">
        <v>0.09</v>
      </c>
      <c r="AE12" s="12">
        <v>0.114</v>
      </c>
    </row>
    <row r="13" spans="1:31" x14ac:dyDescent="0.2">
      <c r="A13" s="66">
        <v>8</v>
      </c>
      <c r="B13" s="12">
        <v>6.0000000000000001E-3</v>
      </c>
      <c r="C13" s="12">
        <v>7.0000000000000001E-3</v>
      </c>
      <c r="D13" s="12">
        <v>8.0000000000000002E-3</v>
      </c>
      <c r="E13" s="12">
        <v>8.9999999999999993E-3</v>
      </c>
      <c r="F13" s="12">
        <v>1.2999999999999999E-2</v>
      </c>
      <c r="G13" s="12">
        <v>3.4000000000000002E-2</v>
      </c>
      <c r="H13" s="12">
        <v>3.1E-2</v>
      </c>
      <c r="I13" s="12">
        <v>3.1E-2</v>
      </c>
      <c r="J13" s="12">
        <v>3.5999999999999997E-2</v>
      </c>
      <c r="K13" s="12">
        <v>0.04</v>
      </c>
      <c r="L13" s="12">
        <v>5.2999999999999999E-2</v>
      </c>
      <c r="M13" s="12">
        <v>5.8000000000000003E-2</v>
      </c>
      <c r="N13" s="12">
        <v>0.105</v>
      </c>
      <c r="O13" s="12">
        <v>0.10100000000000001</v>
      </c>
      <c r="P13" s="12">
        <v>9.2999999999999999E-2</v>
      </c>
      <c r="Q13" s="12">
        <v>0.127</v>
      </c>
      <c r="R13" s="12">
        <v>0.129</v>
      </c>
      <c r="S13" s="12">
        <v>0.111</v>
      </c>
      <c r="T13" s="12">
        <v>0.1</v>
      </c>
      <c r="U13" s="12">
        <v>0.105</v>
      </c>
      <c r="V13" s="12">
        <v>0.112</v>
      </c>
      <c r="W13" s="12">
        <v>9.8000000000000004E-2</v>
      </c>
      <c r="X13" s="12">
        <v>8.8999999999999996E-2</v>
      </c>
      <c r="Y13" s="12">
        <v>0.09</v>
      </c>
      <c r="Z13" s="12">
        <v>9.7000000000000003E-2</v>
      </c>
      <c r="AA13" s="12">
        <v>0.106</v>
      </c>
      <c r="AB13" s="12">
        <v>8.8999999999999996E-2</v>
      </c>
      <c r="AC13" s="12">
        <v>0.1</v>
      </c>
      <c r="AD13" s="12">
        <v>0.10199999999999999</v>
      </c>
      <c r="AE13" s="12">
        <v>0.13</v>
      </c>
    </row>
    <row r="14" spans="1:31" x14ac:dyDescent="0.2">
      <c r="A14" s="66">
        <v>9</v>
      </c>
      <c r="B14" s="12">
        <v>7.0000000000000001E-3</v>
      </c>
      <c r="C14" s="12">
        <v>7.0000000000000001E-3</v>
      </c>
      <c r="D14" s="12">
        <v>8.9999999999999993E-3</v>
      </c>
      <c r="E14" s="12">
        <v>0.01</v>
      </c>
      <c r="F14" s="12">
        <v>1.4999999999999999E-2</v>
      </c>
      <c r="G14" s="12">
        <v>3.6999999999999998E-2</v>
      </c>
      <c r="H14" s="12">
        <v>3.4000000000000002E-2</v>
      </c>
      <c r="I14" s="12">
        <v>3.5000000000000003E-2</v>
      </c>
      <c r="J14" s="12">
        <v>0.04</v>
      </c>
      <c r="K14" s="12">
        <v>4.4999999999999998E-2</v>
      </c>
      <c r="L14" s="12">
        <v>5.8999999999999997E-2</v>
      </c>
      <c r="M14" s="12">
        <v>6.5000000000000002E-2</v>
      </c>
      <c r="N14" s="12">
        <v>0.11799999999999999</v>
      </c>
      <c r="O14" s="12">
        <v>0.114</v>
      </c>
      <c r="P14" s="12">
        <v>0.105</v>
      </c>
      <c r="Q14" s="12">
        <v>0.14299999999999999</v>
      </c>
      <c r="R14" s="12">
        <v>0.14399999999999999</v>
      </c>
      <c r="S14" s="12">
        <v>0.125</v>
      </c>
      <c r="T14" s="12">
        <v>0.111</v>
      </c>
      <c r="U14" s="12">
        <v>0.11799999999999999</v>
      </c>
      <c r="V14" s="12">
        <v>0.126</v>
      </c>
      <c r="W14" s="12">
        <v>0.109</v>
      </c>
      <c r="X14" s="12">
        <v>0.1</v>
      </c>
      <c r="Y14" s="12">
        <v>0.10100000000000001</v>
      </c>
      <c r="Z14" s="12">
        <v>0.108</v>
      </c>
      <c r="AA14" s="12">
        <v>0.12</v>
      </c>
      <c r="AB14" s="12">
        <v>0.10100000000000001</v>
      </c>
      <c r="AC14" s="12">
        <v>0.112</v>
      </c>
      <c r="AD14" s="12">
        <v>0.115</v>
      </c>
      <c r="AE14" s="12">
        <v>0.14599999999999999</v>
      </c>
    </row>
    <row r="15" spans="1:31" x14ac:dyDescent="0.2">
      <c r="A15" s="66">
        <v>10</v>
      </c>
      <c r="B15" s="12">
        <v>7.0000000000000001E-3</v>
      </c>
      <c r="C15" s="12">
        <v>8.0000000000000002E-3</v>
      </c>
      <c r="D15" s="12">
        <v>0.01</v>
      </c>
      <c r="E15" s="12">
        <v>1.2E-2</v>
      </c>
      <c r="F15" s="12">
        <v>1.7000000000000001E-2</v>
      </c>
      <c r="G15" s="12">
        <v>4.2000000000000003E-2</v>
      </c>
      <c r="H15" s="12">
        <v>3.6999999999999998E-2</v>
      </c>
      <c r="I15" s="12">
        <v>3.7999999999999999E-2</v>
      </c>
      <c r="J15" s="12">
        <v>4.4999999999999998E-2</v>
      </c>
      <c r="K15" s="12">
        <v>4.9000000000000002E-2</v>
      </c>
      <c r="L15" s="12">
        <v>6.6000000000000003E-2</v>
      </c>
      <c r="M15" s="12">
        <v>7.1999999999999995E-2</v>
      </c>
      <c r="N15" s="12">
        <v>0.13100000000000001</v>
      </c>
      <c r="O15" s="12">
        <v>0.126</v>
      </c>
      <c r="P15" s="12">
        <v>0.11700000000000001</v>
      </c>
      <c r="Q15" s="12">
        <v>0.158</v>
      </c>
      <c r="R15" s="12">
        <v>0.16</v>
      </c>
      <c r="S15" s="12">
        <v>0.13900000000000001</v>
      </c>
      <c r="T15" s="12">
        <v>0.124</v>
      </c>
      <c r="U15" s="12">
        <v>0.13</v>
      </c>
      <c r="V15" s="12">
        <v>0.14000000000000001</v>
      </c>
      <c r="W15" s="12">
        <v>0.121</v>
      </c>
      <c r="X15" s="12">
        <v>0.112</v>
      </c>
      <c r="Y15" s="12">
        <v>0.113</v>
      </c>
      <c r="Z15" s="12">
        <v>0.12</v>
      </c>
      <c r="AA15" s="12">
        <v>0.13200000000000001</v>
      </c>
      <c r="AB15" s="12">
        <v>0.111</v>
      </c>
      <c r="AC15" s="12">
        <v>0.123</v>
      </c>
      <c r="AD15" s="12">
        <v>0.128</v>
      </c>
      <c r="AE15" s="12">
        <v>0.16300000000000001</v>
      </c>
    </row>
    <row r="16" spans="1:31" x14ac:dyDescent="0.2">
      <c r="A16" s="66">
        <v>11</v>
      </c>
      <c r="B16" s="12">
        <v>8.0000000000000002E-3</v>
      </c>
      <c r="C16" s="12">
        <v>8.9999999999999993E-3</v>
      </c>
      <c r="D16" s="12">
        <v>1.0999999999999999E-2</v>
      </c>
      <c r="E16" s="12">
        <v>1.2999999999999999E-2</v>
      </c>
      <c r="F16" s="12">
        <v>1.7999999999999999E-2</v>
      </c>
      <c r="G16" s="12">
        <v>4.5999999999999999E-2</v>
      </c>
      <c r="H16" s="12">
        <v>4.1000000000000002E-2</v>
      </c>
      <c r="I16" s="12">
        <v>4.2000000000000003E-2</v>
      </c>
      <c r="J16" s="12">
        <v>4.9000000000000002E-2</v>
      </c>
      <c r="K16" s="12">
        <v>5.3999999999999999E-2</v>
      </c>
      <c r="L16" s="12">
        <v>7.1999999999999995E-2</v>
      </c>
      <c r="M16" s="12">
        <v>7.9000000000000001E-2</v>
      </c>
      <c r="N16" s="12">
        <v>0.14399999999999999</v>
      </c>
      <c r="O16" s="12">
        <v>0.14000000000000001</v>
      </c>
      <c r="P16" s="12">
        <v>0.128</v>
      </c>
      <c r="Q16" s="12">
        <v>0.17399999999999999</v>
      </c>
      <c r="R16" s="12">
        <v>0.17699999999999999</v>
      </c>
      <c r="S16" s="12">
        <v>0.152</v>
      </c>
      <c r="T16" s="12">
        <v>0.13700000000000001</v>
      </c>
      <c r="U16" s="12">
        <v>0.14399999999999999</v>
      </c>
      <c r="V16" s="12">
        <v>0.154</v>
      </c>
      <c r="W16" s="12">
        <v>0.13300000000000001</v>
      </c>
      <c r="X16" s="12">
        <v>0.123</v>
      </c>
      <c r="Y16" s="12">
        <v>0.123</v>
      </c>
      <c r="Z16" s="12">
        <v>0.13200000000000001</v>
      </c>
      <c r="AA16" s="12">
        <v>0.14499999999999999</v>
      </c>
      <c r="AB16" s="12">
        <v>0.123</v>
      </c>
      <c r="AC16" s="12">
        <v>0.13600000000000001</v>
      </c>
      <c r="AD16" s="12">
        <v>0.14099999999999999</v>
      </c>
      <c r="AE16" s="12">
        <v>0.17899999999999999</v>
      </c>
    </row>
    <row r="17" spans="1:31" x14ac:dyDescent="0.2">
      <c r="A17" s="66">
        <v>12</v>
      </c>
      <c r="B17" s="12">
        <v>8.9999999999999993E-3</v>
      </c>
      <c r="C17" s="12">
        <v>0.01</v>
      </c>
      <c r="D17" s="12">
        <v>1.2E-2</v>
      </c>
      <c r="E17" s="12">
        <v>1.4E-2</v>
      </c>
      <c r="F17" s="12">
        <v>0.02</v>
      </c>
      <c r="G17" s="12">
        <v>0.05</v>
      </c>
      <c r="H17" s="12">
        <v>4.4999999999999998E-2</v>
      </c>
      <c r="I17" s="12">
        <v>4.5999999999999999E-2</v>
      </c>
      <c r="J17" s="12">
        <v>5.2999999999999999E-2</v>
      </c>
      <c r="K17" s="12">
        <v>5.8999999999999997E-2</v>
      </c>
      <c r="L17" s="12">
        <v>7.8E-2</v>
      </c>
      <c r="M17" s="12">
        <v>8.5999999999999993E-2</v>
      </c>
      <c r="N17" s="12">
        <v>0.157</v>
      </c>
      <c r="O17" s="12">
        <v>0.152</v>
      </c>
      <c r="P17" s="12">
        <v>0.14000000000000001</v>
      </c>
      <c r="Q17" s="12">
        <v>0.189</v>
      </c>
      <c r="R17" s="12">
        <v>0.193</v>
      </c>
      <c r="S17" s="12">
        <v>0.16600000000000001</v>
      </c>
      <c r="T17" s="12">
        <v>0.14899999999999999</v>
      </c>
      <c r="U17" s="12">
        <v>0.157</v>
      </c>
      <c r="V17" s="12">
        <v>0.16800000000000001</v>
      </c>
      <c r="W17" s="12">
        <v>0.14499999999999999</v>
      </c>
      <c r="X17" s="12">
        <v>0.13400000000000001</v>
      </c>
      <c r="Y17" s="12">
        <v>0.13400000000000001</v>
      </c>
      <c r="Z17" s="12">
        <v>0.14399999999999999</v>
      </c>
      <c r="AA17" s="12">
        <v>0.159</v>
      </c>
      <c r="AB17" s="12">
        <v>0.13400000000000001</v>
      </c>
      <c r="AC17" s="12">
        <v>0.14899999999999999</v>
      </c>
      <c r="AD17" s="12">
        <v>0.154</v>
      </c>
      <c r="AE17" s="12">
        <v>0.19400000000000001</v>
      </c>
    </row>
    <row r="18" spans="1:31" x14ac:dyDescent="0.2">
      <c r="A18" s="66">
        <v>13</v>
      </c>
      <c r="B18" s="12">
        <v>8.9999999999999993E-3</v>
      </c>
      <c r="C18" s="12">
        <v>1.0999999999999999E-2</v>
      </c>
      <c r="D18" s="12">
        <v>1.2E-2</v>
      </c>
      <c r="E18" s="12">
        <v>1.4999999999999999E-2</v>
      </c>
      <c r="F18" s="12">
        <v>2.1000000000000001E-2</v>
      </c>
      <c r="G18" s="12">
        <v>5.2999999999999999E-2</v>
      </c>
      <c r="H18" s="12">
        <v>4.8000000000000001E-2</v>
      </c>
      <c r="I18" s="12">
        <v>4.9000000000000002E-2</v>
      </c>
      <c r="J18" s="12">
        <v>5.7000000000000002E-2</v>
      </c>
      <c r="K18" s="12">
        <v>6.3E-2</v>
      </c>
      <c r="L18" s="12">
        <v>8.4000000000000005E-2</v>
      </c>
      <c r="M18" s="12">
        <v>9.1999999999999998E-2</v>
      </c>
      <c r="N18" s="12">
        <v>0.16800000000000001</v>
      </c>
      <c r="O18" s="12">
        <v>0.16200000000000001</v>
      </c>
      <c r="P18" s="12">
        <v>0.14899999999999999</v>
      </c>
      <c r="Q18" s="12">
        <v>0.20200000000000001</v>
      </c>
      <c r="R18" s="12">
        <v>0.20499999999999999</v>
      </c>
      <c r="S18" s="12">
        <v>0.17699999999999999</v>
      </c>
      <c r="T18" s="12">
        <v>0.159</v>
      </c>
      <c r="U18" s="12">
        <v>0.16700000000000001</v>
      </c>
      <c r="V18" s="12">
        <v>0.17899999999999999</v>
      </c>
      <c r="W18" s="12">
        <v>0.155</v>
      </c>
      <c r="X18" s="12">
        <v>0.14299999999999999</v>
      </c>
      <c r="Y18" s="12">
        <v>0.14299999999999999</v>
      </c>
      <c r="Z18" s="12">
        <v>0.154</v>
      </c>
      <c r="AA18" s="12">
        <v>0.16800000000000001</v>
      </c>
      <c r="AB18" s="12">
        <v>0.14199999999999999</v>
      </c>
      <c r="AC18" s="12">
        <v>0.159</v>
      </c>
      <c r="AD18" s="12">
        <v>0.16400000000000001</v>
      </c>
      <c r="AE18" s="12">
        <v>0.20799999999999999</v>
      </c>
    </row>
    <row r="19" spans="1:31" x14ac:dyDescent="0.2">
      <c r="A19" s="66">
        <v>14</v>
      </c>
      <c r="B19" s="12">
        <v>0.01</v>
      </c>
      <c r="C19" s="12">
        <v>1.0999999999999999E-2</v>
      </c>
      <c r="D19" s="12">
        <v>1.2999999999999999E-2</v>
      </c>
      <c r="E19" s="12">
        <v>1.4999999999999999E-2</v>
      </c>
      <c r="F19" s="12">
        <v>2.1999999999999999E-2</v>
      </c>
      <c r="G19" s="12">
        <v>5.6000000000000001E-2</v>
      </c>
      <c r="H19" s="12">
        <v>5.0999999999999997E-2</v>
      </c>
      <c r="I19" s="12">
        <v>5.0999999999999997E-2</v>
      </c>
      <c r="J19" s="12">
        <v>0.06</v>
      </c>
      <c r="K19" s="12">
        <v>6.6000000000000003E-2</v>
      </c>
      <c r="L19" s="12">
        <v>8.7999999999999995E-2</v>
      </c>
      <c r="M19" s="12">
        <v>9.7000000000000003E-2</v>
      </c>
      <c r="N19" s="12">
        <v>0.17599999999999999</v>
      </c>
      <c r="O19" s="12">
        <v>0.16900000000000001</v>
      </c>
      <c r="P19" s="12">
        <v>0.156</v>
      </c>
      <c r="Q19" s="12">
        <v>0.21099999999999999</v>
      </c>
      <c r="R19" s="12">
        <v>0.215</v>
      </c>
      <c r="S19" s="12">
        <v>0.186</v>
      </c>
      <c r="T19" s="12">
        <v>0.16600000000000001</v>
      </c>
      <c r="U19" s="12">
        <v>0.17499999999999999</v>
      </c>
      <c r="V19" s="12">
        <v>0.187</v>
      </c>
      <c r="W19" s="12">
        <v>0.16200000000000001</v>
      </c>
      <c r="X19" s="12">
        <v>0.14899999999999999</v>
      </c>
      <c r="Y19" s="12">
        <v>0.15</v>
      </c>
      <c r="Z19" s="12">
        <v>0.161</v>
      </c>
      <c r="AA19" s="12">
        <v>0.17699999999999999</v>
      </c>
      <c r="AB19" s="12">
        <v>0.15</v>
      </c>
      <c r="AC19" s="12">
        <v>0.16600000000000001</v>
      </c>
      <c r="AD19" s="12">
        <v>0.17199999999999999</v>
      </c>
      <c r="AE19" s="12">
        <v>0.217</v>
      </c>
    </row>
    <row r="20" spans="1:31" x14ac:dyDescent="0.2">
      <c r="A20" s="66">
        <v>15</v>
      </c>
      <c r="B20" s="12">
        <v>1.0999999999999999E-2</v>
      </c>
      <c r="C20" s="12">
        <v>1.0999999999999999E-2</v>
      </c>
      <c r="D20" s="12">
        <v>1.4E-2</v>
      </c>
      <c r="E20" s="12">
        <v>1.6E-2</v>
      </c>
      <c r="F20" s="12">
        <v>2.3E-2</v>
      </c>
      <c r="G20" s="12">
        <v>5.8000000000000003E-2</v>
      </c>
      <c r="H20" s="12">
        <v>5.2999999999999999E-2</v>
      </c>
      <c r="I20" s="12">
        <v>5.3999999999999999E-2</v>
      </c>
      <c r="J20" s="12">
        <v>6.2E-2</v>
      </c>
      <c r="K20" s="12">
        <v>6.9000000000000006E-2</v>
      </c>
      <c r="L20" s="12">
        <v>9.1999999999999998E-2</v>
      </c>
      <c r="M20" s="12">
        <v>0.10100000000000001</v>
      </c>
      <c r="N20" s="12">
        <v>0.184</v>
      </c>
      <c r="O20" s="12">
        <v>0.17799999999999999</v>
      </c>
      <c r="P20" s="12">
        <v>0.16300000000000001</v>
      </c>
      <c r="Q20" s="12">
        <v>0.221</v>
      </c>
      <c r="R20" s="12">
        <v>0.224</v>
      </c>
      <c r="S20" s="12">
        <v>0.19400000000000001</v>
      </c>
      <c r="T20" s="12">
        <v>0.17299999999999999</v>
      </c>
      <c r="U20" s="12">
        <v>0.183</v>
      </c>
      <c r="V20" s="12">
        <v>0.19600000000000001</v>
      </c>
      <c r="W20" s="12">
        <v>0.17</v>
      </c>
      <c r="X20" s="12">
        <v>0.156</v>
      </c>
      <c r="Y20" s="12">
        <v>0.156</v>
      </c>
      <c r="Z20" s="12">
        <v>0.16800000000000001</v>
      </c>
      <c r="AA20" s="12">
        <v>0.184</v>
      </c>
      <c r="AB20" s="12">
        <v>0.156</v>
      </c>
      <c r="AC20" s="12">
        <v>0.17299999999999999</v>
      </c>
      <c r="AD20" s="12">
        <v>0.17899999999999999</v>
      </c>
      <c r="AE20" s="12">
        <v>0.22700000000000001</v>
      </c>
    </row>
    <row r="21" spans="1:31" x14ac:dyDescent="0.2">
      <c r="A21" s="66">
        <v>16</v>
      </c>
      <c r="B21" s="12">
        <v>1.0999999999999999E-2</v>
      </c>
      <c r="C21" s="12">
        <v>1.2E-2</v>
      </c>
      <c r="D21" s="12">
        <v>1.4999999999999999E-2</v>
      </c>
      <c r="E21" s="12">
        <v>1.7000000000000001E-2</v>
      </c>
      <c r="F21" s="12">
        <v>2.5000000000000001E-2</v>
      </c>
      <c r="G21" s="12">
        <v>6.0999999999999999E-2</v>
      </c>
      <c r="H21" s="12">
        <v>5.5E-2</v>
      </c>
      <c r="I21" s="12">
        <v>5.6000000000000001E-2</v>
      </c>
      <c r="J21" s="12">
        <v>6.5000000000000002E-2</v>
      </c>
      <c r="K21" s="12">
        <v>7.0999999999999994E-2</v>
      </c>
      <c r="L21" s="12">
        <v>9.5000000000000001E-2</v>
      </c>
      <c r="M21" s="12">
        <v>0.106</v>
      </c>
      <c r="N21" s="12">
        <v>0.192</v>
      </c>
      <c r="O21" s="12">
        <v>0.185</v>
      </c>
      <c r="P21" s="12">
        <v>0.17</v>
      </c>
      <c r="Q21" s="12">
        <v>0.23100000000000001</v>
      </c>
      <c r="R21" s="12">
        <v>0.23400000000000001</v>
      </c>
      <c r="S21" s="12">
        <v>0.20300000000000001</v>
      </c>
      <c r="T21" s="12">
        <v>0.18099999999999999</v>
      </c>
      <c r="U21" s="12">
        <v>0.191</v>
      </c>
      <c r="V21" s="12">
        <v>0.20399999999999999</v>
      </c>
      <c r="W21" s="12">
        <v>0.17699999999999999</v>
      </c>
      <c r="X21" s="12">
        <v>0.16200000000000001</v>
      </c>
      <c r="Y21" s="12">
        <v>0.16400000000000001</v>
      </c>
      <c r="Z21" s="12">
        <v>0.17499999999999999</v>
      </c>
      <c r="AA21" s="12">
        <v>0.193</v>
      </c>
      <c r="AB21" s="12">
        <v>0.16300000000000001</v>
      </c>
      <c r="AC21" s="12">
        <v>0.18</v>
      </c>
      <c r="AD21" s="12">
        <v>0.187</v>
      </c>
      <c r="AE21" s="12">
        <v>0.23699999999999999</v>
      </c>
    </row>
    <row r="22" spans="1:31" x14ac:dyDescent="0.2">
      <c r="A22" s="66">
        <v>17</v>
      </c>
      <c r="B22" s="12">
        <v>1.0999999999999999E-2</v>
      </c>
      <c r="C22" s="12">
        <v>1.2999999999999999E-2</v>
      </c>
      <c r="D22" s="12">
        <v>1.4999999999999999E-2</v>
      </c>
      <c r="E22" s="12">
        <v>1.7999999999999999E-2</v>
      </c>
      <c r="F22" s="12">
        <v>2.5000000000000001E-2</v>
      </c>
      <c r="G22" s="12">
        <v>6.4000000000000001E-2</v>
      </c>
      <c r="H22" s="12">
        <v>5.8000000000000003E-2</v>
      </c>
      <c r="I22" s="12">
        <v>5.8000000000000003E-2</v>
      </c>
      <c r="J22" s="12">
        <v>6.8000000000000005E-2</v>
      </c>
      <c r="K22" s="12">
        <v>7.4999999999999997E-2</v>
      </c>
      <c r="L22" s="12">
        <v>0.1</v>
      </c>
      <c r="M22" s="12">
        <v>0.11</v>
      </c>
      <c r="N22" s="12">
        <v>0.2</v>
      </c>
      <c r="O22" s="12">
        <v>0.193</v>
      </c>
      <c r="P22" s="12">
        <v>0.17699999999999999</v>
      </c>
      <c r="Q22" s="12">
        <v>0.24</v>
      </c>
      <c r="R22" s="12">
        <v>0.24399999999999999</v>
      </c>
      <c r="S22" s="12">
        <v>0.21099999999999999</v>
      </c>
      <c r="T22" s="12">
        <v>0.188</v>
      </c>
      <c r="U22" s="12">
        <v>0.19900000000000001</v>
      </c>
      <c r="V22" s="12">
        <v>0.21299999999999999</v>
      </c>
      <c r="W22" s="12">
        <v>0.184</v>
      </c>
      <c r="X22" s="12">
        <v>0.17</v>
      </c>
      <c r="Y22" s="12">
        <v>0.17</v>
      </c>
      <c r="Z22" s="12">
        <v>0.183</v>
      </c>
      <c r="AA22" s="12">
        <v>0.2</v>
      </c>
      <c r="AB22" s="12">
        <v>0.16900000000000001</v>
      </c>
      <c r="AC22" s="12">
        <v>0.188</v>
      </c>
      <c r="AD22" s="12">
        <v>0.19500000000000001</v>
      </c>
      <c r="AE22" s="12">
        <v>0.247</v>
      </c>
    </row>
    <row r="23" spans="1:31" x14ac:dyDescent="0.2">
      <c r="A23" s="66">
        <v>18</v>
      </c>
      <c r="B23" s="12">
        <v>1.0999999999999999E-2</v>
      </c>
      <c r="C23" s="12">
        <v>1.2999999999999999E-2</v>
      </c>
      <c r="D23" s="12">
        <v>1.6E-2</v>
      </c>
      <c r="E23" s="12">
        <v>1.9E-2</v>
      </c>
      <c r="F23" s="12">
        <v>2.5999999999999999E-2</v>
      </c>
      <c r="G23" s="12">
        <v>6.5000000000000002E-2</v>
      </c>
      <c r="H23" s="12">
        <v>0.06</v>
      </c>
      <c r="I23" s="12">
        <v>0.06</v>
      </c>
      <c r="J23" s="12">
        <v>7.0000000000000007E-2</v>
      </c>
      <c r="K23" s="12">
        <v>7.6999999999999999E-2</v>
      </c>
      <c r="L23" s="12">
        <v>0.104</v>
      </c>
      <c r="M23" s="12">
        <v>0.114</v>
      </c>
      <c r="N23" s="12">
        <v>0.20599999999999999</v>
      </c>
      <c r="O23" s="12">
        <v>0.19900000000000001</v>
      </c>
      <c r="P23" s="12">
        <v>0.183</v>
      </c>
      <c r="Q23" s="12">
        <v>0.248</v>
      </c>
      <c r="R23" s="12">
        <v>0.252</v>
      </c>
      <c r="S23" s="12">
        <v>0.217</v>
      </c>
      <c r="T23" s="12">
        <v>0.19400000000000001</v>
      </c>
      <c r="U23" s="12">
        <v>0.20499999999999999</v>
      </c>
      <c r="V23" s="12">
        <v>0.219</v>
      </c>
      <c r="W23" s="12">
        <v>0.19</v>
      </c>
      <c r="X23" s="12">
        <v>0.17499999999999999</v>
      </c>
      <c r="Y23" s="12">
        <v>0.17499999999999999</v>
      </c>
      <c r="Z23" s="12">
        <v>0.188</v>
      </c>
      <c r="AA23" s="12">
        <v>0.20699999999999999</v>
      </c>
      <c r="AB23" s="12">
        <v>0.17499999999999999</v>
      </c>
      <c r="AC23" s="12">
        <v>0.19400000000000001</v>
      </c>
      <c r="AD23" s="12">
        <v>0.20100000000000001</v>
      </c>
      <c r="AE23" s="12">
        <v>0.255</v>
      </c>
    </row>
    <row r="24" spans="1:31" x14ac:dyDescent="0.2">
      <c r="A24" s="66">
        <v>19</v>
      </c>
      <c r="B24" s="12">
        <v>1.0999999999999999E-2</v>
      </c>
      <c r="C24" s="12">
        <v>1.4E-2</v>
      </c>
      <c r="D24" s="12">
        <v>1.6E-2</v>
      </c>
      <c r="E24" s="12">
        <v>1.9E-2</v>
      </c>
      <c r="F24" s="12">
        <v>2.7E-2</v>
      </c>
      <c r="G24" s="12">
        <v>6.7000000000000004E-2</v>
      </c>
      <c r="H24" s="12">
        <v>0.06</v>
      </c>
      <c r="I24" s="12">
        <v>6.2E-2</v>
      </c>
      <c r="J24" s="12">
        <v>7.1999999999999995E-2</v>
      </c>
      <c r="K24" s="12">
        <v>7.9000000000000001E-2</v>
      </c>
      <c r="L24" s="12">
        <v>0.106</v>
      </c>
      <c r="M24" s="12">
        <v>0.11600000000000001</v>
      </c>
      <c r="N24" s="12">
        <v>0.21199999999999999</v>
      </c>
      <c r="O24" s="12">
        <v>0.20499999999999999</v>
      </c>
      <c r="P24" s="12">
        <v>0.187</v>
      </c>
      <c r="Q24" s="12">
        <v>0.254</v>
      </c>
      <c r="R24" s="12">
        <v>0.25900000000000001</v>
      </c>
      <c r="S24" s="12">
        <v>0.224</v>
      </c>
      <c r="T24" s="12">
        <v>0.2</v>
      </c>
      <c r="U24" s="12">
        <v>0.21099999999999999</v>
      </c>
      <c r="V24" s="12">
        <v>0.22600000000000001</v>
      </c>
      <c r="W24" s="12">
        <v>0.19500000000000001</v>
      </c>
      <c r="X24" s="12">
        <v>0.18</v>
      </c>
      <c r="Y24" s="12">
        <v>0.18</v>
      </c>
      <c r="Z24" s="12">
        <v>0.19400000000000001</v>
      </c>
      <c r="AA24" s="12">
        <v>0.21199999999999999</v>
      </c>
      <c r="AB24" s="12">
        <v>0.17899999999999999</v>
      </c>
      <c r="AC24" s="12">
        <v>0.19900000000000001</v>
      </c>
      <c r="AD24" s="12">
        <v>0.20599999999999999</v>
      </c>
      <c r="AE24" s="12">
        <v>0.26200000000000001</v>
      </c>
    </row>
    <row r="25" spans="1:31" x14ac:dyDescent="0.2">
      <c r="A25" s="66">
        <v>20</v>
      </c>
      <c r="B25" s="12">
        <v>1.2E-2</v>
      </c>
      <c r="C25" s="12">
        <v>1.4E-2</v>
      </c>
      <c r="D25" s="12">
        <v>1.6E-2</v>
      </c>
      <c r="E25" s="12">
        <v>0.02</v>
      </c>
      <c r="F25" s="12">
        <v>2.7E-2</v>
      </c>
      <c r="G25" s="12">
        <v>6.9000000000000006E-2</v>
      </c>
      <c r="H25" s="12">
        <v>6.2E-2</v>
      </c>
      <c r="I25" s="12">
        <v>6.4000000000000001E-2</v>
      </c>
      <c r="J25" s="12">
        <v>7.3999999999999996E-2</v>
      </c>
      <c r="K25" s="12">
        <v>8.2000000000000003E-2</v>
      </c>
      <c r="L25" s="12">
        <v>0.109</v>
      </c>
      <c r="M25" s="12">
        <v>0.11899999999999999</v>
      </c>
      <c r="N25" s="12">
        <v>0.218</v>
      </c>
      <c r="O25" s="12">
        <v>0.20899999999999999</v>
      </c>
      <c r="P25" s="12">
        <v>0.193</v>
      </c>
      <c r="Q25" s="12">
        <v>0.26100000000000001</v>
      </c>
      <c r="R25" s="12">
        <v>0.26500000000000001</v>
      </c>
      <c r="S25" s="12">
        <v>0.22900000000000001</v>
      </c>
      <c r="T25" s="12">
        <v>0.20499999999999999</v>
      </c>
      <c r="U25" s="12">
        <v>0.216</v>
      </c>
      <c r="V25" s="12">
        <v>0.23100000000000001</v>
      </c>
      <c r="W25" s="12">
        <v>0.2</v>
      </c>
      <c r="X25" s="12">
        <v>0.185</v>
      </c>
      <c r="Y25" s="12">
        <v>0.186</v>
      </c>
      <c r="Z25" s="12">
        <v>0.19800000000000001</v>
      </c>
      <c r="AA25" s="12">
        <v>0.218</v>
      </c>
      <c r="AB25" s="12">
        <v>0.184</v>
      </c>
      <c r="AC25" s="12">
        <v>0.20399999999999999</v>
      </c>
      <c r="AD25" s="12">
        <v>0.21099999999999999</v>
      </c>
      <c r="AE25" s="12">
        <v>0.26800000000000002</v>
      </c>
    </row>
    <row r="26" spans="1:31" x14ac:dyDescent="0.2">
      <c r="A26" s="66">
        <v>21</v>
      </c>
      <c r="B26" s="12">
        <v>1.2E-2</v>
      </c>
      <c r="C26" s="12">
        <v>1.4E-2</v>
      </c>
      <c r="D26" s="12">
        <v>1.6E-2</v>
      </c>
      <c r="E26" s="12">
        <v>0.02</v>
      </c>
      <c r="F26" s="12">
        <v>2.8000000000000001E-2</v>
      </c>
      <c r="G26" s="12">
        <v>7.0000000000000007E-2</v>
      </c>
      <c r="H26" s="12">
        <v>6.4000000000000001E-2</v>
      </c>
      <c r="I26" s="12">
        <v>6.5000000000000002E-2</v>
      </c>
      <c r="J26" s="12">
        <v>7.5999999999999998E-2</v>
      </c>
      <c r="K26" s="12">
        <v>8.3000000000000004E-2</v>
      </c>
      <c r="L26" s="12">
        <v>0.112</v>
      </c>
      <c r="M26" s="12">
        <v>0.122</v>
      </c>
      <c r="N26" s="12">
        <v>0.223</v>
      </c>
      <c r="O26" s="12">
        <v>0.215</v>
      </c>
      <c r="P26" s="12">
        <v>0.19700000000000001</v>
      </c>
      <c r="Q26" s="12">
        <v>0.26800000000000002</v>
      </c>
      <c r="R26" s="12">
        <v>0.27200000000000002</v>
      </c>
      <c r="S26" s="12">
        <v>0.23499999999999999</v>
      </c>
      <c r="T26" s="12">
        <v>0.21</v>
      </c>
      <c r="U26" s="12">
        <v>0.221</v>
      </c>
      <c r="V26" s="12">
        <v>0.23799999999999999</v>
      </c>
      <c r="W26" s="12">
        <v>0.20599999999999999</v>
      </c>
      <c r="X26" s="12">
        <v>0.188</v>
      </c>
      <c r="Y26" s="12">
        <v>0.189</v>
      </c>
      <c r="Z26" s="12">
        <v>0.20399999999999999</v>
      </c>
      <c r="AA26" s="12">
        <v>0.223</v>
      </c>
      <c r="AB26" s="12">
        <v>0.188</v>
      </c>
      <c r="AC26" s="12">
        <v>0.20899999999999999</v>
      </c>
      <c r="AD26" s="12">
        <v>0.216</v>
      </c>
      <c r="AE26" s="12">
        <v>0.27500000000000002</v>
      </c>
    </row>
    <row r="27" spans="1:31" x14ac:dyDescent="0.2">
      <c r="A27" s="66">
        <v>22</v>
      </c>
      <c r="B27" s="12">
        <v>1.2999999999999999E-2</v>
      </c>
      <c r="C27" s="12">
        <v>1.4999999999999999E-2</v>
      </c>
      <c r="D27" s="12">
        <v>1.7000000000000001E-2</v>
      </c>
      <c r="E27" s="12">
        <v>0.02</v>
      </c>
      <c r="F27" s="12">
        <v>2.9000000000000001E-2</v>
      </c>
      <c r="G27" s="12">
        <v>7.1999999999999995E-2</v>
      </c>
      <c r="H27" s="12">
        <v>6.5000000000000002E-2</v>
      </c>
      <c r="I27" s="12">
        <v>6.6000000000000003E-2</v>
      </c>
      <c r="J27" s="12">
        <v>7.6999999999999999E-2</v>
      </c>
      <c r="K27" s="12">
        <v>8.5000000000000006E-2</v>
      </c>
      <c r="L27" s="12">
        <v>0.114</v>
      </c>
      <c r="M27" s="12">
        <v>0.125</v>
      </c>
      <c r="N27" s="12">
        <v>0.22800000000000001</v>
      </c>
      <c r="O27" s="12">
        <v>0.22</v>
      </c>
      <c r="P27" s="12">
        <v>0.20200000000000001</v>
      </c>
      <c r="Q27" s="12">
        <v>0.27500000000000002</v>
      </c>
      <c r="R27" s="12">
        <v>0.27900000000000003</v>
      </c>
      <c r="S27" s="12">
        <v>0.24</v>
      </c>
      <c r="T27" s="12">
        <v>0.215</v>
      </c>
      <c r="U27" s="12">
        <v>0.22600000000000001</v>
      </c>
      <c r="V27" s="12">
        <v>0.24299999999999999</v>
      </c>
      <c r="W27" s="12">
        <v>0.21099999999999999</v>
      </c>
      <c r="X27" s="12">
        <v>0.193</v>
      </c>
      <c r="Y27" s="12">
        <v>0.19500000000000001</v>
      </c>
      <c r="Z27" s="12">
        <v>0.20899999999999999</v>
      </c>
      <c r="AA27" s="12">
        <v>0.22900000000000001</v>
      </c>
      <c r="AB27" s="12">
        <v>0.19400000000000001</v>
      </c>
      <c r="AC27" s="12">
        <v>0.214</v>
      </c>
      <c r="AD27" s="12">
        <v>0.223</v>
      </c>
      <c r="AE27" s="12">
        <v>0.28199999999999997</v>
      </c>
    </row>
    <row r="28" spans="1:31" x14ac:dyDescent="0.2">
      <c r="A28" s="66">
        <v>23</v>
      </c>
      <c r="B28" s="12">
        <v>1.2999999999999999E-2</v>
      </c>
      <c r="C28" s="12">
        <v>1.4999999999999999E-2</v>
      </c>
      <c r="D28" s="12">
        <v>1.7000000000000001E-2</v>
      </c>
      <c r="E28" s="12">
        <v>0.02</v>
      </c>
      <c r="F28" s="12">
        <v>2.9000000000000001E-2</v>
      </c>
      <c r="G28" s="12">
        <v>7.3999999999999996E-2</v>
      </c>
      <c r="H28" s="12">
        <v>6.7000000000000004E-2</v>
      </c>
      <c r="I28" s="12">
        <v>6.8000000000000005E-2</v>
      </c>
      <c r="J28" s="12">
        <v>7.9000000000000001E-2</v>
      </c>
      <c r="K28" s="12">
        <v>8.6999999999999994E-2</v>
      </c>
      <c r="L28" s="12">
        <v>0.11600000000000001</v>
      </c>
      <c r="M28" s="12">
        <v>0.128</v>
      </c>
      <c r="N28" s="12">
        <v>0.23300000000000001</v>
      </c>
      <c r="O28" s="12">
        <v>0.22500000000000001</v>
      </c>
      <c r="P28" s="12">
        <v>0.20699999999999999</v>
      </c>
      <c r="Q28" s="12">
        <v>0.28100000000000003</v>
      </c>
      <c r="R28" s="12">
        <v>0.28399999999999997</v>
      </c>
      <c r="S28" s="12">
        <v>0.246</v>
      </c>
      <c r="T28" s="12">
        <v>0.219</v>
      </c>
      <c r="U28" s="12">
        <v>0.23100000000000001</v>
      </c>
      <c r="V28" s="12">
        <v>0.248</v>
      </c>
      <c r="W28" s="12">
        <v>0.215</v>
      </c>
      <c r="X28" s="12">
        <v>0.19700000000000001</v>
      </c>
      <c r="Y28" s="12">
        <v>0.19800000000000001</v>
      </c>
      <c r="Z28" s="12">
        <v>0.21299999999999999</v>
      </c>
      <c r="AA28" s="12">
        <v>0.23400000000000001</v>
      </c>
      <c r="AB28" s="12">
        <v>0.19700000000000001</v>
      </c>
      <c r="AC28" s="12">
        <v>0.219</v>
      </c>
      <c r="AD28" s="12">
        <v>0.22700000000000001</v>
      </c>
      <c r="AE28" s="12">
        <v>0.28799999999999998</v>
      </c>
    </row>
    <row r="29" spans="1:31" x14ac:dyDescent="0.2">
      <c r="A29" s="66">
        <v>24</v>
      </c>
      <c r="B29" s="12">
        <v>1.2999999999999999E-2</v>
      </c>
      <c r="C29" s="12">
        <v>1.6E-2</v>
      </c>
      <c r="D29" s="12">
        <v>1.7999999999999999E-2</v>
      </c>
      <c r="E29" s="12">
        <v>2.1000000000000001E-2</v>
      </c>
      <c r="F29" s="12">
        <v>0.03</v>
      </c>
      <c r="G29" s="12">
        <v>7.5999999999999998E-2</v>
      </c>
      <c r="H29" s="12">
        <v>6.8000000000000005E-2</v>
      </c>
      <c r="I29" s="12">
        <v>6.9000000000000006E-2</v>
      </c>
      <c r="J29" s="12">
        <v>8.1000000000000003E-2</v>
      </c>
      <c r="K29" s="12">
        <v>8.8999999999999996E-2</v>
      </c>
      <c r="L29" s="12">
        <v>0.11899999999999999</v>
      </c>
      <c r="M29" s="12">
        <v>0.13</v>
      </c>
      <c r="N29" s="12">
        <v>0.23799999999999999</v>
      </c>
      <c r="O29" s="12">
        <v>0.22900000000000001</v>
      </c>
      <c r="P29" s="12">
        <v>0.21</v>
      </c>
      <c r="Q29" s="12">
        <v>0.28599999999999998</v>
      </c>
      <c r="R29" s="12">
        <v>0.28999999999999998</v>
      </c>
      <c r="S29" s="12">
        <v>0.251</v>
      </c>
      <c r="T29" s="12">
        <v>0.224</v>
      </c>
      <c r="U29" s="12">
        <v>0.23599999999999999</v>
      </c>
      <c r="V29" s="12">
        <v>0.253</v>
      </c>
      <c r="W29" s="12">
        <v>0.219</v>
      </c>
      <c r="X29" s="12">
        <v>0.20200000000000001</v>
      </c>
      <c r="Y29" s="12">
        <v>0.20200000000000001</v>
      </c>
      <c r="Z29" s="12">
        <v>0.217</v>
      </c>
      <c r="AA29" s="12">
        <v>0.23899999999999999</v>
      </c>
      <c r="AB29" s="12">
        <v>0.20100000000000001</v>
      </c>
      <c r="AC29" s="12">
        <v>0.224</v>
      </c>
      <c r="AD29" s="12">
        <v>0.23200000000000001</v>
      </c>
      <c r="AE29" s="12">
        <v>0.29399999999999998</v>
      </c>
    </row>
    <row r="30" spans="1:31" x14ac:dyDescent="0.2">
      <c r="A30" s="66">
        <v>25</v>
      </c>
      <c r="B30" s="12">
        <v>1.2999999999999999E-2</v>
      </c>
      <c r="C30" s="12">
        <v>1.6E-2</v>
      </c>
      <c r="D30" s="12">
        <v>1.7999999999999999E-2</v>
      </c>
      <c r="E30" s="12">
        <v>2.1999999999999999E-2</v>
      </c>
      <c r="F30" s="12">
        <v>3.1E-2</v>
      </c>
      <c r="G30" s="12">
        <v>7.6999999999999999E-2</v>
      </c>
      <c r="H30" s="12">
        <v>6.9000000000000006E-2</v>
      </c>
      <c r="I30" s="12">
        <v>7.0999999999999994E-2</v>
      </c>
      <c r="J30" s="12">
        <v>8.2000000000000003E-2</v>
      </c>
      <c r="K30" s="12">
        <v>0.09</v>
      </c>
      <c r="L30" s="12">
        <v>0.121</v>
      </c>
      <c r="M30" s="12">
        <v>0.13300000000000001</v>
      </c>
      <c r="N30" s="12">
        <v>0.24199999999999999</v>
      </c>
      <c r="O30" s="12">
        <v>0.23300000000000001</v>
      </c>
      <c r="P30" s="12">
        <v>0.215</v>
      </c>
      <c r="Q30" s="12">
        <v>0.29099999999999998</v>
      </c>
      <c r="R30" s="12">
        <v>0.29599999999999999</v>
      </c>
      <c r="S30" s="12">
        <v>0.255</v>
      </c>
      <c r="T30" s="12">
        <v>0.22800000000000001</v>
      </c>
      <c r="U30" s="12">
        <v>0.24099999999999999</v>
      </c>
      <c r="V30" s="12">
        <v>0.25800000000000001</v>
      </c>
      <c r="W30" s="12">
        <v>0.224</v>
      </c>
      <c r="X30" s="12">
        <v>0.20599999999999999</v>
      </c>
      <c r="Y30" s="12">
        <v>0.20599999999999999</v>
      </c>
      <c r="Z30" s="12">
        <v>0.221</v>
      </c>
      <c r="AA30" s="12">
        <v>0.24299999999999999</v>
      </c>
      <c r="AB30" s="12">
        <v>0.20499999999999999</v>
      </c>
      <c r="AC30" s="12">
        <v>0.22800000000000001</v>
      </c>
      <c r="AD30" s="12">
        <v>0.23599999999999999</v>
      </c>
      <c r="AE30" s="12">
        <v>0.29899999999999999</v>
      </c>
    </row>
    <row r="31" spans="1:31" x14ac:dyDescent="0.2">
      <c r="A31" s="66">
        <v>26</v>
      </c>
      <c r="B31" s="12">
        <v>1.4E-2</v>
      </c>
      <c r="C31" s="12">
        <v>1.6E-2</v>
      </c>
      <c r="D31" s="12">
        <v>1.9E-2</v>
      </c>
      <c r="E31" s="12">
        <v>2.1999999999999999E-2</v>
      </c>
      <c r="F31" s="12">
        <v>3.1E-2</v>
      </c>
      <c r="G31" s="12">
        <v>7.8E-2</v>
      </c>
      <c r="H31" s="12">
        <v>7.0999999999999994E-2</v>
      </c>
      <c r="I31" s="12">
        <v>7.1999999999999995E-2</v>
      </c>
      <c r="J31" s="12">
        <v>8.4000000000000005E-2</v>
      </c>
      <c r="K31" s="12">
        <v>9.1999999999999998E-2</v>
      </c>
      <c r="L31" s="12">
        <v>0.123</v>
      </c>
      <c r="M31" s="12">
        <v>0.13500000000000001</v>
      </c>
      <c r="N31" s="12">
        <v>0.247</v>
      </c>
      <c r="O31" s="12">
        <v>0.23799999999999999</v>
      </c>
      <c r="P31" s="12">
        <v>0.218</v>
      </c>
      <c r="Q31" s="12">
        <v>0.29699999999999999</v>
      </c>
      <c r="R31" s="12">
        <v>0.30099999999999999</v>
      </c>
      <c r="S31" s="12">
        <v>0.26</v>
      </c>
      <c r="T31" s="12">
        <v>0.23200000000000001</v>
      </c>
      <c r="U31" s="12">
        <v>0.245</v>
      </c>
      <c r="V31" s="12">
        <v>0.26200000000000001</v>
      </c>
      <c r="W31" s="12">
        <v>0.22700000000000001</v>
      </c>
      <c r="X31" s="12">
        <v>0.21</v>
      </c>
      <c r="Y31" s="12">
        <v>0.21</v>
      </c>
      <c r="Z31" s="12">
        <v>0.22600000000000001</v>
      </c>
      <c r="AA31" s="12">
        <v>0.248</v>
      </c>
      <c r="AB31" s="12">
        <v>0.20899999999999999</v>
      </c>
      <c r="AC31" s="12">
        <v>0.23200000000000001</v>
      </c>
      <c r="AD31" s="12">
        <v>0.24099999999999999</v>
      </c>
      <c r="AE31" s="12">
        <v>0.30399999999999999</v>
      </c>
    </row>
    <row r="32" spans="1:31" x14ac:dyDescent="0.2">
      <c r="A32" s="66">
        <v>27</v>
      </c>
      <c r="B32" s="12">
        <v>1.4E-2</v>
      </c>
      <c r="C32" s="12">
        <v>1.6E-2</v>
      </c>
      <c r="D32" s="12">
        <v>1.9E-2</v>
      </c>
      <c r="E32" s="12">
        <v>2.1999999999999999E-2</v>
      </c>
      <c r="F32" s="12">
        <v>3.2000000000000001E-2</v>
      </c>
      <c r="G32" s="12">
        <v>0.08</v>
      </c>
      <c r="H32" s="12">
        <v>7.1999999999999995E-2</v>
      </c>
      <c r="I32" s="12">
        <v>7.2999999999999995E-2</v>
      </c>
      <c r="J32" s="12">
        <v>8.5000000000000006E-2</v>
      </c>
      <c r="K32" s="12">
        <v>9.4E-2</v>
      </c>
      <c r="L32" s="12">
        <v>0.125</v>
      </c>
      <c r="M32" s="12">
        <v>0.13800000000000001</v>
      </c>
      <c r="N32" s="12">
        <v>0.251</v>
      </c>
      <c r="O32" s="12">
        <v>0.24199999999999999</v>
      </c>
      <c r="P32" s="12">
        <v>0.223</v>
      </c>
      <c r="Q32" s="12">
        <v>0.30199999999999999</v>
      </c>
      <c r="R32" s="12">
        <v>0.307</v>
      </c>
      <c r="S32" s="12">
        <v>0.26500000000000001</v>
      </c>
      <c r="T32" s="12">
        <v>0.23599999999999999</v>
      </c>
      <c r="U32" s="12">
        <v>0.25</v>
      </c>
      <c r="V32" s="12">
        <v>0.26800000000000002</v>
      </c>
      <c r="W32" s="12">
        <v>0.23200000000000001</v>
      </c>
      <c r="X32" s="12">
        <v>0.21299999999999999</v>
      </c>
      <c r="Y32" s="12">
        <v>0.214</v>
      </c>
      <c r="Z32" s="12">
        <v>0.23</v>
      </c>
      <c r="AA32" s="12">
        <v>0.253</v>
      </c>
      <c r="AB32" s="12">
        <v>0.21299999999999999</v>
      </c>
      <c r="AC32" s="12">
        <v>0.23699999999999999</v>
      </c>
      <c r="AD32" s="12">
        <v>0.24399999999999999</v>
      </c>
      <c r="AE32" s="12">
        <v>0.311</v>
      </c>
    </row>
    <row r="33" spans="1:31" x14ac:dyDescent="0.2">
      <c r="A33" s="66">
        <v>28</v>
      </c>
      <c r="B33" s="12">
        <v>1.4E-2</v>
      </c>
      <c r="C33" s="12">
        <v>1.6E-2</v>
      </c>
      <c r="D33" s="12">
        <v>0.02</v>
      </c>
      <c r="E33" s="12">
        <v>2.3E-2</v>
      </c>
      <c r="F33" s="12">
        <v>3.2000000000000001E-2</v>
      </c>
      <c r="G33" s="12">
        <v>8.2000000000000003E-2</v>
      </c>
      <c r="H33" s="12">
        <v>7.3999999999999996E-2</v>
      </c>
      <c r="I33" s="12">
        <v>7.4999999999999997E-2</v>
      </c>
      <c r="J33" s="12">
        <v>8.6999999999999994E-2</v>
      </c>
      <c r="K33" s="12">
        <v>9.6000000000000002E-2</v>
      </c>
      <c r="L33" s="12">
        <v>0.128</v>
      </c>
      <c r="M33" s="12">
        <v>0.14099999999999999</v>
      </c>
      <c r="N33" s="12">
        <v>0.25700000000000001</v>
      </c>
      <c r="O33" s="12">
        <v>0.247</v>
      </c>
      <c r="P33" s="12">
        <v>0.22800000000000001</v>
      </c>
      <c r="Q33" s="12">
        <v>0.309</v>
      </c>
      <c r="R33" s="12">
        <v>0.314</v>
      </c>
      <c r="S33" s="12">
        <v>0.27100000000000002</v>
      </c>
      <c r="T33" s="12">
        <v>0.24299999999999999</v>
      </c>
      <c r="U33" s="12">
        <v>0.25600000000000001</v>
      </c>
      <c r="V33" s="12">
        <v>0.27400000000000002</v>
      </c>
      <c r="W33" s="12">
        <v>0.23699999999999999</v>
      </c>
      <c r="X33" s="12">
        <v>0.218</v>
      </c>
      <c r="Y33" s="12">
        <v>0.219</v>
      </c>
      <c r="Z33" s="12">
        <v>0.23400000000000001</v>
      </c>
      <c r="AA33" s="12">
        <v>0.25700000000000001</v>
      </c>
      <c r="AB33" s="12">
        <v>0.218</v>
      </c>
      <c r="AC33" s="12">
        <v>0.24199999999999999</v>
      </c>
      <c r="AD33" s="12">
        <v>0.25</v>
      </c>
      <c r="AE33" s="12">
        <v>0.318</v>
      </c>
    </row>
    <row r="34" spans="1:31" x14ac:dyDescent="0.2">
      <c r="A34" s="66">
        <v>29</v>
      </c>
      <c r="B34" s="12">
        <v>1.4999999999999999E-2</v>
      </c>
      <c r="C34" s="12">
        <v>1.7000000000000001E-2</v>
      </c>
      <c r="D34" s="12">
        <v>0.02</v>
      </c>
      <c r="E34" s="12">
        <v>2.4E-2</v>
      </c>
      <c r="F34" s="12">
        <v>3.3000000000000002E-2</v>
      </c>
      <c r="G34" s="12">
        <v>8.4000000000000005E-2</v>
      </c>
      <c r="H34" s="12">
        <v>7.5999999999999998E-2</v>
      </c>
      <c r="I34" s="12">
        <v>7.6999999999999999E-2</v>
      </c>
      <c r="J34" s="12">
        <v>0.09</v>
      </c>
      <c r="K34" s="12">
        <v>9.9000000000000005E-2</v>
      </c>
      <c r="L34" s="12">
        <v>0.13100000000000001</v>
      </c>
      <c r="M34" s="12">
        <v>0.14499999999999999</v>
      </c>
      <c r="N34" s="12">
        <v>0.26400000000000001</v>
      </c>
      <c r="O34" s="12">
        <v>0.255</v>
      </c>
      <c r="P34" s="12">
        <v>0.23400000000000001</v>
      </c>
      <c r="Q34" s="12">
        <v>0.318</v>
      </c>
      <c r="R34" s="12">
        <v>0.32300000000000001</v>
      </c>
      <c r="S34" s="12">
        <v>0.27800000000000002</v>
      </c>
      <c r="T34" s="12">
        <v>0.249</v>
      </c>
      <c r="U34" s="12">
        <v>0.26300000000000001</v>
      </c>
      <c r="V34" s="12">
        <v>0.28100000000000003</v>
      </c>
      <c r="W34" s="12">
        <v>0.24299999999999999</v>
      </c>
      <c r="X34" s="12">
        <v>0.223</v>
      </c>
      <c r="Y34" s="12">
        <v>0.22500000000000001</v>
      </c>
      <c r="Z34" s="12">
        <v>0.24099999999999999</v>
      </c>
      <c r="AA34" s="12">
        <v>0.26500000000000001</v>
      </c>
      <c r="AB34" s="12">
        <v>0.223</v>
      </c>
      <c r="AC34" s="12">
        <v>0.248</v>
      </c>
      <c r="AD34" s="12">
        <v>0.25700000000000001</v>
      </c>
      <c r="AE34" s="12">
        <v>0.32600000000000001</v>
      </c>
    </row>
    <row r="35" spans="1:31" x14ac:dyDescent="0.2">
      <c r="A35" s="66">
        <v>30</v>
      </c>
      <c r="B35" s="12">
        <v>1.4999999999999999E-2</v>
      </c>
      <c r="C35" s="12">
        <v>1.7000000000000001E-2</v>
      </c>
      <c r="D35" s="12">
        <v>2.1000000000000001E-2</v>
      </c>
      <c r="E35" s="12">
        <v>2.5000000000000001E-2</v>
      </c>
      <c r="F35" s="12">
        <v>3.4000000000000002E-2</v>
      </c>
      <c r="G35" s="12">
        <v>8.5999999999999993E-2</v>
      </c>
      <c r="H35" s="12">
        <v>7.8E-2</v>
      </c>
      <c r="I35" s="12">
        <v>7.9000000000000001E-2</v>
      </c>
      <c r="J35" s="12">
        <v>9.1999999999999998E-2</v>
      </c>
      <c r="K35" s="12">
        <v>0.10100000000000001</v>
      </c>
      <c r="L35" s="12">
        <v>0.13500000000000001</v>
      </c>
      <c r="M35" s="12">
        <v>0.14899999999999999</v>
      </c>
      <c r="N35" s="12">
        <v>0.27100000000000002</v>
      </c>
      <c r="O35" s="12">
        <v>0.26100000000000001</v>
      </c>
      <c r="P35" s="12">
        <v>0.24</v>
      </c>
      <c r="Q35" s="12">
        <v>0.32600000000000001</v>
      </c>
      <c r="R35" s="12">
        <v>0.33</v>
      </c>
      <c r="S35" s="12">
        <v>0.28599999999999998</v>
      </c>
      <c r="T35" s="12">
        <v>0.255</v>
      </c>
      <c r="U35" s="12">
        <v>0.27</v>
      </c>
      <c r="V35" s="12">
        <v>0.28899999999999998</v>
      </c>
      <c r="W35" s="12">
        <v>0.25</v>
      </c>
      <c r="X35" s="12">
        <v>0.22900000000000001</v>
      </c>
      <c r="Y35" s="12">
        <v>0.23</v>
      </c>
      <c r="Z35" s="12">
        <v>0.248</v>
      </c>
      <c r="AA35" s="12">
        <v>0.27200000000000002</v>
      </c>
      <c r="AB35" s="12">
        <v>0.23</v>
      </c>
      <c r="AC35" s="12">
        <v>0.255</v>
      </c>
      <c r="AD35" s="12">
        <v>0.26400000000000001</v>
      </c>
      <c r="AE35" s="12">
        <v>0.33400000000000002</v>
      </c>
    </row>
    <row r="36" spans="1:31" x14ac:dyDescent="0.2">
      <c r="A36" s="66">
        <v>31</v>
      </c>
      <c r="B36" s="12">
        <v>1.6E-2</v>
      </c>
      <c r="C36" s="12">
        <v>1.7999999999999999E-2</v>
      </c>
      <c r="D36" s="12">
        <v>2.1000000000000001E-2</v>
      </c>
      <c r="E36" s="12">
        <v>2.5000000000000001E-2</v>
      </c>
      <c r="F36" s="12">
        <v>3.5000000000000003E-2</v>
      </c>
      <c r="G36" s="12">
        <v>8.8999999999999996E-2</v>
      </c>
      <c r="H36" s="12">
        <v>0.08</v>
      </c>
      <c r="I36" s="12">
        <v>8.1000000000000003E-2</v>
      </c>
      <c r="J36" s="12">
        <v>9.4E-2</v>
      </c>
      <c r="K36" s="12">
        <v>0.104</v>
      </c>
      <c r="L36" s="12">
        <v>0.13900000000000001</v>
      </c>
      <c r="M36" s="12">
        <v>0.153</v>
      </c>
      <c r="N36" s="12">
        <v>0.27800000000000002</v>
      </c>
      <c r="O36" s="12">
        <v>0.26800000000000002</v>
      </c>
      <c r="P36" s="12">
        <v>0.246</v>
      </c>
      <c r="Q36" s="12">
        <v>0.33400000000000002</v>
      </c>
      <c r="R36" s="12">
        <v>0.33900000000000002</v>
      </c>
      <c r="S36" s="12">
        <v>0.29299999999999998</v>
      </c>
      <c r="T36" s="12">
        <v>0.26100000000000001</v>
      </c>
      <c r="U36" s="12">
        <v>0.27600000000000002</v>
      </c>
      <c r="V36" s="12">
        <v>0.29499999999999998</v>
      </c>
      <c r="W36" s="12">
        <v>0.25600000000000001</v>
      </c>
      <c r="X36" s="12">
        <v>0.23599999999999999</v>
      </c>
      <c r="Y36" s="12">
        <v>0.23699999999999999</v>
      </c>
      <c r="Z36" s="12">
        <v>0.254</v>
      </c>
      <c r="AA36" s="12">
        <v>0.27900000000000003</v>
      </c>
      <c r="AB36" s="12">
        <v>0.23599999999999999</v>
      </c>
      <c r="AC36" s="12">
        <v>0.26200000000000001</v>
      </c>
      <c r="AD36" s="12">
        <v>0.27</v>
      </c>
      <c r="AE36" s="12">
        <v>0.34300000000000003</v>
      </c>
    </row>
    <row r="37" spans="1:31" x14ac:dyDescent="0.2">
      <c r="A37" s="66">
        <v>32</v>
      </c>
      <c r="B37" s="12">
        <v>1.6E-2</v>
      </c>
      <c r="C37" s="12">
        <v>1.7999999999999999E-2</v>
      </c>
      <c r="D37" s="12">
        <v>2.1000000000000001E-2</v>
      </c>
      <c r="E37" s="12">
        <v>2.5999999999999999E-2</v>
      </c>
      <c r="F37" s="12">
        <v>3.5999999999999997E-2</v>
      </c>
      <c r="G37" s="12">
        <v>0.09</v>
      </c>
      <c r="H37" s="12">
        <v>8.2000000000000003E-2</v>
      </c>
      <c r="I37" s="12">
        <v>8.3000000000000004E-2</v>
      </c>
      <c r="J37" s="12">
        <v>9.7000000000000003E-2</v>
      </c>
      <c r="K37" s="12">
        <v>0.107</v>
      </c>
      <c r="L37" s="12">
        <v>0.14199999999999999</v>
      </c>
      <c r="M37" s="12">
        <v>0.156</v>
      </c>
      <c r="N37" s="12">
        <v>0.28499999999999998</v>
      </c>
      <c r="O37" s="12">
        <v>0.27400000000000002</v>
      </c>
      <c r="P37" s="12">
        <v>0.253</v>
      </c>
      <c r="Q37" s="12">
        <v>0.34200000000000003</v>
      </c>
      <c r="R37" s="12">
        <v>0.34699999999999998</v>
      </c>
      <c r="S37" s="12">
        <v>0.3</v>
      </c>
      <c r="T37" s="12">
        <v>0.26900000000000002</v>
      </c>
      <c r="U37" s="12">
        <v>0.28299999999999997</v>
      </c>
      <c r="V37" s="12">
        <v>0.30299999999999999</v>
      </c>
      <c r="W37" s="12">
        <v>0.26300000000000001</v>
      </c>
      <c r="X37" s="12">
        <v>0.24199999999999999</v>
      </c>
      <c r="Y37" s="12">
        <v>0.24299999999999999</v>
      </c>
      <c r="Z37" s="12">
        <v>0.26100000000000001</v>
      </c>
      <c r="AA37" s="12">
        <v>0.28499999999999998</v>
      </c>
      <c r="AB37" s="12">
        <v>0.24099999999999999</v>
      </c>
      <c r="AC37" s="12">
        <v>0.26800000000000002</v>
      </c>
      <c r="AD37" s="12">
        <v>0.27800000000000002</v>
      </c>
      <c r="AE37" s="12">
        <v>0.35199999999999998</v>
      </c>
    </row>
    <row r="38" spans="1:31" x14ac:dyDescent="0.2">
      <c r="A38" s="66">
        <v>33</v>
      </c>
      <c r="B38" s="12">
        <v>1.6E-2</v>
      </c>
      <c r="C38" s="12">
        <v>1.9E-2</v>
      </c>
      <c r="D38" s="12">
        <v>2.1999999999999999E-2</v>
      </c>
      <c r="E38" s="12">
        <v>2.5999999999999999E-2</v>
      </c>
      <c r="F38" s="12">
        <v>3.6999999999999998E-2</v>
      </c>
      <c r="G38" s="12">
        <v>9.4E-2</v>
      </c>
      <c r="H38" s="12">
        <v>8.4000000000000005E-2</v>
      </c>
      <c r="I38" s="12">
        <v>8.5999999999999993E-2</v>
      </c>
      <c r="J38" s="12">
        <v>0.1</v>
      </c>
      <c r="K38" s="12">
        <v>0.11</v>
      </c>
      <c r="L38" s="12">
        <v>0.14699999999999999</v>
      </c>
      <c r="M38" s="12">
        <v>0.16200000000000001</v>
      </c>
      <c r="N38" s="12">
        <v>0.29399999999999998</v>
      </c>
      <c r="O38" s="12">
        <v>0.28399999999999997</v>
      </c>
      <c r="P38" s="12">
        <v>0.26100000000000001</v>
      </c>
      <c r="Q38" s="12">
        <v>0.35399999999999998</v>
      </c>
      <c r="R38" s="12">
        <v>0.36</v>
      </c>
      <c r="S38" s="12">
        <v>0.311</v>
      </c>
      <c r="T38" s="12">
        <v>0.27700000000000002</v>
      </c>
      <c r="U38" s="12">
        <v>0.29299999999999998</v>
      </c>
      <c r="V38" s="12">
        <v>0.314</v>
      </c>
      <c r="W38" s="12">
        <v>0.27100000000000002</v>
      </c>
      <c r="X38" s="12">
        <v>0.249</v>
      </c>
      <c r="Y38" s="12">
        <v>0.251</v>
      </c>
      <c r="Z38" s="12">
        <v>0.26800000000000002</v>
      </c>
      <c r="AA38" s="12">
        <v>0.29499999999999998</v>
      </c>
      <c r="AB38" s="12">
        <v>0.249</v>
      </c>
      <c r="AC38" s="12">
        <v>0.27700000000000002</v>
      </c>
      <c r="AD38" s="12">
        <v>0.28699999999999998</v>
      </c>
      <c r="AE38" s="12">
        <v>0.36299999999999999</v>
      </c>
    </row>
    <row r="39" spans="1:31" x14ac:dyDescent="0.2">
      <c r="A39" s="66">
        <v>34</v>
      </c>
      <c r="B39" s="12">
        <v>1.7000000000000001E-2</v>
      </c>
      <c r="C39" s="12">
        <v>0.02</v>
      </c>
      <c r="D39" s="12">
        <v>2.3E-2</v>
      </c>
      <c r="E39" s="12">
        <v>2.7E-2</v>
      </c>
      <c r="F39" s="12">
        <v>3.9E-2</v>
      </c>
      <c r="G39" s="12">
        <v>9.7000000000000003E-2</v>
      </c>
      <c r="H39" s="12">
        <v>8.6999999999999994E-2</v>
      </c>
      <c r="I39" s="12">
        <v>8.8999999999999996E-2</v>
      </c>
      <c r="J39" s="12">
        <v>0.104</v>
      </c>
      <c r="K39" s="12">
        <v>0.114</v>
      </c>
      <c r="L39" s="12">
        <v>0.153</v>
      </c>
      <c r="M39" s="12">
        <v>0.16800000000000001</v>
      </c>
      <c r="N39" s="12">
        <v>0.30599999999999999</v>
      </c>
      <c r="O39" s="12">
        <v>0.29499999999999998</v>
      </c>
      <c r="P39" s="12">
        <v>0.27100000000000002</v>
      </c>
      <c r="Q39" s="12">
        <v>0.36799999999999999</v>
      </c>
      <c r="R39" s="12">
        <v>0.374</v>
      </c>
      <c r="S39" s="12">
        <v>0.32200000000000001</v>
      </c>
      <c r="T39" s="12">
        <v>0.28899999999999998</v>
      </c>
      <c r="U39" s="12">
        <v>0.30499999999999999</v>
      </c>
      <c r="V39" s="12">
        <v>0.32600000000000001</v>
      </c>
      <c r="W39" s="12">
        <v>0.28199999999999997</v>
      </c>
      <c r="X39" s="12">
        <v>0.25900000000000001</v>
      </c>
      <c r="Y39" s="12">
        <v>0.26100000000000001</v>
      </c>
      <c r="Z39" s="12">
        <v>0.27900000000000003</v>
      </c>
      <c r="AA39" s="12">
        <v>0.307</v>
      </c>
      <c r="AB39" s="12">
        <v>0.25900000000000001</v>
      </c>
      <c r="AC39" s="12">
        <v>0.28899999999999998</v>
      </c>
      <c r="AD39" s="12">
        <v>0.29799999999999999</v>
      </c>
      <c r="AE39" s="12">
        <v>0.378</v>
      </c>
    </row>
    <row r="40" spans="1:31" x14ac:dyDescent="0.2">
      <c r="A40" s="66">
        <v>35</v>
      </c>
      <c r="B40" s="12">
        <v>1.7999999999999999E-2</v>
      </c>
      <c r="C40" s="12">
        <v>2.1000000000000001E-2</v>
      </c>
      <c r="D40" s="12">
        <v>2.4E-2</v>
      </c>
      <c r="E40" s="12">
        <v>2.8000000000000001E-2</v>
      </c>
      <c r="F40" s="12">
        <v>0.04</v>
      </c>
      <c r="G40" s="12">
        <v>0.10100000000000001</v>
      </c>
      <c r="H40" s="12">
        <v>9.0999999999999998E-2</v>
      </c>
      <c r="I40" s="12">
        <v>9.2999999999999999E-2</v>
      </c>
      <c r="J40" s="12">
        <v>0.108</v>
      </c>
      <c r="K40" s="12">
        <v>0.11899999999999999</v>
      </c>
      <c r="L40" s="12">
        <v>0.158</v>
      </c>
      <c r="M40" s="12">
        <v>0.17399999999999999</v>
      </c>
      <c r="N40" s="12">
        <v>0.318</v>
      </c>
      <c r="O40" s="12">
        <v>0.307</v>
      </c>
      <c r="P40" s="12">
        <v>0.28199999999999997</v>
      </c>
      <c r="Q40" s="12">
        <v>0.38300000000000001</v>
      </c>
      <c r="R40" s="12">
        <v>0.38900000000000001</v>
      </c>
      <c r="S40" s="12">
        <v>0.33500000000000002</v>
      </c>
      <c r="T40" s="12">
        <v>0.3</v>
      </c>
      <c r="U40" s="12">
        <v>0.317</v>
      </c>
      <c r="V40" s="12">
        <v>0.33800000000000002</v>
      </c>
      <c r="W40" s="12">
        <v>0.29299999999999998</v>
      </c>
      <c r="X40" s="12">
        <v>0.27</v>
      </c>
      <c r="Y40" s="12">
        <v>0.27100000000000002</v>
      </c>
      <c r="Z40" s="12">
        <v>0.28999999999999998</v>
      </c>
      <c r="AA40" s="12">
        <v>0.32</v>
      </c>
      <c r="AB40" s="12">
        <v>0.27</v>
      </c>
      <c r="AC40" s="12">
        <v>0.3</v>
      </c>
      <c r="AD40" s="12">
        <v>0.31</v>
      </c>
      <c r="AE40" s="12">
        <v>0.39300000000000002</v>
      </c>
    </row>
    <row r="41" spans="1:31" x14ac:dyDescent="0.2">
      <c r="A41" s="66">
        <v>36</v>
      </c>
      <c r="B41" s="12">
        <v>0</v>
      </c>
      <c r="C41" s="12">
        <v>2.1000000000000001E-2</v>
      </c>
      <c r="D41" s="12">
        <v>2.5000000000000001E-2</v>
      </c>
      <c r="E41" s="12">
        <v>0.03</v>
      </c>
      <c r="F41" s="12">
        <v>4.1000000000000002E-2</v>
      </c>
      <c r="G41" s="12">
        <v>0.105</v>
      </c>
      <c r="H41" s="12">
        <v>9.5000000000000001E-2</v>
      </c>
      <c r="I41" s="12">
        <v>9.6000000000000002E-2</v>
      </c>
      <c r="J41" s="12">
        <v>0.112</v>
      </c>
      <c r="K41" s="12">
        <v>0.123</v>
      </c>
      <c r="L41" s="12">
        <v>0.16500000000000001</v>
      </c>
      <c r="M41" s="12">
        <v>0.18099999999999999</v>
      </c>
      <c r="N41" s="12">
        <v>0.33</v>
      </c>
      <c r="O41" s="12">
        <v>0.318</v>
      </c>
      <c r="P41" s="12">
        <v>0.29199999999999998</v>
      </c>
      <c r="Q41" s="12">
        <v>0.39700000000000002</v>
      </c>
      <c r="R41" s="12">
        <v>0.40200000000000002</v>
      </c>
      <c r="S41" s="12">
        <v>0.34799999999999998</v>
      </c>
      <c r="T41" s="12">
        <v>0.311</v>
      </c>
      <c r="U41" s="12">
        <v>0.32800000000000001</v>
      </c>
      <c r="V41" s="12">
        <v>0.35099999999999998</v>
      </c>
      <c r="W41" s="12">
        <v>0.30499999999999999</v>
      </c>
      <c r="X41" s="12">
        <v>0.28000000000000003</v>
      </c>
      <c r="Y41" s="12">
        <v>0.28000000000000003</v>
      </c>
      <c r="Z41" s="12">
        <v>0.30099999999999999</v>
      </c>
      <c r="AA41" s="12">
        <v>0.33100000000000002</v>
      </c>
      <c r="AB41" s="12">
        <v>0.28000000000000003</v>
      </c>
      <c r="AC41" s="12">
        <v>0.31</v>
      </c>
      <c r="AD41" s="12">
        <v>0.32100000000000001</v>
      </c>
      <c r="AE41" s="12">
        <v>0.40699999999999997</v>
      </c>
    </row>
    <row r="42" spans="1:31" x14ac:dyDescent="0.2">
      <c r="A42" s="66">
        <v>37</v>
      </c>
      <c r="B42" s="12">
        <v>0</v>
      </c>
      <c r="C42" s="12">
        <v>0</v>
      </c>
      <c r="D42" s="12">
        <v>2.5000000000000001E-2</v>
      </c>
      <c r="E42" s="12">
        <v>3.1E-2</v>
      </c>
      <c r="F42" s="12">
        <v>4.2999999999999997E-2</v>
      </c>
      <c r="G42" s="12">
        <v>0.109</v>
      </c>
      <c r="H42" s="12">
        <v>9.8000000000000004E-2</v>
      </c>
      <c r="I42" s="12">
        <v>0.1</v>
      </c>
      <c r="J42" s="12">
        <v>0.11600000000000001</v>
      </c>
      <c r="K42" s="12">
        <v>0.128</v>
      </c>
      <c r="L42" s="12">
        <v>0.17100000000000001</v>
      </c>
      <c r="M42" s="12">
        <v>0.187</v>
      </c>
      <c r="N42" s="12">
        <v>0.34200000000000003</v>
      </c>
      <c r="O42" s="12">
        <v>0.32900000000000001</v>
      </c>
      <c r="P42" s="12">
        <v>0.30299999999999999</v>
      </c>
      <c r="Q42" s="12">
        <v>0.41099999999999998</v>
      </c>
      <c r="R42" s="12">
        <v>0.41699999999999998</v>
      </c>
      <c r="S42" s="12">
        <v>0.36</v>
      </c>
      <c r="T42" s="12">
        <v>0.32200000000000001</v>
      </c>
      <c r="U42" s="12">
        <v>0.34</v>
      </c>
      <c r="V42" s="12">
        <v>0.36399999999999999</v>
      </c>
      <c r="W42" s="12">
        <v>0.315</v>
      </c>
      <c r="X42" s="12">
        <v>0.28999999999999998</v>
      </c>
      <c r="Y42" s="12">
        <v>0.29099999999999998</v>
      </c>
      <c r="Z42" s="12">
        <v>0.312</v>
      </c>
      <c r="AA42" s="12">
        <v>0.34300000000000003</v>
      </c>
      <c r="AB42" s="12">
        <v>0.28999999999999998</v>
      </c>
      <c r="AC42" s="12">
        <v>0.32100000000000001</v>
      </c>
      <c r="AD42" s="12">
        <v>0.33300000000000002</v>
      </c>
      <c r="AE42" s="12">
        <v>0.42199999999999999</v>
      </c>
    </row>
    <row r="43" spans="1:31" x14ac:dyDescent="0.2">
      <c r="A43" s="66">
        <v>38</v>
      </c>
      <c r="B43" s="12">
        <v>0</v>
      </c>
      <c r="C43" s="12">
        <v>0</v>
      </c>
      <c r="D43" s="12">
        <v>0</v>
      </c>
      <c r="E43" s="12">
        <v>3.1E-2</v>
      </c>
      <c r="F43" s="12">
        <v>4.3999999999999997E-2</v>
      </c>
      <c r="G43" s="12">
        <v>0.11</v>
      </c>
      <c r="H43" s="12">
        <v>0.1</v>
      </c>
      <c r="I43" s="12">
        <v>0.10100000000000001</v>
      </c>
      <c r="J43" s="12">
        <v>0.11799999999999999</v>
      </c>
      <c r="K43" s="12">
        <v>0.13</v>
      </c>
      <c r="L43" s="12">
        <v>0.17399999999999999</v>
      </c>
      <c r="M43" s="12">
        <v>0.19</v>
      </c>
      <c r="N43" s="12">
        <v>0.34799999999999998</v>
      </c>
      <c r="O43" s="12">
        <v>0.33500000000000002</v>
      </c>
      <c r="P43" s="12">
        <v>0.308</v>
      </c>
      <c r="Q43" s="12">
        <v>0.41799999999999998</v>
      </c>
      <c r="R43" s="12">
        <v>0.42399999999999999</v>
      </c>
      <c r="S43" s="12">
        <v>0.36599999999999999</v>
      </c>
      <c r="T43" s="12">
        <v>0.32800000000000001</v>
      </c>
      <c r="U43" s="12">
        <v>0.34599999999999997</v>
      </c>
      <c r="V43" s="12">
        <v>0.37</v>
      </c>
      <c r="W43" s="12">
        <v>0.32</v>
      </c>
      <c r="X43" s="12">
        <v>0.29499999999999998</v>
      </c>
      <c r="Y43" s="12">
        <v>0.29599999999999999</v>
      </c>
      <c r="Z43" s="12">
        <v>0.318</v>
      </c>
      <c r="AA43" s="12">
        <v>0.34899999999999998</v>
      </c>
      <c r="AB43" s="12">
        <v>0.29499999999999998</v>
      </c>
      <c r="AC43" s="12">
        <v>0.32800000000000001</v>
      </c>
      <c r="AD43" s="12">
        <v>0.33800000000000002</v>
      </c>
      <c r="AE43" s="12">
        <v>0.42899999999999999</v>
      </c>
    </row>
    <row r="44" spans="1:31" x14ac:dyDescent="0.2">
      <c r="A44" s="66">
        <v>39</v>
      </c>
      <c r="B44" s="12">
        <v>0</v>
      </c>
      <c r="C44" s="12">
        <v>0</v>
      </c>
      <c r="D44" s="12">
        <v>0</v>
      </c>
      <c r="E44" s="12">
        <v>0</v>
      </c>
      <c r="F44" s="12">
        <v>4.3999999999999997E-2</v>
      </c>
      <c r="G44" s="12">
        <v>0.11</v>
      </c>
      <c r="H44" s="12">
        <v>0.1</v>
      </c>
      <c r="I44" s="12">
        <v>0.10100000000000001</v>
      </c>
      <c r="J44" s="12">
        <v>0.11799999999999999</v>
      </c>
      <c r="K44" s="12">
        <v>0.13</v>
      </c>
      <c r="L44" s="12">
        <v>0.17399999999999999</v>
      </c>
      <c r="M44" s="12">
        <v>0.19</v>
      </c>
      <c r="N44" s="12">
        <v>0.34799999999999998</v>
      </c>
      <c r="O44" s="12">
        <v>0.33500000000000002</v>
      </c>
      <c r="P44" s="12">
        <v>0.308</v>
      </c>
      <c r="Q44" s="12">
        <v>0.41799999999999998</v>
      </c>
      <c r="R44" s="12">
        <v>0.42399999999999999</v>
      </c>
      <c r="S44" s="12">
        <v>0.36599999999999999</v>
      </c>
      <c r="T44" s="12">
        <v>0.32800000000000001</v>
      </c>
      <c r="U44" s="12">
        <v>0.34599999999999997</v>
      </c>
      <c r="V44" s="12">
        <v>0.37</v>
      </c>
      <c r="W44" s="12">
        <v>0.32</v>
      </c>
      <c r="X44" s="12">
        <v>0.29499999999999998</v>
      </c>
      <c r="Y44" s="12">
        <v>0.29599999999999999</v>
      </c>
      <c r="Z44" s="12">
        <v>0.318</v>
      </c>
      <c r="AA44" s="12">
        <v>0.34899999999999998</v>
      </c>
      <c r="AB44" s="12">
        <v>0.29499999999999998</v>
      </c>
      <c r="AC44" s="12">
        <v>0.32800000000000001</v>
      </c>
      <c r="AD44" s="12">
        <v>0.33800000000000002</v>
      </c>
      <c r="AE44" s="12">
        <v>0.42899999999999999</v>
      </c>
    </row>
    <row r="45" spans="1:31" x14ac:dyDescent="0.2">
      <c r="A45" s="66">
        <v>40</v>
      </c>
      <c r="B45" s="12">
        <v>0</v>
      </c>
      <c r="C45" s="12">
        <v>0</v>
      </c>
      <c r="D45" s="12">
        <v>0</v>
      </c>
      <c r="E45" s="12">
        <v>0</v>
      </c>
      <c r="F45" s="12">
        <v>0</v>
      </c>
      <c r="G45" s="12">
        <v>0.11</v>
      </c>
      <c r="H45" s="12">
        <v>0.1</v>
      </c>
      <c r="I45" s="12">
        <v>0.10100000000000001</v>
      </c>
      <c r="J45" s="12">
        <v>0.11799999999999999</v>
      </c>
      <c r="K45" s="12">
        <v>0.13</v>
      </c>
      <c r="L45" s="12">
        <v>0.17399999999999999</v>
      </c>
      <c r="M45" s="12">
        <v>0.19</v>
      </c>
      <c r="N45" s="12">
        <v>0.34799999999999998</v>
      </c>
      <c r="O45" s="12">
        <v>0.33500000000000002</v>
      </c>
      <c r="P45" s="12">
        <v>0.308</v>
      </c>
      <c r="Q45" s="12">
        <v>0.41799999999999998</v>
      </c>
      <c r="R45" s="12">
        <v>0.42399999999999999</v>
      </c>
      <c r="S45" s="12">
        <v>0.36599999999999999</v>
      </c>
      <c r="T45" s="12">
        <v>0.32800000000000001</v>
      </c>
      <c r="U45" s="12">
        <v>0.34599999999999997</v>
      </c>
      <c r="V45" s="12">
        <v>0.37</v>
      </c>
      <c r="W45" s="12">
        <v>0.32</v>
      </c>
      <c r="X45" s="12">
        <v>0.29499999999999998</v>
      </c>
      <c r="Y45" s="12">
        <v>0.29599999999999999</v>
      </c>
      <c r="Z45" s="12">
        <v>0.318</v>
      </c>
      <c r="AA45" s="12">
        <v>0.34899999999999998</v>
      </c>
      <c r="AB45" s="12">
        <v>0.29499999999999998</v>
      </c>
      <c r="AC45" s="12">
        <v>0.32800000000000001</v>
      </c>
      <c r="AD45" s="12">
        <v>0.33800000000000002</v>
      </c>
      <c r="AE45" s="12">
        <v>0.42899999999999999</v>
      </c>
    </row>
    <row r="46" spans="1:31" x14ac:dyDescent="0.2">
      <c r="A46" s="66">
        <v>41</v>
      </c>
      <c r="B46" s="12">
        <v>0</v>
      </c>
      <c r="C46" s="12">
        <v>0</v>
      </c>
      <c r="D46" s="12">
        <v>0</v>
      </c>
      <c r="E46" s="12">
        <v>0</v>
      </c>
      <c r="F46" s="12">
        <v>0</v>
      </c>
      <c r="G46" s="12">
        <v>0</v>
      </c>
      <c r="H46" s="12">
        <v>0.1</v>
      </c>
      <c r="I46" s="12">
        <v>0.10100000000000001</v>
      </c>
      <c r="J46" s="12">
        <v>0.11799999999999999</v>
      </c>
      <c r="K46" s="12">
        <v>0.13</v>
      </c>
      <c r="L46" s="12">
        <v>0.17399999999999999</v>
      </c>
      <c r="M46" s="12">
        <v>0.19</v>
      </c>
      <c r="N46" s="12">
        <v>0.34799999999999998</v>
      </c>
      <c r="O46" s="12">
        <v>0.33500000000000002</v>
      </c>
      <c r="P46" s="12">
        <v>0.308</v>
      </c>
      <c r="Q46" s="12">
        <v>0.41799999999999998</v>
      </c>
      <c r="R46" s="12">
        <v>0.42399999999999999</v>
      </c>
      <c r="S46" s="12">
        <v>0.36599999999999999</v>
      </c>
      <c r="T46" s="12">
        <v>0.32800000000000001</v>
      </c>
      <c r="U46" s="12">
        <v>0.34599999999999997</v>
      </c>
      <c r="V46" s="12">
        <v>0.37</v>
      </c>
      <c r="W46" s="12">
        <v>0.32</v>
      </c>
      <c r="X46" s="12">
        <v>0.29499999999999998</v>
      </c>
      <c r="Y46" s="12">
        <v>0.29599999999999999</v>
      </c>
      <c r="Z46" s="12">
        <v>0.318</v>
      </c>
      <c r="AA46" s="12">
        <v>0.34899999999999998</v>
      </c>
      <c r="AB46" s="12">
        <v>0.29499999999999998</v>
      </c>
      <c r="AC46" s="12">
        <v>0.32800000000000001</v>
      </c>
      <c r="AD46" s="12">
        <v>0.33800000000000002</v>
      </c>
      <c r="AE46" s="12">
        <v>0.42899999999999999</v>
      </c>
    </row>
    <row r="47" spans="1:31" x14ac:dyDescent="0.2">
      <c r="A47" s="66">
        <v>42</v>
      </c>
      <c r="B47" s="12">
        <v>0</v>
      </c>
      <c r="C47" s="12">
        <v>0</v>
      </c>
      <c r="D47" s="12">
        <v>0</v>
      </c>
      <c r="E47" s="12">
        <v>0</v>
      </c>
      <c r="F47" s="12">
        <v>0</v>
      </c>
      <c r="G47" s="12">
        <v>0</v>
      </c>
      <c r="H47" s="12">
        <v>0</v>
      </c>
      <c r="I47" s="12">
        <v>0.10100000000000001</v>
      </c>
      <c r="J47" s="12">
        <v>0.11799999999999999</v>
      </c>
      <c r="K47" s="12">
        <v>0.13</v>
      </c>
      <c r="L47" s="12">
        <v>0.17399999999999999</v>
      </c>
      <c r="M47" s="12">
        <v>0.19</v>
      </c>
      <c r="N47" s="12">
        <v>0.34799999999999998</v>
      </c>
      <c r="O47" s="12">
        <v>0.33500000000000002</v>
      </c>
      <c r="P47" s="12">
        <v>0.308</v>
      </c>
      <c r="Q47" s="12">
        <v>0.41799999999999998</v>
      </c>
      <c r="R47" s="12">
        <v>0.42399999999999999</v>
      </c>
      <c r="S47" s="12">
        <v>0.36599999999999999</v>
      </c>
      <c r="T47" s="12">
        <v>0.32800000000000001</v>
      </c>
      <c r="U47" s="12">
        <v>0.34599999999999997</v>
      </c>
      <c r="V47" s="12">
        <v>0.37</v>
      </c>
      <c r="W47" s="12">
        <v>0.32</v>
      </c>
      <c r="X47" s="12">
        <v>0.29499999999999998</v>
      </c>
      <c r="Y47" s="12">
        <v>0.29599999999999999</v>
      </c>
      <c r="Z47" s="12">
        <v>0.318</v>
      </c>
      <c r="AA47" s="12">
        <v>0.34899999999999998</v>
      </c>
      <c r="AB47" s="12">
        <v>0.29499999999999998</v>
      </c>
      <c r="AC47" s="12">
        <v>0.32800000000000001</v>
      </c>
      <c r="AD47" s="12">
        <v>0.33800000000000002</v>
      </c>
      <c r="AE47" s="12">
        <v>0.42899999999999999</v>
      </c>
    </row>
    <row r="48" spans="1:31" x14ac:dyDescent="0.2">
      <c r="A48" s="66">
        <v>43</v>
      </c>
      <c r="B48" s="12">
        <v>0</v>
      </c>
      <c r="C48" s="12">
        <v>0</v>
      </c>
      <c r="D48" s="12">
        <v>0</v>
      </c>
      <c r="E48" s="12">
        <v>0</v>
      </c>
      <c r="F48" s="12">
        <v>0</v>
      </c>
      <c r="G48" s="12">
        <v>0</v>
      </c>
      <c r="H48" s="12">
        <v>0</v>
      </c>
      <c r="I48" s="12">
        <v>0</v>
      </c>
      <c r="J48" s="12">
        <v>0.11799999999999999</v>
      </c>
      <c r="K48" s="12">
        <v>0.13</v>
      </c>
      <c r="L48" s="12">
        <v>0.17399999999999999</v>
      </c>
      <c r="M48" s="12">
        <v>0.19</v>
      </c>
      <c r="N48" s="12">
        <v>0.34799999999999998</v>
      </c>
      <c r="O48" s="12">
        <v>0.33500000000000002</v>
      </c>
      <c r="P48" s="12">
        <v>0.308</v>
      </c>
      <c r="Q48" s="12">
        <v>0.41799999999999998</v>
      </c>
      <c r="R48" s="12">
        <v>0.42399999999999999</v>
      </c>
      <c r="S48" s="12">
        <v>0.36599999999999999</v>
      </c>
      <c r="T48" s="12">
        <v>0.32800000000000001</v>
      </c>
      <c r="U48" s="12">
        <v>0.34599999999999997</v>
      </c>
      <c r="V48" s="12">
        <v>0.37</v>
      </c>
      <c r="W48" s="12">
        <v>0.32</v>
      </c>
      <c r="X48" s="12">
        <v>0.29499999999999998</v>
      </c>
      <c r="Y48" s="12">
        <v>0.29599999999999999</v>
      </c>
      <c r="Z48" s="12">
        <v>0.318</v>
      </c>
      <c r="AA48" s="12">
        <v>0.34899999999999998</v>
      </c>
      <c r="AB48" s="12">
        <v>0.29499999999999998</v>
      </c>
      <c r="AC48" s="12">
        <v>0.32800000000000001</v>
      </c>
      <c r="AD48" s="12">
        <v>0.33800000000000002</v>
      </c>
      <c r="AE48" s="12">
        <v>0.42899999999999999</v>
      </c>
    </row>
    <row r="49" spans="1:31" x14ac:dyDescent="0.2">
      <c r="A49" s="66">
        <v>44</v>
      </c>
      <c r="B49" s="12">
        <v>0</v>
      </c>
      <c r="C49" s="12">
        <v>0</v>
      </c>
      <c r="D49" s="12">
        <v>0</v>
      </c>
      <c r="E49" s="12">
        <v>0</v>
      </c>
      <c r="F49" s="12">
        <v>0</v>
      </c>
      <c r="G49" s="12">
        <v>0</v>
      </c>
      <c r="H49" s="12">
        <v>0</v>
      </c>
      <c r="I49" s="12">
        <v>0</v>
      </c>
      <c r="J49" s="12">
        <v>0</v>
      </c>
      <c r="K49" s="12">
        <v>0.13</v>
      </c>
      <c r="L49" s="12">
        <v>0.17399999999999999</v>
      </c>
      <c r="M49" s="12">
        <v>0.19</v>
      </c>
      <c r="N49" s="12">
        <v>0.34799999999999998</v>
      </c>
      <c r="O49" s="12">
        <v>0.33500000000000002</v>
      </c>
      <c r="P49" s="12">
        <v>0.308</v>
      </c>
      <c r="Q49" s="12">
        <v>0.41799999999999998</v>
      </c>
      <c r="R49" s="12">
        <v>0.42399999999999999</v>
      </c>
      <c r="S49" s="12">
        <v>0.36599999999999999</v>
      </c>
      <c r="T49" s="12">
        <v>0.32800000000000001</v>
      </c>
      <c r="U49" s="12">
        <v>0.34599999999999997</v>
      </c>
      <c r="V49" s="12">
        <v>0.37</v>
      </c>
      <c r="W49" s="12">
        <v>0.32</v>
      </c>
      <c r="X49" s="12">
        <v>0.29499999999999998</v>
      </c>
      <c r="Y49" s="12">
        <v>0.29599999999999999</v>
      </c>
      <c r="Z49" s="12">
        <v>0.318</v>
      </c>
      <c r="AA49" s="12">
        <v>0.34899999999999998</v>
      </c>
      <c r="AB49" s="12">
        <v>0.29499999999999998</v>
      </c>
      <c r="AC49" s="12">
        <v>0.32800000000000001</v>
      </c>
      <c r="AD49" s="12">
        <v>0.33800000000000002</v>
      </c>
      <c r="AE49" s="12">
        <v>0.42899999999999999</v>
      </c>
    </row>
    <row r="50" spans="1:31" x14ac:dyDescent="0.2">
      <c r="A50" s="66">
        <v>45</v>
      </c>
      <c r="B50" s="12">
        <v>0</v>
      </c>
      <c r="C50" s="12">
        <v>0</v>
      </c>
      <c r="D50" s="12">
        <v>0</v>
      </c>
      <c r="E50" s="12">
        <v>0</v>
      </c>
      <c r="F50" s="12">
        <v>0</v>
      </c>
      <c r="G50" s="12">
        <v>0</v>
      </c>
      <c r="H50" s="12">
        <v>0</v>
      </c>
      <c r="I50" s="12">
        <v>0</v>
      </c>
      <c r="J50" s="12">
        <v>0</v>
      </c>
      <c r="K50" s="12">
        <v>0</v>
      </c>
      <c r="L50" s="12">
        <v>0.17399999999999999</v>
      </c>
      <c r="M50" s="12">
        <v>0.19</v>
      </c>
      <c r="N50" s="12">
        <v>0.34799999999999998</v>
      </c>
      <c r="O50" s="12">
        <v>0.33500000000000002</v>
      </c>
      <c r="P50" s="12">
        <v>0.308</v>
      </c>
      <c r="Q50" s="12">
        <v>0.41799999999999998</v>
      </c>
      <c r="R50" s="12">
        <v>0.42399999999999999</v>
      </c>
      <c r="S50" s="12">
        <v>0.36599999999999999</v>
      </c>
      <c r="T50" s="12">
        <v>0.32800000000000001</v>
      </c>
      <c r="U50" s="12">
        <v>0.34599999999999997</v>
      </c>
      <c r="V50" s="12">
        <v>0.37</v>
      </c>
      <c r="W50" s="12">
        <v>0.32</v>
      </c>
      <c r="X50" s="12">
        <v>0.29499999999999998</v>
      </c>
      <c r="Y50" s="12">
        <v>0.29599999999999999</v>
      </c>
      <c r="Z50" s="12">
        <v>0.318</v>
      </c>
      <c r="AA50" s="12">
        <v>0.34899999999999998</v>
      </c>
      <c r="AB50" s="12">
        <v>0.29499999999999998</v>
      </c>
      <c r="AC50" s="12">
        <v>0.32800000000000001</v>
      </c>
      <c r="AD50" s="12">
        <v>0.33800000000000002</v>
      </c>
      <c r="AE50" s="12">
        <v>0.42899999999999999</v>
      </c>
    </row>
    <row r="51" spans="1:31" x14ac:dyDescent="0.2">
      <c r="A51" s="66">
        <v>46</v>
      </c>
      <c r="B51" s="12">
        <v>0</v>
      </c>
      <c r="C51" s="12">
        <v>0</v>
      </c>
      <c r="D51" s="12">
        <v>0</v>
      </c>
      <c r="E51" s="12">
        <v>0</v>
      </c>
      <c r="F51" s="12">
        <v>0</v>
      </c>
      <c r="G51" s="12">
        <v>0</v>
      </c>
      <c r="H51" s="12">
        <v>0</v>
      </c>
      <c r="I51" s="12">
        <v>0</v>
      </c>
      <c r="J51" s="12">
        <v>0</v>
      </c>
      <c r="K51" s="12">
        <v>0</v>
      </c>
      <c r="L51" s="12">
        <v>0</v>
      </c>
      <c r="M51" s="12">
        <v>0.19</v>
      </c>
      <c r="N51" s="12">
        <v>0.34799999999999998</v>
      </c>
      <c r="O51" s="12">
        <v>0.33500000000000002</v>
      </c>
      <c r="P51" s="12">
        <v>0.308</v>
      </c>
      <c r="Q51" s="12">
        <v>0.41799999999999998</v>
      </c>
      <c r="R51" s="12">
        <v>0.42399999999999999</v>
      </c>
      <c r="S51" s="12">
        <v>0.36599999999999999</v>
      </c>
      <c r="T51" s="12">
        <v>0.32800000000000001</v>
      </c>
      <c r="U51" s="12">
        <v>0.34599999999999997</v>
      </c>
      <c r="V51" s="12">
        <v>0.37</v>
      </c>
      <c r="W51" s="12">
        <v>0.32</v>
      </c>
      <c r="X51" s="12">
        <v>0.29499999999999998</v>
      </c>
      <c r="Y51" s="12">
        <v>0.29599999999999999</v>
      </c>
      <c r="Z51" s="12">
        <v>0.318</v>
      </c>
      <c r="AA51" s="12">
        <v>0.34899999999999998</v>
      </c>
      <c r="AB51" s="12">
        <v>0.29499999999999998</v>
      </c>
      <c r="AC51" s="12">
        <v>0.32800000000000001</v>
      </c>
      <c r="AD51" s="12">
        <v>0.33800000000000002</v>
      </c>
      <c r="AE51" s="12">
        <v>0.42899999999999999</v>
      </c>
    </row>
    <row r="52" spans="1:31" x14ac:dyDescent="0.2">
      <c r="A52" s="66">
        <v>47</v>
      </c>
      <c r="B52" s="12">
        <v>0</v>
      </c>
      <c r="C52" s="12">
        <v>0</v>
      </c>
      <c r="D52" s="12">
        <v>0</v>
      </c>
      <c r="E52" s="12">
        <v>0</v>
      </c>
      <c r="F52" s="12">
        <v>0</v>
      </c>
      <c r="G52" s="12">
        <v>0</v>
      </c>
      <c r="H52" s="12">
        <v>0</v>
      </c>
      <c r="I52" s="12">
        <v>0</v>
      </c>
      <c r="J52" s="12">
        <v>0</v>
      </c>
      <c r="K52" s="12">
        <v>0</v>
      </c>
      <c r="L52" s="12">
        <v>0</v>
      </c>
      <c r="M52" s="12">
        <v>0</v>
      </c>
      <c r="N52" s="12">
        <v>0.34799999999999998</v>
      </c>
      <c r="O52" s="12">
        <v>0.33500000000000002</v>
      </c>
      <c r="P52" s="12">
        <v>0.308</v>
      </c>
      <c r="Q52" s="12">
        <v>0.41799999999999998</v>
      </c>
      <c r="R52" s="12">
        <v>0.42399999999999999</v>
      </c>
      <c r="S52" s="12">
        <v>0.36599999999999999</v>
      </c>
      <c r="T52" s="12">
        <v>0.32800000000000001</v>
      </c>
      <c r="U52" s="12">
        <v>0.34599999999999997</v>
      </c>
      <c r="V52" s="12">
        <v>0.37</v>
      </c>
      <c r="W52" s="12">
        <v>0.32</v>
      </c>
      <c r="X52" s="12">
        <v>0.29499999999999998</v>
      </c>
      <c r="Y52" s="12">
        <v>0.29599999999999999</v>
      </c>
      <c r="Z52" s="12">
        <v>0.318</v>
      </c>
      <c r="AA52" s="12">
        <v>0.34899999999999998</v>
      </c>
      <c r="AB52" s="12">
        <v>0.29499999999999998</v>
      </c>
      <c r="AC52" s="12">
        <v>0.32800000000000001</v>
      </c>
      <c r="AD52" s="12">
        <v>0.33800000000000002</v>
      </c>
      <c r="AE52" s="12">
        <v>0.42899999999999999</v>
      </c>
    </row>
    <row r="53" spans="1:31" x14ac:dyDescent="0.2">
      <c r="A53" s="66">
        <v>48</v>
      </c>
      <c r="B53" s="12">
        <v>0</v>
      </c>
      <c r="C53" s="12">
        <v>0</v>
      </c>
      <c r="D53" s="12">
        <v>0</v>
      </c>
      <c r="E53" s="12">
        <v>0</v>
      </c>
      <c r="F53" s="12">
        <v>0</v>
      </c>
      <c r="G53" s="12">
        <v>0</v>
      </c>
      <c r="H53" s="12">
        <v>0</v>
      </c>
      <c r="I53" s="12">
        <v>0</v>
      </c>
      <c r="J53" s="12">
        <v>0</v>
      </c>
      <c r="K53" s="12">
        <v>0</v>
      </c>
      <c r="L53" s="12">
        <v>0</v>
      </c>
      <c r="M53" s="12">
        <v>0</v>
      </c>
      <c r="N53" s="12">
        <v>0</v>
      </c>
      <c r="O53" s="12">
        <v>0.33500000000000002</v>
      </c>
      <c r="P53" s="12">
        <v>0.308</v>
      </c>
      <c r="Q53" s="12">
        <v>0.41799999999999998</v>
      </c>
      <c r="R53" s="12">
        <v>0.42399999999999999</v>
      </c>
      <c r="S53" s="12">
        <v>0.36599999999999999</v>
      </c>
      <c r="T53" s="12">
        <v>0.32800000000000001</v>
      </c>
      <c r="U53" s="12">
        <v>0.34599999999999997</v>
      </c>
      <c r="V53" s="12">
        <v>0.37</v>
      </c>
      <c r="W53" s="12">
        <v>0.32</v>
      </c>
      <c r="X53" s="12">
        <v>0.29499999999999998</v>
      </c>
      <c r="Y53" s="12">
        <v>0.29599999999999999</v>
      </c>
      <c r="Z53" s="12">
        <v>0.318</v>
      </c>
      <c r="AA53" s="12">
        <v>0.34899999999999998</v>
      </c>
      <c r="AB53" s="12">
        <v>0.29499999999999998</v>
      </c>
      <c r="AC53" s="12">
        <v>0.32800000000000001</v>
      </c>
      <c r="AD53" s="12">
        <v>0.33800000000000002</v>
      </c>
      <c r="AE53" s="12">
        <v>0.42899999999999999</v>
      </c>
    </row>
    <row r="54" spans="1:31" x14ac:dyDescent="0.2">
      <c r="A54" s="66">
        <v>49</v>
      </c>
      <c r="B54" s="12">
        <v>0</v>
      </c>
      <c r="C54" s="12">
        <v>0</v>
      </c>
      <c r="D54" s="12">
        <v>0</v>
      </c>
      <c r="E54" s="12">
        <v>0</v>
      </c>
      <c r="F54" s="12">
        <v>0</v>
      </c>
      <c r="G54" s="12">
        <v>0</v>
      </c>
      <c r="H54" s="12">
        <v>0</v>
      </c>
      <c r="I54" s="12">
        <v>0</v>
      </c>
      <c r="J54" s="12">
        <v>0</v>
      </c>
      <c r="K54" s="12">
        <v>0</v>
      </c>
      <c r="L54" s="12">
        <v>0</v>
      </c>
      <c r="M54" s="12">
        <v>0</v>
      </c>
      <c r="N54" s="12">
        <v>0</v>
      </c>
      <c r="O54" s="12">
        <v>0</v>
      </c>
      <c r="P54" s="12">
        <v>0.308</v>
      </c>
      <c r="Q54" s="12">
        <v>0.41799999999999998</v>
      </c>
      <c r="R54" s="12">
        <v>0.42399999999999999</v>
      </c>
      <c r="S54" s="12">
        <v>0.36599999999999999</v>
      </c>
      <c r="T54" s="12">
        <v>0.32800000000000001</v>
      </c>
      <c r="U54" s="12">
        <v>0.34599999999999997</v>
      </c>
      <c r="V54" s="12">
        <v>0.37</v>
      </c>
      <c r="W54" s="12">
        <v>0.32</v>
      </c>
      <c r="X54" s="12">
        <v>0.29499999999999998</v>
      </c>
      <c r="Y54" s="12">
        <v>0.29599999999999999</v>
      </c>
      <c r="Z54" s="12">
        <v>0.318</v>
      </c>
      <c r="AA54" s="12">
        <v>0.34899999999999998</v>
      </c>
      <c r="AB54" s="12">
        <v>0.29499999999999998</v>
      </c>
      <c r="AC54" s="12">
        <v>0.32800000000000001</v>
      </c>
      <c r="AD54" s="12">
        <v>0.33800000000000002</v>
      </c>
      <c r="AE54" s="12">
        <v>0.42899999999999999</v>
      </c>
    </row>
    <row r="55" spans="1:31" ht="13.5" thickBot="1" x14ac:dyDescent="0.25">
      <c r="A55" s="66">
        <v>50</v>
      </c>
      <c r="B55" s="13">
        <v>0</v>
      </c>
      <c r="C55" s="13">
        <v>0</v>
      </c>
      <c r="D55" s="13">
        <v>0</v>
      </c>
      <c r="E55" s="13">
        <v>0</v>
      </c>
      <c r="F55" s="13">
        <v>0</v>
      </c>
      <c r="G55" s="13">
        <v>0</v>
      </c>
      <c r="H55" s="13">
        <v>0</v>
      </c>
      <c r="I55" s="13">
        <v>0</v>
      </c>
      <c r="J55" s="13">
        <v>0</v>
      </c>
      <c r="K55" s="13">
        <v>0</v>
      </c>
      <c r="L55" s="13">
        <v>0</v>
      </c>
      <c r="M55" s="13">
        <v>0</v>
      </c>
      <c r="N55" s="13">
        <v>0</v>
      </c>
      <c r="O55" s="13">
        <v>0</v>
      </c>
      <c r="P55" s="13">
        <v>0</v>
      </c>
      <c r="Q55" s="13">
        <v>1</v>
      </c>
      <c r="R55" s="13">
        <v>1</v>
      </c>
      <c r="S55" s="13">
        <v>1</v>
      </c>
      <c r="T55" s="13">
        <v>1</v>
      </c>
      <c r="U55" s="13">
        <v>1</v>
      </c>
      <c r="V55" s="13">
        <v>1</v>
      </c>
      <c r="W55" s="13">
        <v>1</v>
      </c>
      <c r="X55" s="13">
        <v>1</v>
      </c>
      <c r="Y55" s="13">
        <v>1</v>
      </c>
      <c r="Z55" s="13">
        <v>1</v>
      </c>
      <c r="AA55" s="13">
        <v>1</v>
      </c>
      <c r="AB55" s="13">
        <v>1</v>
      </c>
      <c r="AC55" s="13">
        <v>1</v>
      </c>
      <c r="AD55" s="13">
        <v>1</v>
      </c>
      <c r="AE55" s="13">
        <v>1</v>
      </c>
    </row>
  </sheetData>
  <phoneticPr fontId="5" type="noConversion"/>
  <pageMargins left="0.75" right="0.75" top="0.5" bottom="0.5" header="0.5" footer="0.5"/>
  <pageSetup scale="70" orientation="landscape" r:id="rId1"/>
  <headerFooter alignWithMargins="0">
    <oddFooter>&amp;L&amp;A
Effective 12/20/2017&amp;C&amp;P of &amp;N</oddFooter>
  </headerFooter>
  <colBreaks count="1" manualBreakCount="1">
    <brk id="16" max="1048575" man="1"/>
  </colBreaks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E55"/>
  <sheetViews>
    <sheetView zoomScaleNormal="100" workbookViewId="0">
      <pane xSplit="1" ySplit="4" topLeftCell="B5" activePane="bottomRight" state="frozen"/>
      <selection pane="topRight" activeCell="B1" sqref="B1"/>
      <selection pane="bottomLeft" activeCell="A5" sqref="A5"/>
      <selection pane="bottomRight" activeCell="AE55" sqref="B5:AE55"/>
    </sheetView>
  </sheetViews>
  <sheetFormatPr defaultRowHeight="12.75" x14ac:dyDescent="0.2"/>
  <cols>
    <col min="1" max="1" width="7.140625" customWidth="1"/>
    <col min="2" max="31" width="11.140625" customWidth="1"/>
  </cols>
  <sheetData>
    <row r="1" spans="1:31" ht="18" x14ac:dyDescent="0.25">
      <c r="A1" s="21"/>
      <c r="B1" s="19" t="s">
        <v>73</v>
      </c>
      <c r="C1" s="16"/>
      <c r="D1" s="16"/>
      <c r="E1" s="16"/>
      <c r="F1" s="16"/>
      <c r="G1" s="16"/>
      <c r="H1" s="16"/>
      <c r="I1" s="16"/>
      <c r="J1" s="16"/>
      <c r="K1" s="16"/>
      <c r="L1" s="17"/>
      <c r="M1" s="17"/>
      <c r="N1" s="17"/>
      <c r="O1" s="17"/>
      <c r="P1" s="17"/>
      <c r="Q1" s="19" t="s">
        <v>73</v>
      </c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</row>
    <row r="2" spans="1:31" x14ac:dyDescent="0.2">
      <c r="B2" s="18" t="s">
        <v>99</v>
      </c>
      <c r="C2" s="18"/>
      <c r="D2" s="18"/>
      <c r="E2" s="18"/>
      <c r="F2" s="18"/>
      <c r="G2" s="18"/>
      <c r="H2" s="18"/>
      <c r="I2" s="18"/>
      <c r="J2" s="18"/>
      <c r="K2" s="18"/>
      <c r="L2" s="17"/>
      <c r="M2" s="17"/>
      <c r="N2" s="17"/>
      <c r="O2" s="17"/>
      <c r="P2" s="17"/>
      <c r="Q2" s="18" t="s">
        <v>99</v>
      </c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</row>
    <row r="3" spans="1:31" ht="13.5" thickBot="1" x14ac:dyDescent="0.25">
      <c r="A3" s="2"/>
      <c r="B3" s="2" t="s">
        <v>33</v>
      </c>
      <c r="C3" s="2"/>
      <c r="D3" s="2"/>
      <c r="E3" s="2"/>
      <c r="F3" s="2"/>
      <c r="G3" s="2"/>
      <c r="H3" s="2"/>
      <c r="I3" s="2"/>
      <c r="J3" s="2"/>
      <c r="K3" s="2"/>
      <c r="L3" s="2"/>
      <c r="M3" s="2"/>
      <c r="N3" s="2"/>
      <c r="O3" s="2"/>
      <c r="P3" s="2"/>
      <c r="Q3" s="2" t="s">
        <v>33</v>
      </c>
      <c r="R3" s="2"/>
      <c r="S3" s="2"/>
      <c r="T3" s="2"/>
      <c r="U3" s="2"/>
      <c r="X3" s="2"/>
      <c r="Y3" s="2"/>
      <c r="Z3" s="2"/>
      <c r="AA3" s="2"/>
      <c r="AB3" s="2"/>
      <c r="AC3" s="2"/>
      <c r="AD3" s="2"/>
      <c r="AE3" s="2"/>
    </row>
    <row r="4" spans="1:31" ht="13.5" thickBot="1" x14ac:dyDescent="0.25">
      <c r="A4" s="66" t="s">
        <v>17</v>
      </c>
      <c r="B4" s="3">
        <v>50</v>
      </c>
      <c r="C4" s="3">
        <v>51</v>
      </c>
      <c r="D4" s="3">
        <v>52</v>
      </c>
      <c r="E4" s="3">
        <v>53</v>
      </c>
      <c r="F4" s="3">
        <v>54</v>
      </c>
      <c r="G4" s="3">
        <v>55</v>
      </c>
      <c r="H4" s="3">
        <v>56</v>
      </c>
      <c r="I4" s="3">
        <v>57</v>
      </c>
      <c r="J4" s="3">
        <v>58</v>
      </c>
      <c r="K4" s="3">
        <v>59</v>
      </c>
      <c r="L4" s="3">
        <v>60</v>
      </c>
      <c r="M4" s="3">
        <v>61</v>
      </c>
      <c r="N4" s="3">
        <v>62</v>
      </c>
      <c r="O4" s="3">
        <v>63</v>
      </c>
      <c r="P4" s="3">
        <v>64</v>
      </c>
      <c r="Q4" s="3">
        <v>65</v>
      </c>
      <c r="R4" s="3">
        <v>66</v>
      </c>
      <c r="S4" s="3">
        <v>67</v>
      </c>
      <c r="T4" s="3">
        <v>68</v>
      </c>
      <c r="U4" s="3">
        <v>69</v>
      </c>
      <c r="V4" s="3">
        <v>70</v>
      </c>
      <c r="W4" s="3">
        <v>71</v>
      </c>
      <c r="X4" s="3">
        <v>72</v>
      </c>
      <c r="Y4" s="3">
        <v>73</v>
      </c>
      <c r="Z4" s="3">
        <v>74</v>
      </c>
      <c r="AA4" s="3">
        <v>75</v>
      </c>
      <c r="AB4" s="3">
        <v>76</v>
      </c>
      <c r="AC4" s="3">
        <v>77</v>
      </c>
      <c r="AD4" s="3">
        <v>78</v>
      </c>
      <c r="AE4" s="3">
        <v>79</v>
      </c>
    </row>
    <row r="5" spans="1:31" x14ac:dyDescent="0.2">
      <c r="A5" s="66">
        <v>0</v>
      </c>
      <c r="B5" s="115">
        <v>0</v>
      </c>
      <c r="C5" s="115">
        <v>0</v>
      </c>
      <c r="D5" s="115">
        <v>0</v>
      </c>
      <c r="E5" s="115">
        <v>0</v>
      </c>
      <c r="F5" s="115">
        <v>0</v>
      </c>
      <c r="G5" s="115">
        <v>0</v>
      </c>
      <c r="H5" s="115">
        <v>0</v>
      </c>
      <c r="I5" s="115">
        <v>0</v>
      </c>
      <c r="J5" s="115">
        <v>0</v>
      </c>
      <c r="K5" s="115">
        <v>0</v>
      </c>
      <c r="L5" s="115">
        <v>0</v>
      </c>
      <c r="M5" s="115">
        <v>0</v>
      </c>
      <c r="N5" s="115">
        <v>0</v>
      </c>
      <c r="O5" s="115">
        <v>0</v>
      </c>
      <c r="P5" s="115">
        <v>0</v>
      </c>
      <c r="Q5" s="115">
        <v>0</v>
      </c>
      <c r="R5" s="115">
        <v>0</v>
      </c>
      <c r="S5" s="115">
        <v>0</v>
      </c>
      <c r="T5" s="115">
        <v>0</v>
      </c>
      <c r="U5" s="115">
        <v>0</v>
      </c>
      <c r="V5" s="115">
        <v>0</v>
      </c>
      <c r="W5" s="115">
        <v>0</v>
      </c>
      <c r="X5" s="115">
        <v>0</v>
      </c>
      <c r="Y5" s="115">
        <v>0</v>
      </c>
      <c r="Z5" s="115">
        <v>0</v>
      </c>
      <c r="AA5" s="115">
        <v>0</v>
      </c>
      <c r="AB5" s="115">
        <v>0</v>
      </c>
      <c r="AC5" s="115">
        <v>0</v>
      </c>
      <c r="AD5" s="115">
        <v>0</v>
      </c>
      <c r="AE5" s="115">
        <v>0</v>
      </c>
    </row>
    <row r="6" spans="1:31" x14ac:dyDescent="0.2">
      <c r="A6" s="66">
        <v>1</v>
      </c>
      <c r="B6" s="116">
        <v>0</v>
      </c>
      <c r="C6" s="116">
        <v>0</v>
      </c>
      <c r="D6" s="116">
        <v>0</v>
      </c>
      <c r="E6" s="116">
        <v>0</v>
      </c>
      <c r="F6" s="116">
        <v>0</v>
      </c>
      <c r="G6" s="116">
        <v>0</v>
      </c>
      <c r="H6" s="116">
        <v>0</v>
      </c>
      <c r="I6" s="116">
        <v>0</v>
      </c>
      <c r="J6" s="116">
        <v>0</v>
      </c>
      <c r="K6" s="116">
        <v>0</v>
      </c>
      <c r="L6" s="116">
        <v>0</v>
      </c>
      <c r="M6" s="116">
        <v>0</v>
      </c>
      <c r="N6" s="116">
        <v>0</v>
      </c>
      <c r="O6" s="116">
        <v>0</v>
      </c>
      <c r="P6" s="116">
        <v>0</v>
      </c>
      <c r="Q6" s="116">
        <v>0</v>
      </c>
      <c r="R6" s="116">
        <v>0</v>
      </c>
      <c r="S6" s="116">
        <v>0</v>
      </c>
      <c r="T6" s="116">
        <v>0</v>
      </c>
      <c r="U6" s="116">
        <v>0</v>
      </c>
      <c r="V6" s="116">
        <v>0</v>
      </c>
      <c r="W6" s="116">
        <v>0</v>
      </c>
      <c r="X6" s="116">
        <v>0</v>
      </c>
      <c r="Y6" s="116">
        <v>0</v>
      </c>
      <c r="Z6" s="116">
        <v>0</v>
      </c>
      <c r="AA6" s="116">
        <v>0</v>
      </c>
      <c r="AB6" s="116">
        <v>0</v>
      </c>
      <c r="AC6" s="116">
        <v>0</v>
      </c>
      <c r="AD6" s="116">
        <v>0</v>
      </c>
      <c r="AE6" s="116">
        <v>0</v>
      </c>
    </row>
    <row r="7" spans="1:31" x14ac:dyDescent="0.2">
      <c r="A7" s="66">
        <v>2</v>
      </c>
      <c r="B7" s="116">
        <v>0</v>
      </c>
      <c r="C7" s="116">
        <v>0</v>
      </c>
      <c r="D7" s="116">
        <v>0</v>
      </c>
      <c r="E7" s="116">
        <v>0</v>
      </c>
      <c r="F7" s="116">
        <v>0</v>
      </c>
      <c r="G7" s="116">
        <v>0</v>
      </c>
      <c r="H7" s="116">
        <v>0</v>
      </c>
      <c r="I7" s="116">
        <v>0</v>
      </c>
      <c r="J7" s="116">
        <v>0</v>
      </c>
      <c r="K7" s="116">
        <v>0</v>
      </c>
      <c r="L7" s="116">
        <v>0</v>
      </c>
      <c r="M7" s="116">
        <v>0</v>
      </c>
      <c r="N7" s="116">
        <v>0</v>
      </c>
      <c r="O7" s="116">
        <v>0</v>
      </c>
      <c r="P7" s="116">
        <v>0</v>
      </c>
      <c r="Q7" s="116">
        <v>0</v>
      </c>
      <c r="R7" s="116">
        <v>0</v>
      </c>
      <c r="S7" s="116">
        <v>0</v>
      </c>
      <c r="T7" s="116">
        <v>0</v>
      </c>
      <c r="U7" s="116">
        <v>0</v>
      </c>
      <c r="V7" s="116">
        <v>0</v>
      </c>
      <c r="W7" s="116">
        <v>0</v>
      </c>
      <c r="X7" s="116">
        <v>0</v>
      </c>
      <c r="Y7" s="116">
        <v>0</v>
      </c>
      <c r="Z7" s="116">
        <v>0</v>
      </c>
      <c r="AA7" s="116">
        <v>0</v>
      </c>
      <c r="AB7" s="116">
        <v>0</v>
      </c>
      <c r="AC7" s="116">
        <v>0</v>
      </c>
      <c r="AD7" s="116">
        <v>0</v>
      </c>
      <c r="AE7" s="116">
        <v>0</v>
      </c>
    </row>
    <row r="8" spans="1:31" x14ac:dyDescent="0.2">
      <c r="A8" s="66">
        <v>3</v>
      </c>
      <c r="B8" s="116">
        <v>0</v>
      </c>
      <c r="C8" s="116">
        <v>0</v>
      </c>
      <c r="D8" s="116">
        <v>0</v>
      </c>
      <c r="E8" s="116">
        <v>0</v>
      </c>
      <c r="F8" s="116">
        <v>0</v>
      </c>
      <c r="G8" s="116">
        <v>0</v>
      </c>
      <c r="H8" s="116">
        <v>0</v>
      </c>
      <c r="I8" s="116">
        <v>0</v>
      </c>
      <c r="J8" s="116">
        <v>0</v>
      </c>
      <c r="K8" s="116">
        <v>0</v>
      </c>
      <c r="L8" s="116">
        <v>0</v>
      </c>
      <c r="M8" s="116">
        <v>0</v>
      </c>
      <c r="N8" s="116">
        <v>0</v>
      </c>
      <c r="O8" s="116">
        <v>0</v>
      </c>
      <c r="P8" s="116">
        <v>0</v>
      </c>
      <c r="Q8" s="116">
        <v>0</v>
      </c>
      <c r="R8" s="116">
        <v>0</v>
      </c>
      <c r="S8" s="116">
        <v>0</v>
      </c>
      <c r="T8" s="116">
        <v>0</v>
      </c>
      <c r="U8" s="116">
        <v>0</v>
      </c>
      <c r="V8" s="116">
        <v>0</v>
      </c>
      <c r="W8" s="116">
        <v>0</v>
      </c>
      <c r="X8" s="116">
        <v>0</v>
      </c>
      <c r="Y8" s="116">
        <v>0</v>
      </c>
      <c r="Z8" s="116">
        <v>0</v>
      </c>
      <c r="AA8" s="116">
        <v>0</v>
      </c>
      <c r="AB8" s="116">
        <v>0</v>
      </c>
      <c r="AC8" s="116">
        <v>0</v>
      </c>
      <c r="AD8" s="116">
        <v>0</v>
      </c>
      <c r="AE8" s="116">
        <v>0</v>
      </c>
    </row>
    <row r="9" spans="1:31" x14ac:dyDescent="0.2">
      <c r="A9" s="66">
        <v>4</v>
      </c>
      <c r="B9" s="116">
        <v>0</v>
      </c>
      <c r="C9" s="116">
        <v>0</v>
      </c>
      <c r="D9" s="116">
        <v>0</v>
      </c>
      <c r="E9" s="116">
        <v>0</v>
      </c>
      <c r="F9" s="116">
        <v>0</v>
      </c>
      <c r="G9" s="116">
        <v>0</v>
      </c>
      <c r="H9" s="116">
        <v>0</v>
      </c>
      <c r="I9" s="116">
        <v>0</v>
      </c>
      <c r="J9" s="116">
        <v>0</v>
      </c>
      <c r="K9" s="116">
        <v>0</v>
      </c>
      <c r="L9" s="116">
        <v>0</v>
      </c>
      <c r="M9" s="116">
        <v>0</v>
      </c>
      <c r="N9" s="116">
        <v>0</v>
      </c>
      <c r="O9" s="116">
        <v>0</v>
      </c>
      <c r="P9" s="116">
        <v>0</v>
      </c>
      <c r="Q9" s="116">
        <v>0</v>
      </c>
      <c r="R9" s="116">
        <v>0</v>
      </c>
      <c r="S9" s="116">
        <v>0</v>
      </c>
      <c r="T9" s="116">
        <v>0</v>
      </c>
      <c r="U9" s="116">
        <v>0</v>
      </c>
      <c r="V9" s="116">
        <v>0</v>
      </c>
      <c r="W9" s="116">
        <v>0</v>
      </c>
      <c r="X9" s="116">
        <v>0</v>
      </c>
      <c r="Y9" s="116">
        <v>0</v>
      </c>
      <c r="Z9" s="116">
        <v>0</v>
      </c>
      <c r="AA9" s="116">
        <v>0</v>
      </c>
      <c r="AB9" s="116">
        <v>0</v>
      </c>
      <c r="AC9" s="116">
        <v>0</v>
      </c>
      <c r="AD9" s="116">
        <v>0</v>
      </c>
      <c r="AE9" s="116">
        <v>0</v>
      </c>
    </row>
    <row r="10" spans="1:31" x14ac:dyDescent="0.2">
      <c r="A10" s="66">
        <v>5</v>
      </c>
      <c r="B10" s="116">
        <v>0</v>
      </c>
      <c r="C10" s="116">
        <v>0</v>
      </c>
      <c r="D10" s="116">
        <v>4.0000000000000001E-3</v>
      </c>
      <c r="E10" s="116">
        <v>4.0000000000000001E-3</v>
      </c>
      <c r="F10" s="116">
        <v>5.0000000000000001E-3</v>
      </c>
      <c r="G10" s="116">
        <v>1.4E-2</v>
      </c>
      <c r="H10" s="116">
        <v>1.2999999999999999E-2</v>
      </c>
      <c r="I10" s="116">
        <v>1.2999999999999999E-2</v>
      </c>
      <c r="J10" s="116">
        <v>1.7000000000000001E-2</v>
      </c>
      <c r="K10" s="116">
        <v>1.9E-2</v>
      </c>
      <c r="L10" s="116">
        <v>2.5999999999999999E-2</v>
      </c>
      <c r="M10" s="116">
        <v>0.03</v>
      </c>
      <c r="N10" s="116">
        <v>5.2999999999999999E-2</v>
      </c>
      <c r="O10" s="116">
        <v>5.3999999999999999E-2</v>
      </c>
      <c r="P10" s="116">
        <v>5.2999999999999999E-2</v>
      </c>
      <c r="Q10" s="116">
        <v>7.1999999999999995E-2</v>
      </c>
      <c r="R10" s="116">
        <v>7.6999999999999999E-2</v>
      </c>
      <c r="S10" s="116">
        <v>7.0000000000000007E-2</v>
      </c>
      <c r="T10" s="116">
        <v>6.3E-2</v>
      </c>
      <c r="U10" s="116">
        <v>6.6000000000000003E-2</v>
      </c>
      <c r="V10" s="116">
        <v>7.0999999999999994E-2</v>
      </c>
      <c r="W10" s="116">
        <v>6.0999999999999999E-2</v>
      </c>
      <c r="X10" s="116">
        <v>5.6000000000000001E-2</v>
      </c>
      <c r="Y10" s="116">
        <v>5.6000000000000001E-2</v>
      </c>
      <c r="Z10" s="116">
        <v>6.0999999999999999E-2</v>
      </c>
      <c r="AA10" s="116">
        <v>6.7000000000000004E-2</v>
      </c>
      <c r="AB10" s="116">
        <v>5.7000000000000002E-2</v>
      </c>
      <c r="AC10" s="116">
        <v>6.3E-2</v>
      </c>
      <c r="AD10" s="116">
        <v>6.4000000000000001E-2</v>
      </c>
      <c r="AE10" s="116">
        <v>8.2000000000000003E-2</v>
      </c>
    </row>
    <row r="11" spans="1:31" x14ac:dyDescent="0.2">
      <c r="A11" s="66">
        <v>6</v>
      </c>
      <c r="B11" s="116">
        <v>0</v>
      </c>
      <c r="C11" s="116">
        <v>0</v>
      </c>
      <c r="D11" s="116">
        <v>4.0000000000000001E-3</v>
      </c>
      <c r="E11" s="116">
        <v>5.0000000000000001E-3</v>
      </c>
      <c r="F11" s="116">
        <v>7.0000000000000001E-3</v>
      </c>
      <c r="G11" s="116">
        <v>1.6E-2</v>
      </c>
      <c r="H11" s="116">
        <v>1.6E-2</v>
      </c>
      <c r="I11" s="116">
        <v>1.6E-2</v>
      </c>
      <c r="J11" s="116">
        <v>0.02</v>
      </c>
      <c r="K11" s="116">
        <v>2.3E-2</v>
      </c>
      <c r="L11" s="116">
        <v>3.2000000000000001E-2</v>
      </c>
      <c r="M11" s="116">
        <v>3.4000000000000002E-2</v>
      </c>
      <c r="N11" s="116">
        <v>6.3E-2</v>
      </c>
      <c r="O11" s="116">
        <v>6.5000000000000002E-2</v>
      </c>
      <c r="P11" s="116">
        <v>6.3E-2</v>
      </c>
      <c r="Q11" s="116">
        <v>8.5999999999999993E-2</v>
      </c>
      <c r="R11" s="116">
        <v>9.1999999999999998E-2</v>
      </c>
      <c r="S11" s="116">
        <v>8.4000000000000005E-2</v>
      </c>
      <c r="T11" s="116">
        <v>7.4999999999999997E-2</v>
      </c>
      <c r="U11" s="116">
        <v>7.9000000000000001E-2</v>
      </c>
      <c r="V11" s="116">
        <v>8.5000000000000006E-2</v>
      </c>
      <c r="W11" s="116">
        <v>7.3999999999999996E-2</v>
      </c>
      <c r="X11" s="116">
        <v>6.7000000000000004E-2</v>
      </c>
      <c r="Y11" s="116">
        <v>6.8000000000000005E-2</v>
      </c>
      <c r="Z11" s="116">
        <v>7.2999999999999995E-2</v>
      </c>
      <c r="AA11" s="116">
        <v>7.9000000000000001E-2</v>
      </c>
      <c r="AB11" s="116">
        <v>6.7000000000000004E-2</v>
      </c>
      <c r="AC11" s="116">
        <v>7.3999999999999996E-2</v>
      </c>
      <c r="AD11" s="116">
        <v>7.6999999999999999E-2</v>
      </c>
      <c r="AE11" s="116">
        <v>9.8000000000000004E-2</v>
      </c>
    </row>
    <row r="12" spans="1:31" x14ac:dyDescent="0.2">
      <c r="A12" s="66">
        <v>7</v>
      </c>
      <c r="B12" s="116">
        <v>0</v>
      </c>
      <c r="C12" s="116">
        <v>0</v>
      </c>
      <c r="D12" s="116">
        <v>5.0000000000000001E-3</v>
      </c>
      <c r="E12" s="116">
        <v>6.0000000000000001E-3</v>
      </c>
      <c r="F12" s="116">
        <v>8.0000000000000002E-3</v>
      </c>
      <c r="G12" s="116">
        <v>0.02</v>
      </c>
      <c r="H12" s="116">
        <v>1.9E-2</v>
      </c>
      <c r="I12" s="116">
        <v>1.9E-2</v>
      </c>
      <c r="J12" s="116">
        <v>2.3E-2</v>
      </c>
      <c r="K12" s="116">
        <v>2.5999999999999999E-2</v>
      </c>
      <c r="L12" s="116">
        <v>3.6999999999999998E-2</v>
      </c>
      <c r="M12" s="116">
        <v>0.04</v>
      </c>
      <c r="N12" s="116">
        <v>7.3999999999999996E-2</v>
      </c>
      <c r="O12" s="116">
        <v>7.5999999999999998E-2</v>
      </c>
      <c r="P12" s="116">
        <v>7.3999999999999996E-2</v>
      </c>
      <c r="Q12" s="116">
        <v>0.1</v>
      </c>
      <c r="R12" s="116">
        <v>0.107</v>
      </c>
      <c r="S12" s="116">
        <v>9.8000000000000004E-2</v>
      </c>
      <c r="T12" s="116">
        <v>8.6999999999999994E-2</v>
      </c>
      <c r="U12" s="116">
        <v>9.1999999999999998E-2</v>
      </c>
      <c r="V12" s="116">
        <v>9.8000000000000004E-2</v>
      </c>
      <c r="W12" s="116">
        <v>8.5999999999999993E-2</v>
      </c>
      <c r="X12" s="116">
        <v>7.8E-2</v>
      </c>
      <c r="Y12" s="116">
        <v>7.9000000000000001E-2</v>
      </c>
      <c r="Z12" s="116">
        <v>8.5000000000000006E-2</v>
      </c>
      <c r="AA12" s="116">
        <v>9.2999999999999999E-2</v>
      </c>
      <c r="AB12" s="116">
        <v>7.9000000000000001E-2</v>
      </c>
      <c r="AC12" s="116">
        <v>8.6999999999999994E-2</v>
      </c>
      <c r="AD12" s="116">
        <v>0.09</v>
      </c>
      <c r="AE12" s="116">
        <v>0.114</v>
      </c>
    </row>
    <row r="13" spans="1:31" x14ac:dyDescent="0.2">
      <c r="A13" s="66">
        <v>8</v>
      </c>
      <c r="B13" s="116">
        <v>0</v>
      </c>
      <c r="C13" s="116">
        <v>0</v>
      </c>
      <c r="D13" s="116">
        <v>6.0000000000000001E-3</v>
      </c>
      <c r="E13" s="116">
        <v>6.0000000000000001E-3</v>
      </c>
      <c r="F13" s="116">
        <v>8.0000000000000002E-3</v>
      </c>
      <c r="G13" s="116">
        <v>2.1999999999999999E-2</v>
      </c>
      <c r="H13" s="116">
        <v>2.1999999999999999E-2</v>
      </c>
      <c r="I13" s="116">
        <v>2.1999999999999999E-2</v>
      </c>
      <c r="J13" s="116">
        <v>2.7E-2</v>
      </c>
      <c r="K13" s="116">
        <v>0.03</v>
      </c>
      <c r="L13" s="116">
        <v>4.2000000000000003E-2</v>
      </c>
      <c r="M13" s="116">
        <v>4.5999999999999999E-2</v>
      </c>
      <c r="N13" s="116">
        <v>8.4000000000000005E-2</v>
      </c>
      <c r="O13" s="116">
        <v>8.5999999999999993E-2</v>
      </c>
      <c r="P13" s="116">
        <v>8.4000000000000005E-2</v>
      </c>
      <c r="Q13" s="116">
        <v>0.114</v>
      </c>
      <c r="R13" s="116">
        <v>0.123</v>
      </c>
      <c r="S13" s="116">
        <v>0.111</v>
      </c>
      <c r="T13" s="116">
        <v>0.1</v>
      </c>
      <c r="U13" s="116">
        <v>0.105</v>
      </c>
      <c r="V13" s="116">
        <v>0.112</v>
      </c>
      <c r="W13" s="116">
        <v>9.8000000000000004E-2</v>
      </c>
      <c r="X13" s="116">
        <v>8.8999999999999996E-2</v>
      </c>
      <c r="Y13" s="116">
        <v>0.09</v>
      </c>
      <c r="Z13" s="116">
        <v>9.7000000000000003E-2</v>
      </c>
      <c r="AA13" s="116">
        <v>0.106</v>
      </c>
      <c r="AB13" s="116">
        <v>8.8999999999999996E-2</v>
      </c>
      <c r="AC13" s="116">
        <v>0.1</v>
      </c>
      <c r="AD13" s="116">
        <v>0.10199999999999999</v>
      </c>
      <c r="AE13" s="116">
        <v>0.13</v>
      </c>
    </row>
    <row r="14" spans="1:31" x14ac:dyDescent="0.2">
      <c r="A14" s="66">
        <v>9</v>
      </c>
      <c r="B14" s="116">
        <v>0</v>
      </c>
      <c r="C14" s="116">
        <v>0</v>
      </c>
      <c r="D14" s="116">
        <v>6.0000000000000001E-3</v>
      </c>
      <c r="E14" s="116">
        <v>7.0000000000000001E-3</v>
      </c>
      <c r="F14" s="116">
        <v>0.01</v>
      </c>
      <c r="G14" s="116">
        <v>2.4E-2</v>
      </c>
      <c r="H14" s="116">
        <v>2.4E-2</v>
      </c>
      <c r="I14" s="116">
        <v>2.5000000000000001E-2</v>
      </c>
      <c r="J14" s="116">
        <v>0.03</v>
      </c>
      <c r="K14" s="116">
        <v>3.4000000000000002E-2</v>
      </c>
      <c r="L14" s="116">
        <v>4.7E-2</v>
      </c>
      <c r="M14" s="116">
        <v>5.1999999999999998E-2</v>
      </c>
      <c r="N14" s="116">
        <v>9.4E-2</v>
      </c>
      <c r="O14" s="116">
        <v>9.7000000000000003E-2</v>
      </c>
      <c r="P14" s="116">
        <v>9.5000000000000001E-2</v>
      </c>
      <c r="Q14" s="116">
        <v>0.129</v>
      </c>
      <c r="R14" s="116">
        <v>0.13700000000000001</v>
      </c>
      <c r="S14" s="116">
        <v>0.125</v>
      </c>
      <c r="T14" s="116">
        <v>0.111</v>
      </c>
      <c r="U14" s="116">
        <v>0.11799999999999999</v>
      </c>
      <c r="V14" s="116">
        <v>0.126</v>
      </c>
      <c r="W14" s="116">
        <v>0.109</v>
      </c>
      <c r="X14" s="116">
        <v>0.1</v>
      </c>
      <c r="Y14" s="116">
        <v>0.10100000000000001</v>
      </c>
      <c r="Z14" s="116">
        <v>0.108</v>
      </c>
      <c r="AA14" s="116">
        <v>0.12</v>
      </c>
      <c r="AB14" s="116">
        <v>0.10100000000000001</v>
      </c>
      <c r="AC14" s="116">
        <v>0.112</v>
      </c>
      <c r="AD14" s="116">
        <v>0.115</v>
      </c>
      <c r="AE14" s="116">
        <v>0.14599999999999999</v>
      </c>
    </row>
    <row r="15" spans="1:31" x14ac:dyDescent="0.2">
      <c r="A15" s="66">
        <v>10</v>
      </c>
      <c r="B15" s="116">
        <v>0</v>
      </c>
      <c r="C15" s="116">
        <v>0</v>
      </c>
      <c r="D15" s="116">
        <v>7.0000000000000001E-3</v>
      </c>
      <c r="E15" s="116">
        <v>8.0000000000000002E-3</v>
      </c>
      <c r="F15" s="116">
        <v>1.0999999999999999E-2</v>
      </c>
      <c r="G15" s="116">
        <v>2.7E-2</v>
      </c>
      <c r="H15" s="116">
        <v>2.5999999999999999E-2</v>
      </c>
      <c r="I15" s="116">
        <v>2.7E-2</v>
      </c>
      <c r="J15" s="116">
        <v>3.4000000000000002E-2</v>
      </c>
      <c r="K15" s="116">
        <v>3.6999999999999998E-2</v>
      </c>
      <c r="L15" s="116">
        <v>5.2999999999999999E-2</v>
      </c>
      <c r="M15" s="116">
        <v>5.8000000000000003E-2</v>
      </c>
      <c r="N15" s="116">
        <v>0.105</v>
      </c>
      <c r="O15" s="116">
        <v>0.107</v>
      </c>
      <c r="P15" s="116">
        <v>0.105</v>
      </c>
      <c r="Q15" s="116">
        <v>0.14199999999999999</v>
      </c>
      <c r="R15" s="116">
        <v>0.152</v>
      </c>
      <c r="S15" s="116">
        <v>0.13900000000000001</v>
      </c>
      <c r="T15" s="116">
        <v>0.124</v>
      </c>
      <c r="U15" s="116">
        <v>0.13</v>
      </c>
      <c r="V15" s="116">
        <v>0.14000000000000001</v>
      </c>
      <c r="W15" s="116">
        <v>0.121</v>
      </c>
      <c r="X15" s="116">
        <v>0.112</v>
      </c>
      <c r="Y15" s="116">
        <v>0.113</v>
      </c>
      <c r="Z15" s="116">
        <v>0.12</v>
      </c>
      <c r="AA15" s="116">
        <v>0.13200000000000001</v>
      </c>
      <c r="AB15" s="116">
        <v>0.111</v>
      </c>
      <c r="AC15" s="116">
        <v>0.123</v>
      </c>
      <c r="AD15" s="116">
        <v>0.128</v>
      </c>
      <c r="AE15" s="116">
        <v>0.16300000000000001</v>
      </c>
    </row>
    <row r="16" spans="1:31" x14ac:dyDescent="0.2">
      <c r="A16" s="66">
        <v>11</v>
      </c>
      <c r="B16" s="116">
        <v>0</v>
      </c>
      <c r="C16" s="116">
        <v>0</v>
      </c>
      <c r="D16" s="116">
        <v>8.0000000000000002E-3</v>
      </c>
      <c r="E16" s="116">
        <v>8.0000000000000002E-3</v>
      </c>
      <c r="F16" s="116">
        <v>1.2E-2</v>
      </c>
      <c r="G16" s="116">
        <v>0.03</v>
      </c>
      <c r="H16" s="116">
        <v>2.9000000000000001E-2</v>
      </c>
      <c r="I16" s="116">
        <v>2.9000000000000001E-2</v>
      </c>
      <c r="J16" s="116">
        <v>3.6999999999999998E-2</v>
      </c>
      <c r="K16" s="116">
        <v>4.1000000000000002E-2</v>
      </c>
      <c r="L16" s="116">
        <v>5.8000000000000003E-2</v>
      </c>
      <c r="M16" s="116">
        <v>6.3E-2</v>
      </c>
      <c r="N16" s="116">
        <v>0.115</v>
      </c>
      <c r="O16" s="116">
        <v>0.11899999999999999</v>
      </c>
      <c r="P16" s="116">
        <v>0.115</v>
      </c>
      <c r="Q16" s="116">
        <v>0.157</v>
      </c>
      <c r="R16" s="116">
        <v>0.16800000000000001</v>
      </c>
      <c r="S16" s="116">
        <v>0.152</v>
      </c>
      <c r="T16" s="116">
        <v>0.13700000000000001</v>
      </c>
      <c r="U16" s="116">
        <v>0.14399999999999999</v>
      </c>
      <c r="V16" s="116">
        <v>0.154</v>
      </c>
      <c r="W16" s="116">
        <v>0.13300000000000001</v>
      </c>
      <c r="X16" s="116">
        <v>0.123</v>
      </c>
      <c r="Y16" s="116">
        <v>0.123</v>
      </c>
      <c r="Z16" s="116">
        <v>0.13200000000000001</v>
      </c>
      <c r="AA16" s="116">
        <v>0.14499999999999999</v>
      </c>
      <c r="AB16" s="116">
        <v>0.123</v>
      </c>
      <c r="AC16" s="116">
        <v>0.13600000000000001</v>
      </c>
      <c r="AD16" s="116">
        <v>0.14099999999999999</v>
      </c>
      <c r="AE16" s="116">
        <v>0.17899999999999999</v>
      </c>
    </row>
    <row r="17" spans="1:31" x14ac:dyDescent="0.2">
      <c r="A17" s="66">
        <v>12</v>
      </c>
      <c r="B17" s="116">
        <v>0</v>
      </c>
      <c r="C17" s="116">
        <v>0</v>
      </c>
      <c r="D17" s="116">
        <v>8.0000000000000002E-3</v>
      </c>
      <c r="E17" s="116">
        <v>8.9999999999999993E-3</v>
      </c>
      <c r="F17" s="116">
        <v>1.2999999999999999E-2</v>
      </c>
      <c r="G17" s="116">
        <v>3.3000000000000002E-2</v>
      </c>
      <c r="H17" s="116">
        <v>3.2000000000000001E-2</v>
      </c>
      <c r="I17" s="116">
        <v>3.2000000000000001E-2</v>
      </c>
      <c r="J17" s="116">
        <v>0.04</v>
      </c>
      <c r="K17" s="116">
        <v>4.3999999999999997E-2</v>
      </c>
      <c r="L17" s="116">
        <v>6.2E-2</v>
      </c>
      <c r="M17" s="116">
        <v>6.9000000000000006E-2</v>
      </c>
      <c r="N17" s="116">
        <v>0.126</v>
      </c>
      <c r="O17" s="116">
        <v>0.129</v>
      </c>
      <c r="P17" s="116">
        <v>0.126</v>
      </c>
      <c r="Q17" s="116">
        <v>0.17</v>
      </c>
      <c r="R17" s="116">
        <v>0.183</v>
      </c>
      <c r="S17" s="116">
        <v>0.16600000000000001</v>
      </c>
      <c r="T17" s="116">
        <v>0.14899999999999999</v>
      </c>
      <c r="U17" s="116">
        <v>0.157</v>
      </c>
      <c r="V17" s="116">
        <v>0.16800000000000001</v>
      </c>
      <c r="W17" s="116">
        <v>0.14499999999999999</v>
      </c>
      <c r="X17" s="116">
        <v>0.13400000000000001</v>
      </c>
      <c r="Y17" s="116">
        <v>0.13400000000000001</v>
      </c>
      <c r="Z17" s="116">
        <v>0.14399999999999999</v>
      </c>
      <c r="AA17" s="116">
        <v>0.159</v>
      </c>
      <c r="AB17" s="116">
        <v>0.13400000000000001</v>
      </c>
      <c r="AC17" s="116">
        <v>0.14899999999999999</v>
      </c>
      <c r="AD17" s="116">
        <v>0.154</v>
      </c>
      <c r="AE17" s="116">
        <v>0.19400000000000001</v>
      </c>
    </row>
    <row r="18" spans="1:31" x14ac:dyDescent="0.2">
      <c r="A18" s="66">
        <v>13</v>
      </c>
      <c r="B18" s="116">
        <v>0</v>
      </c>
      <c r="C18" s="116">
        <v>0</v>
      </c>
      <c r="D18" s="116">
        <v>8.0000000000000002E-3</v>
      </c>
      <c r="E18" s="116">
        <v>0.01</v>
      </c>
      <c r="F18" s="116">
        <v>1.4E-2</v>
      </c>
      <c r="G18" s="116">
        <v>3.4000000000000002E-2</v>
      </c>
      <c r="H18" s="116">
        <v>3.4000000000000002E-2</v>
      </c>
      <c r="I18" s="116">
        <v>3.4000000000000002E-2</v>
      </c>
      <c r="J18" s="116">
        <v>4.2999999999999997E-2</v>
      </c>
      <c r="K18" s="116">
        <v>4.7E-2</v>
      </c>
      <c r="L18" s="116">
        <v>6.7000000000000004E-2</v>
      </c>
      <c r="M18" s="116">
        <v>7.3999999999999996E-2</v>
      </c>
      <c r="N18" s="116">
        <v>0.13400000000000001</v>
      </c>
      <c r="O18" s="116">
        <v>0.13800000000000001</v>
      </c>
      <c r="P18" s="116">
        <v>0.13400000000000001</v>
      </c>
      <c r="Q18" s="116">
        <v>0.182</v>
      </c>
      <c r="R18" s="116">
        <v>0.19500000000000001</v>
      </c>
      <c r="S18" s="116">
        <v>0.17699999999999999</v>
      </c>
      <c r="T18" s="116">
        <v>0.159</v>
      </c>
      <c r="U18" s="116">
        <v>0.16700000000000001</v>
      </c>
      <c r="V18" s="116">
        <v>0.17899999999999999</v>
      </c>
      <c r="W18" s="116">
        <v>0.155</v>
      </c>
      <c r="X18" s="116">
        <v>0.14299999999999999</v>
      </c>
      <c r="Y18" s="116">
        <v>0.14299999999999999</v>
      </c>
      <c r="Z18" s="116">
        <v>0.154</v>
      </c>
      <c r="AA18" s="116">
        <v>0.16800000000000001</v>
      </c>
      <c r="AB18" s="116">
        <v>0.14199999999999999</v>
      </c>
      <c r="AC18" s="116">
        <v>0.159</v>
      </c>
      <c r="AD18" s="116">
        <v>0.16400000000000001</v>
      </c>
      <c r="AE18" s="116">
        <v>0.20799999999999999</v>
      </c>
    </row>
    <row r="19" spans="1:31" x14ac:dyDescent="0.2">
      <c r="A19" s="66">
        <v>14</v>
      </c>
      <c r="B19" s="116">
        <v>0</v>
      </c>
      <c r="C19" s="116">
        <v>0</v>
      </c>
      <c r="D19" s="116">
        <v>8.9999999999999993E-3</v>
      </c>
      <c r="E19" s="116">
        <v>0.01</v>
      </c>
      <c r="F19" s="116">
        <v>1.4E-2</v>
      </c>
      <c r="G19" s="116">
        <v>3.5999999999999997E-2</v>
      </c>
      <c r="H19" s="116">
        <v>3.5999999999999997E-2</v>
      </c>
      <c r="I19" s="116">
        <v>3.5999999999999997E-2</v>
      </c>
      <c r="J19" s="116">
        <v>4.4999999999999998E-2</v>
      </c>
      <c r="K19" s="116">
        <v>0.05</v>
      </c>
      <c r="L19" s="116">
        <v>7.0000000000000007E-2</v>
      </c>
      <c r="M19" s="116">
        <v>7.8E-2</v>
      </c>
      <c r="N19" s="116">
        <v>0.14099999999999999</v>
      </c>
      <c r="O19" s="116">
        <v>0.14399999999999999</v>
      </c>
      <c r="P19" s="116">
        <v>0.14000000000000001</v>
      </c>
      <c r="Q19" s="116">
        <v>0.19</v>
      </c>
      <c r="R19" s="116">
        <v>0.20399999999999999</v>
      </c>
      <c r="S19" s="116">
        <v>0.186</v>
      </c>
      <c r="T19" s="116">
        <v>0.16600000000000001</v>
      </c>
      <c r="U19" s="116">
        <v>0.17499999999999999</v>
      </c>
      <c r="V19" s="116">
        <v>0.187</v>
      </c>
      <c r="W19" s="116">
        <v>0.16200000000000001</v>
      </c>
      <c r="X19" s="116">
        <v>0.14899999999999999</v>
      </c>
      <c r="Y19" s="116">
        <v>0.15</v>
      </c>
      <c r="Z19" s="116">
        <v>0.161</v>
      </c>
      <c r="AA19" s="116">
        <v>0.17699999999999999</v>
      </c>
      <c r="AB19" s="116">
        <v>0.15</v>
      </c>
      <c r="AC19" s="116">
        <v>0.16600000000000001</v>
      </c>
      <c r="AD19" s="116">
        <v>0.17199999999999999</v>
      </c>
      <c r="AE19" s="116">
        <v>0.217</v>
      </c>
    </row>
    <row r="20" spans="1:31" x14ac:dyDescent="0.2">
      <c r="A20" s="66">
        <v>15</v>
      </c>
      <c r="B20" s="116">
        <v>0</v>
      </c>
      <c r="C20" s="116">
        <v>0</v>
      </c>
      <c r="D20" s="116">
        <v>0.01</v>
      </c>
      <c r="E20" s="116">
        <v>0.01</v>
      </c>
      <c r="F20" s="116">
        <v>1.4999999999999999E-2</v>
      </c>
      <c r="G20" s="116">
        <v>3.7999999999999999E-2</v>
      </c>
      <c r="H20" s="116">
        <v>3.6999999999999998E-2</v>
      </c>
      <c r="I20" s="116">
        <v>3.7999999999999999E-2</v>
      </c>
      <c r="J20" s="116">
        <v>4.7E-2</v>
      </c>
      <c r="K20" s="116">
        <v>5.1999999999999998E-2</v>
      </c>
      <c r="L20" s="116">
        <v>7.3999999999999996E-2</v>
      </c>
      <c r="M20" s="116">
        <v>8.1000000000000003E-2</v>
      </c>
      <c r="N20" s="116">
        <v>0.14699999999999999</v>
      </c>
      <c r="O20" s="116">
        <v>0.151</v>
      </c>
      <c r="P20" s="116">
        <v>0.14699999999999999</v>
      </c>
      <c r="Q20" s="116">
        <v>0.19900000000000001</v>
      </c>
      <c r="R20" s="116">
        <v>0.21299999999999999</v>
      </c>
      <c r="S20" s="116">
        <v>0.19400000000000001</v>
      </c>
      <c r="T20" s="116">
        <v>0.17299999999999999</v>
      </c>
      <c r="U20" s="116">
        <v>0.183</v>
      </c>
      <c r="V20" s="116">
        <v>0.19600000000000001</v>
      </c>
      <c r="W20" s="116">
        <v>0.17</v>
      </c>
      <c r="X20" s="116">
        <v>0.156</v>
      </c>
      <c r="Y20" s="116">
        <v>0.156</v>
      </c>
      <c r="Z20" s="116">
        <v>0.16800000000000001</v>
      </c>
      <c r="AA20" s="116">
        <v>0.184</v>
      </c>
      <c r="AB20" s="116">
        <v>0.156</v>
      </c>
      <c r="AC20" s="116">
        <v>0.17299999999999999</v>
      </c>
      <c r="AD20" s="116">
        <v>0.17899999999999999</v>
      </c>
      <c r="AE20" s="116">
        <v>0.22700000000000001</v>
      </c>
    </row>
    <row r="21" spans="1:31" x14ac:dyDescent="0.2">
      <c r="A21" s="66">
        <v>16</v>
      </c>
      <c r="B21" s="116">
        <v>0</v>
      </c>
      <c r="C21" s="116">
        <v>0</v>
      </c>
      <c r="D21" s="116">
        <v>1.0999999999999999E-2</v>
      </c>
      <c r="E21" s="116">
        <v>1.0999999999999999E-2</v>
      </c>
      <c r="F21" s="116">
        <v>1.6E-2</v>
      </c>
      <c r="G21" s="116">
        <v>0.04</v>
      </c>
      <c r="H21" s="116">
        <v>3.9E-2</v>
      </c>
      <c r="I21" s="116">
        <v>3.9E-2</v>
      </c>
      <c r="J21" s="116">
        <v>4.9000000000000002E-2</v>
      </c>
      <c r="K21" s="116">
        <v>5.2999999999999999E-2</v>
      </c>
      <c r="L21" s="116">
        <v>7.5999999999999998E-2</v>
      </c>
      <c r="M21" s="116">
        <v>8.5000000000000006E-2</v>
      </c>
      <c r="N21" s="116">
        <v>0.154</v>
      </c>
      <c r="O21" s="116">
        <v>0.157</v>
      </c>
      <c r="P21" s="116">
        <v>0.153</v>
      </c>
      <c r="Q21" s="116">
        <v>0.20799999999999999</v>
      </c>
      <c r="R21" s="116">
        <v>0.222</v>
      </c>
      <c r="S21" s="116">
        <v>0.20300000000000001</v>
      </c>
      <c r="T21" s="116">
        <v>0.18099999999999999</v>
      </c>
      <c r="U21" s="116">
        <v>0.191</v>
      </c>
      <c r="V21" s="116">
        <v>0.20399999999999999</v>
      </c>
      <c r="W21" s="116">
        <v>0.17699999999999999</v>
      </c>
      <c r="X21" s="116">
        <v>0.16200000000000001</v>
      </c>
      <c r="Y21" s="116">
        <v>0.16400000000000001</v>
      </c>
      <c r="Z21" s="116">
        <v>0.17499999999999999</v>
      </c>
      <c r="AA21" s="116">
        <v>0.193</v>
      </c>
      <c r="AB21" s="116">
        <v>0.16300000000000001</v>
      </c>
      <c r="AC21" s="116">
        <v>0.18</v>
      </c>
      <c r="AD21" s="116">
        <v>0.187</v>
      </c>
      <c r="AE21" s="116">
        <v>0.23699999999999999</v>
      </c>
    </row>
    <row r="22" spans="1:31" x14ac:dyDescent="0.2">
      <c r="A22" s="66">
        <v>17</v>
      </c>
      <c r="B22" s="116">
        <v>0</v>
      </c>
      <c r="C22" s="116">
        <v>0</v>
      </c>
      <c r="D22" s="116">
        <v>1.0999999999999999E-2</v>
      </c>
      <c r="E22" s="116">
        <v>1.2E-2</v>
      </c>
      <c r="F22" s="116">
        <v>1.6E-2</v>
      </c>
      <c r="G22" s="116">
        <v>4.2000000000000003E-2</v>
      </c>
      <c r="H22" s="116">
        <v>4.1000000000000002E-2</v>
      </c>
      <c r="I22" s="116">
        <v>4.1000000000000002E-2</v>
      </c>
      <c r="J22" s="116">
        <v>5.0999999999999997E-2</v>
      </c>
      <c r="K22" s="116">
        <v>5.6000000000000001E-2</v>
      </c>
      <c r="L22" s="116">
        <v>0.08</v>
      </c>
      <c r="M22" s="116">
        <v>8.7999999999999995E-2</v>
      </c>
      <c r="N22" s="116">
        <v>0.16</v>
      </c>
      <c r="O22" s="116">
        <v>0.16400000000000001</v>
      </c>
      <c r="P22" s="116">
        <v>0.159</v>
      </c>
      <c r="Q22" s="116">
        <v>0.216</v>
      </c>
      <c r="R22" s="116">
        <v>0.23200000000000001</v>
      </c>
      <c r="S22" s="116">
        <v>0.21099999999999999</v>
      </c>
      <c r="T22" s="116">
        <v>0.188</v>
      </c>
      <c r="U22" s="116">
        <v>0.19900000000000001</v>
      </c>
      <c r="V22" s="116">
        <v>0.21299999999999999</v>
      </c>
      <c r="W22" s="116">
        <v>0.184</v>
      </c>
      <c r="X22" s="116">
        <v>0.17</v>
      </c>
      <c r="Y22" s="116">
        <v>0.17</v>
      </c>
      <c r="Z22" s="116">
        <v>0.183</v>
      </c>
      <c r="AA22" s="116">
        <v>0.2</v>
      </c>
      <c r="AB22" s="116">
        <v>0.16900000000000001</v>
      </c>
      <c r="AC22" s="116">
        <v>0.188</v>
      </c>
      <c r="AD22" s="116">
        <v>0.19500000000000001</v>
      </c>
      <c r="AE22" s="116">
        <v>0.247</v>
      </c>
    </row>
    <row r="23" spans="1:31" x14ac:dyDescent="0.2">
      <c r="A23" s="66">
        <v>18</v>
      </c>
      <c r="B23" s="116">
        <v>0</v>
      </c>
      <c r="C23" s="116">
        <v>0</v>
      </c>
      <c r="D23" s="116">
        <v>1.0999999999999999E-2</v>
      </c>
      <c r="E23" s="116">
        <v>1.2E-2</v>
      </c>
      <c r="F23" s="116">
        <v>1.7000000000000001E-2</v>
      </c>
      <c r="G23" s="116">
        <v>4.2000000000000003E-2</v>
      </c>
      <c r="H23" s="116">
        <v>4.2000000000000003E-2</v>
      </c>
      <c r="I23" s="116">
        <v>4.2000000000000003E-2</v>
      </c>
      <c r="J23" s="116">
        <v>5.2999999999999999E-2</v>
      </c>
      <c r="K23" s="116">
        <v>5.8000000000000003E-2</v>
      </c>
      <c r="L23" s="116">
        <v>8.3000000000000004E-2</v>
      </c>
      <c r="M23" s="116">
        <v>9.0999999999999998E-2</v>
      </c>
      <c r="N23" s="116">
        <v>0.16500000000000001</v>
      </c>
      <c r="O23" s="116">
        <v>0.16900000000000001</v>
      </c>
      <c r="P23" s="116">
        <v>0.16500000000000001</v>
      </c>
      <c r="Q23" s="116">
        <v>0.223</v>
      </c>
      <c r="R23" s="116">
        <v>0.23899999999999999</v>
      </c>
      <c r="S23" s="116">
        <v>0.217</v>
      </c>
      <c r="T23" s="116">
        <v>0.19400000000000001</v>
      </c>
      <c r="U23" s="116">
        <v>0.20499999999999999</v>
      </c>
      <c r="V23" s="116">
        <v>0.219</v>
      </c>
      <c r="W23" s="116">
        <v>0.19</v>
      </c>
      <c r="X23" s="116">
        <v>0.17499999999999999</v>
      </c>
      <c r="Y23" s="116">
        <v>0.17499999999999999</v>
      </c>
      <c r="Z23" s="116">
        <v>0.188</v>
      </c>
      <c r="AA23" s="116">
        <v>0.20699999999999999</v>
      </c>
      <c r="AB23" s="116">
        <v>0.17499999999999999</v>
      </c>
      <c r="AC23" s="116">
        <v>0.19400000000000001</v>
      </c>
      <c r="AD23" s="116">
        <v>0.20100000000000001</v>
      </c>
      <c r="AE23" s="116">
        <v>0.255</v>
      </c>
    </row>
    <row r="24" spans="1:31" x14ac:dyDescent="0.2">
      <c r="A24" s="66">
        <v>19</v>
      </c>
      <c r="B24" s="116">
        <v>0</v>
      </c>
      <c r="C24" s="116">
        <v>0</v>
      </c>
      <c r="D24" s="116">
        <v>1.0999999999999999E-2</v>
      </c>
      <c r="E24" s="116">
        <v>1.2E-2</v>
      </c>
      <c r="F24" s="116">
        <v>1.7999999999999999E-2</v>
      </c>
      <c r="G24" s="116">
        <v>4.3999999999999997E-2</v>
      </c>
      <c r="H24" s="116">
        <v>4.2000000000000003E-2</v>
      </c>
      <c r="I24" s="116">
        <v>4.2999999999999997E-2</v>
      </c>
      <c r="J24" s="116">
        <v>5.3999999999999999E-2</v>
      </c>
      <c r="K24" s="116">
        <v>5.8999999999999997E-2</v>
      </c>
      <c r="L24" s="116">
        <v>8.5000000000000006E-2</v>
      </c>
      <c r="M24" s="116">
        <v>9.2999999999999999E-2</v>
      </c>
      <c r="N24" s="116">
        <v>0.17</v>
      </c>
      <c r="O24" s="116">
        <v>0.17399999999999999</v>
      </c>
      <c r="P24" s="116">
        <v>0.16800000000000001</v>
      </c>
      <c r="Q24" s="116">
        <v>0.22900000000000001</v>
      </c>
      <c r="R24" s="116">
        <v>0.246</v>
      </c>
      <c r="S24" s="116">
        <v>0.224</v>
      </c>
      <c r="T24" s="116">
        <v>0.2</v>
      </c>
      <c r="U24" s="116">
        <v>0.21099999999999999</v>
      </c>
      <c r="V24" s="116">
        <v>0.22600000000000001</v>
      </c>
      <c r="W24" s="116">
        <v>0.19500000000000001</v>
      </c>
      <c r="X24" s="116">
        <v>0.18</v>
      </c>
      <c r="Y24" s="116">
        <v>0.18</v>
      </c>
      <c r="Z24" s="116">
        <v>0.19400000000000001</v>
      </c>
      <c r="AA24" s="116">
        <v>0.21199999999999999</v>
      </c>
      <c r="AB24" s="116">
        <v>0.17899999999999999</v>
      </c>
      <c r="AC24" s="116">
        <v>0.19900000000000001</v>
      </c>
      <c r="AD24" s="116">
        <v>0.20599999999999999</v>
      </c>
      <c r="AE24" s="116">
        <v>0.26200000000000001</v>
      </c>
    </row>
    <row r="25" spans="1:31" x14ac:dyDescent="0.2">
      <c r="A25" s="66">
        <v>20</v>
      </c>
      <c r="B25" s="116">
        <v>0</v>
      </c>
      <c r="C25" s="116">
        <v>0</v>
      </c>
      <c r="D25" s="116">
        <v>1.0999999999999999E-2</v>
      </c>
      <c r="E25" s="116">
        <v>1.2999999999999999E-2</v>
      </c>
      <c r="F25" s="116">
        <v>1.7999999999999999E-2</v>
      </c>
      <c r="G25" s="116">
        <v>4.4999999999999998E-2</v>
      </c>
      <c r="H25" s="116">
        <v>4.2999999999999997E-2</v>
      </c>
      <c r="I25" s="116">
        <v>4.4999999999999998E-2</v>
      </c>
      <c r="J25" s="116">
        <v>5.6000000000000001E-2</v>
      </c>
      <c r="K25" s="116">
        <v>6.2E-2</v>
      </c>
      <c r="L25" s="116">
        <v>8.6999999999999994E-2</v>
      </c>
      <c r="M25" s="116">
        <v>9.5000000000000001E-2</v>
      </c>
      <c r="N25" s="116">
        <v>0.17399999999999999</v>
      </c>
      <c r="O25" s="116">
        <v>0.17799999999999999</v>
      </c>
      <c r="P25" s="116">
        <v>0.17399999999999999</v>
      </c>
      <c r="Q25" s="116">
        <v>0.23499999999999999</v>
      </c>
      <c r="R25" s="116">
        <v>0.252</v>
      </c>
      <c r="S25" s="116">
        <v>0.22900000000000001</v>
      </c>
      <c r="T25" s="116">
        <v>0.20499999999999999</v>
      </c>
      <c r="U25" s="116">
        <v>0.216</v>
      </c>
      <c r="V25" s="116">
        <v>0.23100000000000001</v>
      </c>
      <c r="W25" s="116">
        <v>0.2</v>
      </c>
      <c r="X25" s="116">
        <v>0.185</v>
      </c>
      <c r="Y25" s="116">
        <v>0.186</v>
      </c>
      <c r="Z25" s="116">
        <v>0.19800000000000001</v>
      </c>
      <c r="AA25" s="116">
        <v>0.218</v>
      </c>
      <c r="AB25" s="116">
        <v>0.184</v>
      </c>
      <c r="AC25" s="116">
        <v>0.20399999999999999</v>
      </c>
      <c r="AD25" s="116">
        <v>0.21099999999999999</v>
      </c>
      <c r="AE25" s="116">
        <v>0.26800000000000002</v>
      </c>
    </row>
    <row r="26" spans="1:31" x14ac:dyDescent="0.2">
      <c r="A26" s="66">
        <v>21</v>
      </c>
      <c r="B26" s="116">
        <v>0</v>
      </c>
      <c r="C26" s="116">
        <v>0</v>
      </c>
      <c r="D26" s="116">
        <v>1.0999999999999999E-2</v>
      </c>
      <c r="E26" s="116">
        <v>1.2999999999999999E-2</v>
      </c>
      <c r="F26" s="116">
        <v>1.7999999999999999E-2</v>
      </c>
      <c r="G26" s="116">
        <v>4.5999999999999999E-2</v>
      </c>
      <c r="H26" s="116">
        <v>4.4999999999999998E-2</v>
      </c>
      <c r="I26" s="116">
        <v>4.5999999999999999E-2</v>
      </c>
      <c r="J26" s="116">
        <v>5.7000000000000002E-2</v>
      </c>
      <c r="K26" s="116">
        <v>6.2E-2</v>
      </c>
      <c r="L26" s="116">
        <v>0.09</v>
      </c>
      <c r="M26" s="116">
        <v>9.8000000000000004E-2</v>
      </c>
      <c r="N26" s="116">
        <v>0.17799999999999999</v>
      </c>
      <c r="O26" s="116">
        <v>0.183</v>
      </c>
      <c r="P26" s="116">
        <v>0.17699999999999999</v>
      </c>
      <c r="Q26" s="116">
        <v>0.24099999999999999</v>
      </c>
      <c r="R26" s="116">
        <v>0.25800000000000001</v>
      </c>
      <c r="S26" s="116">
        <v>0.23499999999999999</v>
      </c>
      <c r="T26" s="116">
        <v>0.21</v>
      </c>
      <c r="U26" s="116">
        <v>0.221</v>
      </c>
      <c r="V26" s="116">
        <v>0.23799999999999999</v>
      </c>
      <c r="W26" s="116">
        <v>0.20599999999999999</v>
      </c>
      <c r="X26" s="116">
        <v>0.188</v>
      </c>
      <c r="Y26" s="116">
        <v>0.189</v>
      </c>
      <c r="Z26" s="116">
        <v>0.20399999999999999</v>
      </c>
      <c r="AA26" s="116">
        <v>0.223</v>
      </c>
      <c r="AB26" s="116">
        <v>0.188</v>
      </c>
      <c r="AC26" s="116">
        <v>0.20899999999999999</v>
      </c>
      <c r="AD26" s="116">
        <v>0.216</v>
      </c>
      <c r="AE26" s="116">
        <v>0.27500000000000002</v>
      </c>
    </row>
    <row r="27" spans="1:31" x14ac:dyDescent="0.2">
      <c r="A27" s="66">
        <v>22</v>
      </c>
      <c r="B27" s="116">
        <v>0</v>
      </c>
      <c r="C27" s="116">
        <v>0</v>
      </c>
      <c r="D27" s="116">
        <v>1.2E-2</v>
      </c>
      <c r="E27" s="116">
        <v>1.2999999999999999E-2</v>
      </c>
      <c r="F27" s="116">
        <v>1.9E-2</v>
      </c>
      <c r="G27" s="116">
        <v>4.7E-2</v>
      </c>
      <c r="H27" s="116">
        <v>4.5999999999999999E-2</v>
      </c>
      <c r="I27" s="116">
        <v>4.5999999999999999E-2</v>
      </c>
      <c r="J27" s="116">
        <v>5.8000000000000003E-2</v>
      </c>
      <c r="K27" s="116">
        <v>6.4000000000000001E-2</v>
      </c>
      <c r="L27" s="116">
        <v>9.0999999999999998E-2</v>
      </c>
      <c r="M27" s="116">
        <v>0.1</v>
      </c>
      <c r="N27" s="116">
        <v>0.182</v>
      </c>
      <c r="O27" s="116">
        <v>0.187</v>
      </c>
      <c r="P27" s="116">
        <v>0.182</v>
      </c>
      <c r="Q27" s="116">
        <v>0.248</v>
      </c>
      <c r="R27" s="116">
        <v>0.26500000000000001</v>
      </c>
      <c r="S27" s="116">
        <v>0.24</v>
      </c>
      <c r="T27" s="116">
        <v>0.215</v>
      </c>
      <c r="U27" s="116">
        <v>0.22600000000000001</v>
      </c>
      <c r="V27" s="116">
        <v>0.24299999999999999</v>
      </c>
      <c r="W27" s="116">
        <v>0.21099999999999999</v>
      </c>
      <c r="X27" s="116">
        <v>0.193</v>
      </c>
      <c r="Y27" s="116">
        <v>0.19500000000000001</v>
      </c>
      <c r="Z27" s="116">
        <v>0.20899999999999999</v>
      </c>
      <c r="AA27" s="116">
        <v>0.22900000000000001</v>
      </c>
      <c r="AB27" s="116">
        <v>0.19400000000000001</v>
      </c>
      <c r="AC27" s="116">
        <v>0.214</v>
      </c>
      <c r="AD27" s="116">
        <v>0.223</v>
      </c>
      <c r="AE27" s="116">
        <v>0.28199999999999997</v>
      </c>
    </row>
    <row r="28" spans="1:31" x14ac:dyDescent="0.2">
      <c r="A28" s="66">
        <v>23</v>
      </c>
      <c r="B28" s="116">
        <v>0</v>
      </c>
      <c r="C28" s="116">
        <v>0</v>
      </c>
      <c r="D28" s="116">
        <v>1.2E-2</v>
      </c>
      <c r="E28" s="116">
        <v>1.2999999999999999E-2</v>
      </c>
      <c r="F28" s="116">
        <v>1.9E-2</v>
      </c>
      <c r="G28" s="116">
        <v>4.8000000000000001E-2</v>
      </c>
      <c r="H28" s="116">
        <v>4.7E-2</v>
      </c>
      <c r="I28" s="116">
        <v>4.8000000000000001E-2</v>
      </c>
      <c r="J28" s="116">
        <v>5.8999999999999997E-2</v>
      </c>
      <c r="K28" s="116">
        <v>6.5000000000000002E-2</v>
      </c>
      <c r="L28" s="116">
        <v>9.2999999999999999E-2</v>
      </c>
      <c r="M28" s="116">
        <v>0.10199999999999999</v>
      </c>
      <c r="N28" s="116">
        <v>0.186</v>
      </c>
      <c r="O28" s="116">
        <v>0.191</v>
      </c>
      <c r="P28" s="116">
        <v>0.186</v>
      </c>
      <c r="Q28" s="116">
        <v>0.253</v>
      </c>
      <c r="R28" s="116">
        <v>0.27</v>
      </c>
      <c r="S28" s="116">
        <v>0.246</v>
      </c>
      <c r="T28" s="116">
        <v>0.219</v>
      </c>
      <c r="U28" s="116">
        <v>0.23100000000000001</v>
      </c>
      <c r="V28" s="116">
        <v>0.248</v>
      </c>
      <c r="W28" s="116">
        <v>0.215</v>
      </c>
      <c r="X28" s="116">
        <v>0.19700000000000001</v>
      </c>
      <c r="Y28" s="116">
        <v>0.19800000000000001</v>
      </c>
      <c r="Z28" s="116">
        <v>0.21299999999999999</v>
      </c>
      <c r="AA28" s="116">
        <v>0.23400000000000001</v>
      </c>
      <c r="AB28" s="116">
        <v>0.19700000000000001</v>
      </c>
      <c r="AC28" s="116">
        <v>0.219</v>
      </c>
      <c r="AD28" s="116">
        <v>0.22700000000000001</v>
      </c>
      <c r="AE28" s="116">
        <v>0.28799999999999998</v>
      </c>
    </row>
    <row r="29" spans="1:31" x14ac:dyDescent="0.2">
      <c r="A29" s="66">
        <v>24</v>
      </c>
      <c r="B29" s="116">
        <v>0</v>
      </c>
      <c r="C29" s="116">
        <v>0</v>
      </c>
      <c r="D29" s="116">
        <v>1.2999999999999999E-2</v>
      </c>
      <c r="E29" s="116">
        <v>1.4E-2</v>
      </c>
      <c r="F29" s="116">
        <v>0.02</v>
      </c>
      <c r="G29" s="116">
        <v>4.9000000000000002E-2</v>
      </c>
      <c r="H29" s="116">
        <v>4.8000000000000001E-2</v>
      </c>
      <c r="I29" s="116">
        <v>4.8000000000000001E-2</v>
      </c>
      <c r="J29" s="116">
        <v>6.0999999999999999E-2</v>
      </c>
      <c r="K29" s="116">
        <v>6.7000000000000004E-2</v>
      </c>
      <c r="L29" s="116">
        <v>9.5000000000000001E-2</v>
      </c>
      <c r="M29" s="116">
        <v>0.104</v>
      </c>
      <c r="N29" s="116">
        <v>0.19</v>
      </c>
      <c r="O29" s="116">
        <v>0.19500000000000001</v>
      </c>
      <c r="P29" s="116">
        <v>0.189</v>
      </c>
      <c r="Q29" s="116">
        <v>0.25700000000000001</v>
      </c>
      <c r="R29" s="116">
        <v>0.27600000000000002</v>
      </c>
      <c r="S29" s="116">
        <v>0.251</v>
      </c>
      <c r="T29" s="116">
        <v>0.224</v>
      </c>
      <c r="U29" s="116">
        <v>0.23599999999999999</v>
      </c>
      <c r="V29" s="116">
        <v>0.253</v>
      </c>
      <c r="W29" s="116">
        <v>0.219</v>
      </c>
      <c r="X29" s="116">
        <v>0.20200000000000001</v>
      </c>
      <c r="Y29" s="116">
        <v>0.20200000000000001</v>
      </c>
      <c r="Z29" s="116">
        <v>0.217</v>
      </c>
      <c r="AA29" s="116">
        <v>0.23899999999999999</v>
      </c>
      <c r="AB29" s="116">
        <v>0.20100000000000001</v>
      </c>
      <c r="AC29" s="116">
        <v>0.224</v>
      </c>
      <c r="AD29" s="116">
        <v>0.23200000000000001</v>
      </c>
      <c r="AE29" s="116">
        <v>0.29399999999999998</v>
      </c>
    </row>
    <row r="30" spans="1:31" x14ac:dyDescent="0.2">
      <c r="A30" s="66">
        <v>25</v>
      </c>
      <c r="B30" s="116">
        <v>0</v>
      </c>
      <c r="C30" s="116">
        <v>0</v>
      </c>
      <c r="D30" s="116">
        <v>1.2999999999999999E-2</v>
      </c>
      <c r="E30" s="116">
        <v>1.4E-2</v>
      </c>
      <c r="F30" s="116">
        <v>0.02</v>
      </c>
      <c r="G30" s="116">
        <v>0.05</v>
      </c>
      <c r="H30" s="116">
        <v>4.8000000000000001E-2</v>
      </c>
      <c r="I30" s="116">
        <v>0.05</v>
      </c>
      <c r="J30" s="116">
        <v>6.2E-2</v>
      </c>
      <c r="K30" s="116">
        <v>6.8000000000000005E-2</v>
      </c>
      <c r="L30" s="116">
        <v>9.7000000000000003E-2</v>
      </c>
      <c r="M30" s="116">
        <v>0.106</v>
      </c>
      <c r="N30" s="116">
        <v>0.19400000000000001</v>
      </c>
      <c r="O30" s="116">
        <v>0.19800000000000001</v>
      </c>
      <c r="P30" s="116">
        <v>0.19400000000000001</v>
      </c>
      <c r="Q30" s="116">
        <v>0.26200000000000001</v>
      </c>
      <c r="R30" s="116">
        <v>0.28100000000000003</v>
      </c>
      <c r="S30" s="116">
        <v>0.255</v>
      </c>
      <c r="T30" s="116">
        <v>0.22800000000000001</v>
      </c>
      <c r="U30" s="116">
        <v>0.24099999999999999</v>
      </c>
      <c r="V30" s="116">
        <v>0.25800000000000001</v>
      </c>
      <c r="W30" s="116">
        <v>0.224</v>
      </c>
      <c r="X30" s="116">
        <v>0.20599999999999999</v>
      </c>
      <c r="Y30" s="116">
        <v>0.20599999999999999</v>
      </c>
      <c r="Z30" s="116">
        <v>0.221</v>
      </c>
      <c r="AA30" s="116">
        <v>0.24299999999999999</v>
      </c>
      <c r="AB30" s="116">
        <v>0.20499999999999999</v>
      </c>
      <c r="AC30" s="116">
        <v>0.22800000000000001</v>
      </c>
      <c r="AD30" s="116">
        <v>0.23599999999999999</v>
      </c>
      <c r="AE30" s="116">
        <v>0.29899999999999999</v>
      </c>
    </row>
    <row r="31" spans="1:31" x14ac:dyDescent="0.2">
      <c r="A31" s="66">
        <v>26</v>
      </c>
      <c r="B31" s="116">
        <v>0</v>
      </c>
      <c r="C31" s="116">
        <v>0</v>
      </c>
      <c r="D31" s="116">
        <v>1.2999999999999999E-2</v>
      </c>
      <c r="E31" s="116">
        <v>1.4E-2</v>
      </c>
      <c r="F31" s="116">
        <v>0.02</v>
      </c>
      <c r="G31" s="116">
        <v>5.0999999999999997E-2</v>
      </c>
      <c r="H31" s="116">
        <v>0.05</v>
      </c>
      <c r="I31" s="116">
        <v>0.05</v>
      </c>
      <c r="J31" s="116">
        <v>6.3E-2</v>
      </c>
      <c r="K31" s="116">
        <v>6.9000000000000006E-2</v>
      </c>
      <c r="L31" s="116">
        <v>9.8000000000000004E-2</v>
      </c>
      <c r="M31" s="116">
        <v>0.108</v>
      </c>
      <c r="N31" s="116">
        <v>0.19800000000000001</v>
      </c>
      <c r="O31" s="116">
        <v>0.20200000000000001</v>
      </c>
      <c r="P31" s="116">
        <v>0.19600000000000001</v>
      </c>
      <c r="Q31" s="116">
        <v>0.26700000000000002</v>
      </c>
      <c r="R31" s="116">
        <v>0.28599999999999998</v>
      </c>
      <c r="S31" s="116">
        <v>0.26</v>
      </c>
      <c r="T31" s="116">
        <v>0.23200000000000001</v>
      </c>
      <c r="U31" s="116">
        <v>0.245</v>
      </c>
      <c r="V31" s="116">
        <v>0.26200000000000001</v>
      </c>
      <c r="W31" s="116">
        <v>0.22700000000000001</v>
      </c>
      <c r="X31" s="116">
        <v>0.21</v>
      </c>
      <c r="Y31" s="116">
        <v>0.21</v>
      </c>
      <c r="Z31" s="116">
        <v>0.22600000000000001</v>
      </c>
      <c r="AA31" s="116">
        <v>0.248</v>
      </c>
      <c r="AB31" s="116">
        <v>0.20899999999999999</v>
      </c>
      <c r="AC31" s="116">
        <v>0.23200000000000001</v>
      </c>
      <c r="AD31" s="116">
        <v>0.24099999999999999</v>
      </c>
      <c r="AE31" s="116">
        <v>0.30399999999999999</v>
      </c>
    </row>
    <row r="32" spans="1:31" x14ac:dyDescent="0.2">
      <c r="A32" s="66">
        <v>27</v>
      </c>
      <c r="B32" s="116">
        <v>0</v>
      </c>
      <c r="C32" s="116">
        <v>0</v>
      </c>
      <c r="D32" s="116">
        <v>1.2999999999999999E-2</v>
      </c>
      <c r="E32" s="116">
        <v>1.4E-2</v>
      </c>
      <c r="F32" s="116">
        <v>2.1000000000000001E-2</v>
      </c>
      <c r="G32" s="116">
        <v>5.1999999999999998E-2</v>
      </c>
      <c r="H32" s="116">
        <v>0.05</v>
      </c>
      <c r="I32" s="116">
        <v>5.0999999999999997E-2</v>
      </c>
      <c r="J32" s="116">
        <v>6.4000000000000001E-2</v>
      </c>
      <c r="K32" s="116">
        <v>7.0999999999999994E-2</v>
      </c>
      <c r="L32" s="116">
        <v>0.1</v>
      </c>
      <c r="M32" s="116">
        <v>0.11</v>
      </c>
      <c r="N32" s="116">
        <v>0.20100000000000001</v>
      </c>
      <c r="O32" s="116">
        <v>0.20599999999999999</v>
      </c>
      <c r="P32" s="116">
        <v>0.20100000000000001</v>
      </c>
      <c r="Q32" s="116">
        <v>0.27200000000000002</v>
      </c>
      <c r="R32" s="116">
        <v>0.29199999999999998</v>
      </c>
      <c r="S32" s="116">
        <v>0.26500000000000001</v>
      </c>
      <c r="T32" s="116">
        <v>0.23599999999999999</v>
      </c>
      <c r="U32" s="116">
        <v>0.25</v>
      </c>
      <c r="V32" s="116">
        <v>0.26800000000000002</v>
      </c>
      <c r="W32" s="116">
        <v>0.23200000000000001</v>
      </c>
      <c r="X32" s="116">
        <v>0.21299999999999999</v>
      </c>
      <c r="Y32" s="116">
        <v>0.214</v>
      </c>
      <c r="Z32" s="116">
        <v>0.23</v>
      </c>
      <c r="AA32" s="116">
        <v>0.253</v>
      </c>
      <c r="AB32" s="116">
        <v>0.21299999999999999</v>
      </c>
      <c r="AC32" s="116">
        <v>0.23699999999999999</v>
      </c>
      <c r="AD32" s="116">
        <v>0.24399999999999999</v>
      </c>
      <c r="AE32" s="116">
        <v>0.311</v>
      </c>
    </row>
    <row r="33" spans="1:31" x14ac:dyDescent="0.2">
      <c r="A33" s="66">
        <v>28</v>
      </c>
      <c r="B33" s="116">
        <v>0</v>
      </c>
      <c r="C33" s="116">
        <v>0</v>
      </c>
      <c r="D33" s="116">
        <v>1.4E-2</v>
      </c>
      <c r="E33" s="116">
        <v>1.4999999999999999E-2</v>
      </c>
      <c r="F33" s="116">
        <v>2.1000000000000001E-2</v>
      </c>
      <c r="G33" s="116">
        <v>5.2999999999999999E-2</v>
      </c>
      <c r="H33" s="116">
        <v>5.1999999999999998E-2</v>
      </c>
      <c r="I33" s="116">
        <v>5.2999999999999999E-2</v>
      </c>
      <c r="J33" s="116">
        <v>6.5000000000000002E-2</v>
      </c>
      <c r="K33" s="116">
        <v>7.1999999999999995E-2</v>
      </c>
      <c r="L33" s="116">
        <v>0.10199999999999999</v>
      </c>
      <c r="M33" s="116">
        <v>0.113</v>
      </c>
      <c r="N33" s="116">
        <v>0.20599999999999999</v>
      </c>
      <c r="O33" s="116">
        <v>0.21</v>
      </c>
      <c r="P33" s="116">
        <v>0.20499999999999999</v>
      </c>
      <c r="Q33" s="116">
        <v>0.27800000000000002</v>
      </c>
      <c r="R33" s="116">
        <v>0.29799999999999999</v>
      </c>
      <c r="S33" s="116">
        <v>0.27100000000000002</v>
      </c>
      <c r="T33" s="116">
        <v>0.24299999999999999</v>
      </c>
      <c r="U33" s="116">
        <v>0.25600000000000001</v>
      </c>
      <c r="V33" s="116">
        <v>0.27400000000000002</v>
      </c>
      <c r="W33" s="116">
        <v>0.23699999999999999</v>
      </c>
      <c r="X33" s="116">
        <v>0.218</v>
      </c>
      <c r="Y33" s="116">
        <v>0.219</v>
      </c>
      <c r="Z33" s="116">
        <v>0.23400000000000001</v>
      </c>
      <c r="AA33" s="116">
        <v>0.25700000000000001</v>
      </c>
      <c r="AB33" s="116">
        <v>0.218</v>
      </c>
      <c r="AC33" s="116">
        <v>0.24199999999999999</v>
      </c>
      <c r="AD33" s="116">
        <v>0.25</v>
      </c>
      <c r="AE33" s="116">
        <v>0.318</v>
      </c>
    </row>
    <row r="34" spans="1:31" x14ac:dyDescent="0.2">
      <c r="A34" s="66">
        <v>29</v>
      </c>
      <c r="B34" s="116">
        <v>0</v>
      </c>
      <c r="C34" s="116">
        <v>0</v>
      </c>
      <c r="D34" s="116">
        <v>1.4E-2</v>
      </c>
      <c r="E34" s="116">
        <v>1.6E-2</v>
      </c>
      <c r="F34" s="116">
        <v>2.1000000000000001E-2</v>
      </c>
      <c r="G34" s="116">
        <v>5.5E-2</v>
      </c>
      <c r="H34" s="116">
        <v>5.2999999999999999E-2</v>
      </c>
      <c r="I34" s="116">
        <v>5.3999999999999999E-2</v>
      </c>
      <c r="J34" s="116">
        <v>6.8000000000000005E-2</v>
      </c>
      <c r="K34" s="116">
        <v>7.3999999999999996E-2</v>
      </c>
      <c r="L34" s="116">
        <v>0.105</v>
      </c>
      <c r="M34" s="116">
        <v>0.11600000000000001</v>
      </c>
      <c r="N34" s="116">
        <v>0.21099999999999999</v>
      </c>
      <c r="O34" s="116">
        <v>0.217</v>
      </c>
      <c r="P34" s="116">
        <v>0.21099999999999999</v>
      </c>
      <c r="Q34" s="116">
        <v>0.28599999999999998</v>
      </c>
      <c r="R34" s="116">
        <v>0.307</v>
      </c>
      <c r="S34" s="116">
        <v>0.27800000000000002</v>
      </c>
      <c r="T34" s="116">
        <v>0.249</v>
      </c>
      <c r="U34" s="116">
        <v>0.26300000000000001</v>
      </c>
      <c r="V34" s="116">
        <v>0.28100000000000003</v>
      </c>
      <c r="W34" s="116">
        <v>0.24299999999999999</v>
      </c>
      <c r="X34" s="116">
        <v>0.223</v>
      </c>
      <c r="Y34" s="116">
        <v>0.22500000000000001</v>
      </c>
      <c r="Z34" s="116">
        <v>0.24099999999999999</v>
      </c>
      <c r="AA34" s="116">
        <v>0.26500000000000001</v>
      </c>
      <c r="AB34" s="116">
        <v>0.223</v>
      </c>
      <c r="AC34" s="116">
        <v>0.248</v>
      </c>
      <c r="AD34" s="116">
        <v>0.25700000000000001</v>
      </c>
      <c r="AE34" s="116">
        <v>0.32600000000000001</v>
      </c>
    </row>
    <row r="35" spans="1:31" x14ac:dyDescent="0.2">
      <c r="A35" s="66">
        <v>30</v>
      </c>
      <c r="B35" s="116">
        <v>0</v>
      </c>
      <c r="C35" s="116">
        <v>0</v>
      </c>
      <c r="D35" s="116">
        <v>1.4999999999999999E-2</v>
      </c>
      <c r="E35" s="116">
        <v>1.6E-2</v>
      </c>
      <c r="F35" s="116">
        <v>2.1999999999999999E-2</v>
      </c>
      <c r="G35" s="116">
        <v>5.6000000000000001E-2</v>
      </c>
      <c r="H35" s="116">
        <v>5.5E-2</v>
      </c>
      <c r="I35" s="116">
        <v>5.5E-2</v>
      </c>
      <c r="J35" s="116">
        <v>6.9000000000000006E-2</v>
      </c>
      <c r="K35" s="116">
        <v>7.5999999999999998E-2</v>
      </c>
      <c r="L35" s="116">
        <v>0.108</v>
      </c>
      <c r="M35" s="116">
        <v>0.11899999999999999</v>
      </c>
      <c r="N35" s="116">
        <v>0.217</v>
      </c>
      <c r="O35" s="116">
        <v>0.222</v>
      </c>
      <c r="P35" s="116">
        <v>0.216</v>
      </c>
      <c r="Q35" s="116">
        <v>0.29299999999999998</v>
      </c>
      <c r="R35" s="116">
        <v>0.314</v>
      </c>
      <c r="S35" s="116">
        <v>0.28599999999999998</v>
      </c>
      <c r="T35" s="116">
        <v>0.255</v>
      </c>
      <c r="U35" s="116">
        <v>0.27</v>
      </c>
      <c r="V35" s="116">
        <v>0.28899999999999998</v>
      </c>
      <c r="W35" s="116">
        <v>0.25</v>
      </c>
      <c r="X35" s="116">
        <v>0.22900000000000001</v>
      </c>
      <c r="Y35" s="116">
        <v>0.23</v>
      </c>
      <c r="Z35" s="116">
        <v>0.248</v>
      </c>
      <c r="AA35" s="116">
        <v>0.27200000000000002</v>
      </c>
      <c r="AB35" s="116">
        <v>0.23</v>
      </c>
      <c r="AC35" s="116">
        <v>0.255</v>
      </c>
      <c r="AD35" s="116">
        <v>0.26400000000000001</v>
      </c>
      <c r="AE35" s="116">
        <v>0.33400000000000002</v>
      </c>
    </row>
    <row r="36" spans="1:31" x14ac:dyDescent="0.2">
      <c r="A36" s="66">
        <v>31</v>
      </c>
      <c r="B36" s="116">
        <v>0</v>
      </c>
      <c r="C36" s="116">
        <v>0</v>
      </c>
      <c r="D36" s="116">
        <v>1.4999999999999999E-2</v>
      </c>
      <c r="E36" s="116">
        <v>1.6E-2</v>
      </c>
      <c r="F36" s="116">
        <v>2.3E-2</v>
      </c>
      <c r="G36" s="116">
        <v>5.8000000000000003E-2</v>
      </c>
      <c r="H36" s="116">
        <v>5.6000000000000001E-2</v>
      </c>
      <c r="I36" s="116">
        <v>5.7000000000000002E-2</v>
      </c>
      <c r="J36" s="116">
        <v>7.0999999999999994E-2</v>
      </c>
      <c r="K36" s="116">
        <v>7.8E-2</v>
      </c>
      <c r="L36" s="116">
        <v>0.111</v>
      </c>
      <c r="M36" s="116">
        <v>0.122</v>
      </c>
      <c r="N36" s="116">
        <v>0.222</v>
      </c>
      <c r="O36" s="116">
        <v>0.22800000000000001</v>
      </c>
      <c r="P36" s="116">
        <v>0.221</v>
      </c>
      <c r="Q36" s="116">
        <v>0.30099999999999999</v>
      </c>
      <c r="R36" s="116">
        <v>0.32200000000000001</v>
      </c>
      <c r="S36" s="116">
        <v>0.29299999999999998</v>
      </c>
      <c r="T36" s="116">
        <v>0.26100000000000001</v>
      </c>
      <c r="U36" s="116">
        <v>0.27600000000000002</v>
      </c>
      <c r="V36" s="116">
        <v>0.29499999999999998</v>
      </c>
      <c r="W36" s="116">
        <v>0.25600000000000001</v>
      </c>
      <c r="X36" s="116">
        <v>0.23599999999999999</v>
      </c>
      <c r="Y36" s="116">
        <v>0.23699999999999999</v>
      </c>
      <c r="Z36" s="116">
        <v>0.254</v>
      </c>
      <c r="AA36" s="116">
        <v>0.27900000000000003</v>
      </c>
      <c r="AB36" s="116">
        <v>0.23599999999999999</v>
      </c>
      <c r="AC36" s="116">
        <v>0.26200000000000001</v>
      </c>
      <c r="AD36" s="116">
        <v>0.27</v>
      </c>
      <c r="AE36" s="116">
        <v>0.34300000000000003</v>
      </c>
    </row>
    <row r="37" spans="1:31" x14ac:dyDescent="0.2">
      <c r="A37" s="66">
        <v>32</v>
      </c>
      <c r="B37" s="116">
        <v>0</v>
      </c>
      <c r="C37" s="116">
        <v>0</v>
      </c>
      <c r="D37" s="116">
        <v>1.4999999999999999E-2</v>
      </c>
      <c r="E37" s="116">
        <v>1.7000000000000001E-2</v>
      </c>
      <c r="F37" s="116">
        <v>2.3E-2</v>
      </c>
      <c r="G37" s="116">
        <v>5.8999999999999997E-2</v>
      </c>
      <c r="H37" s="116">
        <v>5.7000000000000002E-2</v>
      </c>
      <c r="I37" s="116">
        <v>5.8000000000000003E-2</v>
      </c>
      <c r="J37" s="116">
        <v>7.2999999999999995E-2</v>
      </c>
      <c r="K37" s="116">
        <v>0.08</v>
      </c>
      <c r="L37" s="116">
        <v>0.114</v>
      </c>
      <c r="M37" s="116">
        <v>0.125</v>
      </c>
      <c r="N37" s="116">
        <v>0.22800000000000001</v>
      </c>
      <c r="O37" s="116">
        <v>0.23300000000000001</v>
      </c>
      <c r="P37" s="116">
        <v>0.22800000000000001</v>
      </c>
      <c r="Q37" s="116">
        <v>0.308</v>
      </c>
      <c r="R37" s="116">
        <v>0.33</v>
      </c>
      <c r="S37" s="116">
        <v>0.3</v>
      </c>
      <c r="T37" s="116">
        <v>0.26900000000000002</v>
      </c>
      <c r="U37" s="116">
        <v>0.28299999999999997</v>
      </c>
      <c r="V37" s="116">
        <v>0.30299999999999999</v>
      </c>
      <c r="W37" s="116">
        <v>0.26300000000000001</v>
      </c>
      <c r="X37" s="116">
        <v>0.24199999999999999</v>
      </c>
      <c r="Y37" s="116">
        <v>0.24299999999999999</v>
      </c>
      <c r="Z37" s="116">
        <v>0.26100000000000001</v>
      </c>
      <c r="AA37" s="116">
        <v>0.28499999999999998</v>
      </c>
      <c r="AB37" s="116">
        <v>0.24099999999999999</v>
      </c>
      <c r="AC37" s="116">
        <v>0.26800000000000002</v>
      </c>
      <c r="AD37" s="116">
        <v>0.27800000000000002</v>
      </c>
      <c r="AE37" s="116">
        <v>0.35199999999999998</v>
      </c>
    </row>
    <row r="38" spans="1:31" x14ac:dyDescent="0.2">
      <c r="A38" s="66">
        <v>33</v>
      </c>
      <c r="B38" s="116">
        <v>0</v>
      </c>
      <c r="C38" s="116">
        <v>0</v>
      </c>
      <c r="D38" s="116">
        <v>1.4999999999999999E-2</v>
      </c>
      <c r="E38" s="116">
        <v>1.7000000000000001E-2</v>
      </c>
      <c r="F38" s="116">
        <v>2.4E-2</v>
      </c>
      <c r="G38" s="116">
        <v>6.0999999999999999E-2</v>
      </c>
      <c r="H38" s="116">
        <v>5.8999999999999997E-2</v>
      </c>
      <c r="I38" s="116">
        <v>0.06</v>
      </c>
      <c r="J38" s="116">
        <v>7.4999999999999997E-2</v>
      </c>
      <c r="K38" s="116">
        <v>8.3000000000000004E-2</v>
      </c>
      <c r="L38" s="116">
        <v>0.11799999999999999</v>
      </c>
      <c r="M38" s="116">
        <v>0.13</v>
      </c>
      <c r="N38" s="116">
        <v>0.23499999999999999</v>
      </c>
      <c r="O38" s="116">
        <v>0.24099999999999999</v>
      </c>
      <c r="P38" s="116">
        <v>0.23499999999999999</v>
      </c>
      <c r="Q38" s="116">
        <v>0.31900000000000001</v>
      </c>
      <c r="R38" s="116">
        <v>0.34200000000000003</v>
      </c>
      <c r="S38" s="116">
        <v>0.311</v>
      </c>
      <c r="T38" s="116">
        <v>0.27700000000000002</v>
      </c>
      <c r="U38" s="116">
        <v>0.29299999999999998</v>
      </c>
      <c r="V38" s="116">
        <v>0.314</v>
      </c>
      <c r="W38" s="116">
        <v>0.27100000000000002</v>
      </c>
      <c r="X38" s="116">
        <v>0.249</v>
      </c>
      <c r="Y38" s="116">
        <v>0.251</v>
      </c>
      <c r="Z38" s="116">
        <v>0.26800000000000002</v>
      </c>
      <c r="AA38" s="116">
        <v>0.29499999999999998</v>
      </c>
      <c r="AB38" s="116">
        <v>0.249</v>
      </c>
      <c r="AC38" s="116">
        <v>0.27700000000000002</v>
      </c>
      <c r="AD38" s="116">
        <v>0.28699999999999998</v>
      </c>
      <c r="AE38" s="116">
        <v>0.36299999999999999</v>
      </c>
    </row>
    <row r="39" spans="1:31" x14ac:dyDescent="0.2">
      <c r="A39" s="66">
        <v>34</v>
      </c>
      <c r="B39" s="116">
        <v>0</v>
      </c>
      <c r="C39" s="116">
        <v>0</v>
      </c>
      <c r="D39" s="116">
        <v>1.6E-2</v>
      </c>
      <c r="E39" s="116">
        <v>1.7999999999999999E-2</v>
      </c>
      <c r="F39" s="116">
        <v>2.5000000000000001E-2</v>
      </c>
      <c r="G39" s="116">
        <v>6.3E-2</v>
      </c>
      <c r="H39" s="116">
        <v>6.0999999999999999E-2</v>
      </c>
      <c r="I39" s="116">
        <v>6.2E-2</v>
      </c>
      <c r="J39" s="116">
        <v>7.8E-2</v>
      </c>
      <c r="K39" s="116">
        <v>8.5999999999999993E-2</v>
      </c>
      <c r="L39" s="116">
        <v>0.122</v>
      </c>
      <c r="M39" s="116">
        <v>0.13400000000000001</v>
      </c>
      <c r="N39" s="116">
        <v>0.245</v>
      </c>
      <c r="O39" s="116">
        <v>0.251</v>
      </c>
      <c r="P39" s="116">
        <v>0.24399999999999999</v>
      </c>
      <c r="Q39" s="116">
        <v>0.33100000000000002</v>
      </c>
      <c r="R39" s="116">
        <v>0.35499999999999998</v>
      </c>
      <c r="S39" s="116">
        <v>0.32200000000000001</v>
      </c>
      <c r="T39" s="116">
        <v>0.28899999999999998</v>
      </c>
      <c r="U39" s="116">
        <v>0.30499999999999999</v>
      </c>
      <c r="V39" s="116">
        <v>0.32600000000000001</v>
      </c>
      <c r="W39" s="116">
        <v>0.28199999999999997</v>
      </c>
      <c r="X39" s="116">
        <v>0.25900000000000001</v>
      </c>
      <c r="Y39" s="116">
        <v>0.26100000000000001</v>
      </c>
      <c r="Z39" s="116">
        <v>0.27900000000000003</v>
      </c>
      <c r="AA39" s="116">
        <v>0.307</v>
      </c>
      <c r="AB39" s="116">
        <v>0.25900000000000001</v>
      </c>
      <c r="AC39" s="116">
        <v>0.28899999999999998</v>
      </c>
      <c r="AD39" s="116">
        <v>0.29799999999999999</v>
      </c>
      <c r="AE39" s="116">
        <v>0.378</v>
      </c>
    </row>
    <row r="40" spans="1:31" x14ac:dyDescent="0.2">
      <c r="A40" s="66">
        <v>35</v>
      </c>
      <c r="B40" s="116">
        <v>0</v>
      </c>
      <c r="C40" s="116">
        <v>0</v>
      </c>
      <c r="D40" s="116">
        <v>1.7000000000000001E-2</v>
      </c>
      <c r="E40" s="116">
        <v>1.7999999999999999E-2</v>
      </c>
      <c r="F40" s="116">
        <v>2.5999999999999999E-2</v>
      </c>
      <c r="G40" s="116">
        <v>6.6000000000000003E-2</v>
      </c>
      <c r="H40" s="116">
        <v>6.4000000000000001E-2</v>
      </c>
      <c r="I40" s="116">
        <v>6.5000000000000002E-2</v>
      </c>
      <c r="J40" s="116">
        <v>8.1000000000000003E-2</v>
      </c>
      <c r="K40" s="116">
        <v>8.8999999999999996E-2</v>
      </c>
      <c r="L40" s="116">
        <v>0.126</v>
      </c>
      <c r="M40" s="116">
        <v>0.13900000000000001</v>
      </c>
      <c r="N40" s="116">
        <v>0.254</v>
      </c>
      <c r="O40" s="116">
        <v>0.26100000000000001</v>
      </c>
      <c r="P40" s="116">
        <v>0.254</v>
      </c>
      <c r="Q40" s="116">
        <v>0.34499999999999997</v>
      </c>
      <c r="R40" s="116">
        <v>0.37</v>
      </c>
      <c r="S40" s="116">
        <v>0.33500000000000002</v>
      </c>
      <c r="T40" s="116">
        <v>0.3</v>
      </c>
      <c r="U40" s="116">
        <v>0.317</v>
      </c>
      <c r="V40" s="116">
        <v>0.33800000000000002</v>
      </c>
      <c r="W40" s="116">
        <v>0.29299999999999998</v>
      </c>
      <c r="X40" s="116">
        <v>0.27</v>
      </c>
      <c r="Y40" s="116">
        <v>0.27100000000000002</v>
      </c>
      <c r="Z40" s="116">
        <v>0.28999999999999998</v>
      </c>
      <c r="AA40" s="116">
        <v>0.32</v>
      </c>
      <c r="AB40" s="116">
        <v>0.27</v>
      </c>
      <c r="AC40" s="116">
        <v>0.3</v>
      </c>
      <c r="AD40" s="116">
        <v>0.31</v>
      </c>
      <c r="AE40" s="116">
        <v>0.39300000000000002</v>
      </c>
    </row>
    <row r="41" spans="1:31" x14ac:dyDescent="0.2">
      <c r="A41" s="66">
        <v>36</v>
      </c>
      <c r="B41" s="116">
        <v>0</v>
      </c>
      <c r="C41" s="116">
        <v>0</v>
      </c>
      <c r="D41" s="116">
        <v>1.7999999999999999E-2</v>
      </c>
      <c r="E41" s="116">
        <v>0.02</v>
      </c>
      <c r="F41" s="116">
        <v>2.7E-2</v>
      </c>
      <c r="G41" s="116">
        <v>6.8000000000000005E-2</v>
      </c>
      <c r="H41" s="116">
        <v>6.7000000000000004E-2</v>
      </c>
      <c r="I41" s="116">
        <v>6.7000000000000004E-2</v>
      </c>
      <c r="J41" s="116">
        <v>8.4000000000000005E-2</v>
      </c>
      <c r="K41" s="116">
        <v>9.1999999999999998E-2</v>
      </c>
      <c r="L41" s="116">
        <v>0.13200000000000001</v>
      </c>
      <c r="M41" s="116">
        <v>0.14499999999999999</v>
      </c>
      <c r="N41" s="116">
        <v>0.26400000000000001</v>
      </c>
      <c r="O41" s="116">
        <v>0.27</v>
      </c>
      <c r="P41" s="116">
        <v>0.26300000000000001</v>
      </c>
      <c r="Q41" s="116">
        <v>0.35699999999999998</v>
      </c>
      <c r="R41" s="116">
        <v>0.38200000000000001</v>
      </c>
      <c r="S41" s="116">
        <v>0.34799999999999998</v>
      </c>
      <c r="T41" s="116">
        <v>0.311</v>
      </c>
      <c r="U41" s="116">
        <v>0.32800000000000001</v>
      </c>
      <c r="V41" s="116">
        <v>0.35099999999999998</v>
      </c>
      <c r="W41" s="116">
        <v>0.30499999999999999</v>
      </c>
      <c r="X41" s="116">
        <v>0.28000000000000003</v>
      </c>
      <c r="Y41" s="116">
        <v>0.28000000000000003</v>
      </c>
      <c r="Z41" s="116">
        <v>0.30099999999999999</v>
      </c>
      <c r="AA41" s="116">
        <v>0.33100000000000002</v>
      </c>
      <c r="AB41" s="116">
        <v>0.28000000000000003</v>
      </c>
      <c r="AC41" s="116">
        <v>0.31</v>
      </c>
      <c r="AD41" s="116">
        <v>0.32100000000000001</v>
      </c>
      <c r="AE41" s="116">
        <v>0.40699999999999997</v>
      </c>
    </row>
    <row r="42" spans="1:31" x14ac:dyDescent="0.2">
      <c r="A42" s="66">
        <v>37</v>
      </c>
      <c r="B42" s="116">
        <v>0</v>
      </c>
      <c r="C42" s="116">
        <v>0</v>
      </c>
      <c r="D42" s="116">
        <v>1.7999999999999999E-2</v>
      </c>
      <c r="E42" s="116">
        <v>0.02</v>
      </c>
      <c r="F42" s="116">
        <v>2.8000000000000001E-2</v>
      </c>
      <c r="G42" s="116">
        <v>7.0999999999999994E-2</v>
      </c>
      <c r="H42" s="116">
        <v>6.9000000000000006E-2</v>
      </c>
      <c r="I42" s="116">
        <v>7.0000000000000007E-2</v>
      </c>
      <c r="J42" s="116">
        <v>8.6999999999999994E-2</v>
      </c>
      <c r="K42" s="116">
        <v>9.6000000000000002E-2</v>
      </c>
      <c r="L42" s="116">
        <v>0.13700000000000001</v>
      </c>
      <c r="M42" s="116">
        <v>0.15</v>
      </c>
      <c r="N42" s="116">
        <v>0.27400000000000002</v>
      </c>
      <c r="O42" s="116">
        <v>0.28000000000000003</v>
      </c>
      <c r="P42" s="116">
        <v>0.27300000000000002</v>
      </c>
      <c r="Q42" s="116">
        <v>0.37</v>
      </c>
      <c r="R42" s="116">
        <v>0.39600000000000002</v>
      </c>
      <c r="S42" s="116">
        <v>0.36</v>
      </c>
      <c r="T42" s="116">
        <v>0.32200000000000001</v>
      </c>
      <c r="U42" s="116">
        <v>0.34</v>
      </c>
      <c r="V42" s="116">
        <v>0.36399999999999999</v>
      </c>
      <c r="W42" s="116">
        <v>0.315</v>
      </c>
      <c r="X42" s="116">
        <v>0.28999999999999998</v>
      </c>
      <c r="Y42" s="116">
        <v>0.29099999999999998</v>
      </c>
      <c r="Z42" s="116">
        <v>0.312</v>
      </c>
      <c r="AA42" s="116">
        <v>0.34300000000000003</v>
      </c>
      <c r="AB42" s="116">
        <v>0.28999999999999998</v>
      </c>
      <c r="AC42" s="116">
        <v>0.32100000000000001</v>
      </c>
      <c r="AD42" s="116">
        <v>0.33300000000000002</v>
      </c>
      <c r="AE42" s="116">
        <v>0.42199999999999999</v>
      </c>
    </row>
    <row r="43" spans="1:31" x14ac:dyDescent="0.2">
      <c r="A43" s="66">
        <v>38</v>
      </c>
      <c r="B43" s="116">
        <v>0</v>
      </c>
      <c r="C43" s="116">
        <v>0</v>
      </c>
      <c r="D43" s="116">
        <v>0</v>
      </c>
      <c r="E43" s="116">
        <v>0.02</v>
      </c>
      <c r="F43" s="116">
        <v>2.9000000000000001E-2</v>
      </c>
      <c r="G43" s="116">
        <v>7.1999999999999995E-2</v>
      </c>
      <c r="H43" s="116">
        <v>7.0000000000000007E-2</v>
      </c>
      <c r="I43" s="116">
        <v>7.0999999999999994E-2</v>
      </c>
      <c r="J43" s="116">
        <v>8.8999999999999996E-2</v>
      </c>
      <c r="K43" s="116">
        <v>9.8000000000000004E-2</v>
      </c>
      <c r="L43" s="116">
        <v>0.13900000000000001</v>
      </c>
      <c r="M43" s="116">
        <v>0.152</v>
      </c>
      <c r="N43" s="116">
        <v>0.27800000000000002</v>
      </c>
      <c r="O43" s="116">
        <v>0.28499999999999998</v>
      </c>
      <c r="P43" s="116">
        <v>0.27700000000000002</v>
      </c>
      <c r="Q43" s="116">
        <v>0.376</v>
      </c>
      <c r="R43" s="116">
        <v>0.40300000000000002</v>
      </c>
      <c r="S43" s="116">
        <v>0.36599999999999999</v>
      </c>
      <c r="T43" s="116">
        <v>0.32800000000000001</v>
      </c>
      <c r="U43" s="116">
        <v>0.34599999999999997</v>
      </c>
      <c r="V43" s="116">
        <v>0.37</v>
      </c>
      <c r="W43" s="116">
        <v>0.32</v>
      </c>
      <c r="X43" s="116">
        <v>0.29499999999999998</v>
      </c>
      <c r="Y43" s="116">
        <v>0.29599999999999999</v>
      </c>
      <c r="Z43" s="116">
        <v>0.318</v>
      </c>
      <c r="AA43" s="116">
        <v>0.34899999999999998</v>
      </c>
      <c r="AB43" s="116">
        <v>0.29499999999999998</v>
      </c>
      <c r="AC43" s="116">
        <v>0.32800000000000001</v>
      </c>
      <c r="AD43" s="116">
        <v>0.33800000000000002</v>
      </c>
      <c r="AE43" s="116">
        <v>0.42899999999999999</v>
      </c>
    </row>
    <row r="44" spans="1:31" x14ac:dyDescent="0.2">
      <c r="A44" s="66">
        <v>39</v>
      </c>
      <c r="B44" s="116">
        <v>0</v>
      </c>
      <c r="C44" s="116">
        <v>0</v>
      </c>
      <c r="D44" s="116">
        <v>0</v>
      </c>
      <c r="E44" s="116">
        <v>0</v>
      </c>
      <c r="F44" s="116">
        <v>2.9000000000000001E-2</v>
      </c>
      <c r="G44" s="116">
        <v>7.1999999999999995E-2</v>
      </c>
      <c r="H44" s="116">
        <v>7.0000000000000007E-2</v>
      </c>
      <c r="I44" s="116">
        <v>7.0999999999999994E-2</v>
      </c>
      <c r="J44" s="116">
        <v>8.8999999999999996E-2</v>
      </c>
      <c r="K44" s="116">
        <v>9.8000000000000004E-2</v>
      </c>
      <c r="L44" s="116">
        <v>0.13900000000000001</v>
      </c>
      <c r="M44" s="116">
        <v>0.152</v>
      </c>
      <c r="N44" s="116">
        <v>0.27800000000000002</v>
      </c>
      <c r="O44" s="116">
        <v>0.28499999999999998</v>
      </c>
      <c r="P44" s="116">
        <v>0.27700000000000002</v>
      </c>
      <c r="Q44" s="116">
        <v>0.376</v>
      </c>
      <c r="R44" s="116">
        <v>0.40300000000000002</v>
      </c>
      <c r="S44" s="116">
        <v>0.36599999999999999</v>
      </c>
      <c r="T44" s="116">
        <v>0.32800000000000001</v>
      </c>
      <c r="U44" s="116">
        <v>0.34599999999999997</v>
      </c>
      <c r="V44" s="116">
        <v>0.37</v>
      </c>
      <c r="W44" s="116">
        <v>0.32</v>
      </c>
      <c r="X44" s="116">
        <v>0.29499999999999998</v>
      </c>
      <c r="Y44" s="116">
        <v>0.29599999999999999</v>
      </c>
      <c r="Z44" s="116">
        <v>0.318</v>
      </c>
      <c r="AA44" s="116">
        <v>0.34899999999999998</v>
      </c>
      <c r="AB44" s="116">
        <v>0.29499999999999998</v>
      </c>
      <c r="AC44" s="116">
        <v>0.32800000000000001</v>
      </c>
      <c r="AD44" s="116">
        <v>0.33800000000000002</v>
      </c>
      <c r="AE44" s="116">
        <v>0.42899999999999999</v>
      </c>
    </row>
    <row r="45" spans="1:31" x14ac:dyDescent="0.2">
      <c r="A45" s="66">
        <v>40</v>
      </c>
      <c r="B45" s="116">
        <v>0</v>
      </c>
      <c r="C45" s="116">
        <v>0</v>
      </c>
      <c r="D45" s="116">
        <v>0</v>
      </c>
      <c r="E45" s="116">
        <v>0</v>
      </c>
      <c r="F45" s="116">
        <v>0</v>
      </c>
      <c r="G45" s="116">
        <v>7.1999999999999995E-2</v>
      </c>
      <c r="H45" s="116">
        <v>7.0000000000000007E-2</v>
      </c>
      <c r="I45" s="116">
        <v>7.0999999999999994E-2</v>
      </c>
      <c r="J45" s="116">
        <v>8.8999999999999996E-2</v>
      </c>
      <c r="K45" s="116">
        <v>9.8000000000000004E-2</v>
      </c>
      <c r="L45" s="116">
        <v>0.13900000000000001</v>
      </c>
      <c r="M45" s="116">
        <v>0.152</v>
      </c>
      <c r="N45" s="116">
        <v>0.27800000000000002</v>
      </c>
      <c r="O45" s="116">
        <v>0.28499999999999998</v>
      </c>
      <c r="P45" s="116">
        <v>0.27700000000000002</v>
      </c>
      <c r="Q45" s="116">
        <v>0.376</v>
      </c>
      <c r="R45" s="116">
        <v>0.40300000000000002</v>
      </c>
      <c r="S45" s="116">
        <v>0.36599999999999999</v>
      </c>
      <c r="T45" s="116">
        <v>0.32800000000000001</v>
      </c>
      <c r="U45" s="116">
        <v>0.34599999999999997</v>
      </c>
      <c r="V45" s="116">
        <v>0.37</v>
      </c>
      <c r="W45" s="116">
        <v>0.32</v>
      </c>
      <c r="X45" s="116">
        <v>0.29499999999999998</v>
      </c>
      <c r="Y45" s="116">
        <v>0.29599999999999999</v>
      </c>
      <c r="Z45" s="116">
        <v>0.318</v>
      </c>
      <c r="AA45" s="116">
        <v>0.34899999999999998</v>
      </c>
      <c r="AB45" s="116">
        <v>0.29499999999999998</v>
      </c>
      <c r="AC45" s="116">
        <v>0.32800000000000001</v>
      </c>
      <c r="AD45" s="116">
        <v>0.33800000000000002</v>
      </c>
      <c r="AE45" s="116">
        <v>0.42899999999999999</v>
      </c>
    </row>
    <row r="46" spans="1:31" x14ac:dyDescent="0.2">
      <c r="A46" s="66">
        <v>41</v>
      </c>
      <c r="B46" s="116">
        <v>0</v>
      </c>
      <c r="C46" s="116">
        <v>0</v>
      </c>
      <c r="D46" s="116">
        <v>0</v>
      </c>
      <c r="E46" s="116">
        <v>0</v>
      </c>
      <c r="F46" s="116">
        <v>0</v>
      </c>
      <c r="G46" s="116">
        <v>0</v>
      </c>
      <c r="H46" s="116">
        <v>7.0000000000000007E-2</v>
      </c>
      <c r="I46" s="116">
        <v>7.0999999999999994E-2</v>
      </c>
      <c r="J46" s="116">
        <v>8.8999999999999996E-2</v>
      </c>
      <c r="K46" s="116">
        <v>9.8000000000000004E-2</v>
      </c>
      <c r="L46" s="116">
        <v>0.13900000000000001</v>
      </c>
      <c r="M46" s="116">
        <v>0.152</v>
      </c>
      <c r="N46" s="116">
        <v>0.27800000000000002</v>
      </c>
      <c r="O46" s="116">
        <v>0.28499999999999998</v>
      </c>
      <c r="P46" s="116">
        <v>0.27700000000000002</v>
      </c>
      <c r="Q46" s="116">
        <v>0.376</v>
      </c>
      <c r="R46" s="116">
        <v>0.40300000000000002</v>
      </c>
      <c r="S46" s="116">
        <v>0.36599999999999999</v>
      </c>
      <c r="T46" s="116">
        <v>0.32800000000000001</v>
      </c>
      <c r="U46" s="116">
        <v>0.34599999999999997</v>
      </c>
      <c r="V46" s="116">
        <v>0.37</v>
      </c>
      <c r="W46" s="116">
        <v>0.32</v>
      </c>
      <c r="X46" s="116">
        <v>0.29499999999999998</v>
      </c>
      <c r="Y46" s="116">
        <v>0.29599999999999999</v>
      </c>
      <c r="Z46" s="116">
        <v>0.318</v>
      </c>
      <c r="AA46" s="116">
        <v>0.34899999999999998</v>
      </c>
      <c r="AB46" s="116">
        <v>0.29499999999999998</v>
      </c>
      <c r="AC46" s="116">
        <v>0.32800000000000001</v>
      </c>
      <c r="AD46" s="116">
        <v>0.33800000000000002</v>
      </c>
      <c r="AE46" s="116">
        <v>0.42899999999999999</v>
      </c>
    </row>
    <row r="47" spans="1:31" x14ac:dyDescent="0.2">
      <c r="A47" s="66">
        <v>42</v>
      </c>
      <c r="B47" s="116">
        <v>0</v>
      </c>
      <c r="C47" s="116">
        <v>0</v>
      </c>
      <c r="D47" s="116">
        <v>0</v>
      </c>
      <c r="E47" s="116">
        <v>0</v>
      </c>
      <c r="F47" s="116">
        <v>0</v>
      </c>
      <c r="G47" s="116">
        <v>0</v>
      </c>
      <c r="H47" s="116">
        <v>0</v>
      </c>
      <c r="I47" s="116">
        <v>7.0999999999999994E-2</v>
      </c>
      <c r="J47" s="116">
        <v>8.8999999999999996E-2</v>
      </c>
      <c r="K47" s="116">
        <v>9.8000000000000004E-2</v>
      </c>
      <c r="L47" s="116">
        <v>0.13900000000000001</v>
      </c>
      <c r="M47" s="116">
        <v>0.152</v>
      </c>
      <c r="N47" s="116">
        <v>0.27800000000000002</v>
      </c>
      <c r="O47" s="116">
        <v>0.28499999999999998</v>
      </c>
      <c r="P47" s="116">
        <v>0.27700000000000002</v>
      </c>
      <c r="Q47" s="116">
        <v>0.376</v>
      </c>
      <c r="R47" s="116">
        <v>0.40300000000000002</v>
      </c>
      <c r="S47" s="116">
        <v>0.36599999999999999</v>
      </c>
      <c r="T47" s="116">
        <v>0.32800000000000001</v>
      </c>
      <c r="U47" s="116">
        <v>0.34599999999999997</v>
      </c>
      <c r="V47" s="116">
        <v>0.37</v>
      </c>
      <c r="W47" s="116">
        <v>0.32</v>
      </c>
      <c r="X47" s="116">
        <v>0.29499999999999998</v>
      </c>
      <c r="Y47" s="116">
        <v>0.29599999999999999</v>
      </c>
      <c r="Z47" s="116">
        <v>0.318</v>
      </c>
      <c r="AA47" s="116">
        <v>0.34899999999999998</v>
      </c>
      <c r="AB47" s="116">
        <v>0.29499999999999998</v>
      </c>
      <c r="AC47" s="116">
        <v>0.32800000000000001</v>
      </c>
      <c r="AD47" s="116">
        <v>0.33800000000000002</v>
      </c>
      <c r="AE47" s="116">
        <v>0.42899999999999999</v>
      </c>
    </row>
    <row r="48" spans="1:31" x14ac:dyDescent="0.2">
      <c r="A48" s="66">
        <v>43</v>
      </c>
      <c r="B48" s="116">
        <v>0</v>
      </c>
      <c r="C48" s="116">
        <v>0</v>
      </c>
      <c r="D48" s="116">
        <v>0</v>
      </c>
      <c r="E48" s="116">
        <v>0</v>
      </c>
      <c r="F48" s="116">
        <v>0</v>
      </c>
      <c r="G48" s="116">
        <v>0</v>
      </c>
      <c r="H48" s="116">
        <v>0</v>
      </c>
      <c r="I48" s="116">
        <v>0</v>
      </c>
      <c r="J48" s="116">
        <v>8.8999999999999996E-2</v>
      </c>
      <c r="K48" s="116">
        <v>9.8000000000000004E-2</v>
      </c>
      <c r="L48" s="116">
        <v>0.13900000000000001</v>
      </c>
      <c r="M48" s="116">
        <v>0.152</v>
      </c>
      <c r="N48" s="116">
        <v>0.27800000000000002</v>
      </c>
      <c r="O48" s="116">
        <v>0.28499999999999998</v>
      </c>
      <c r="P48" s="116">
        <v>0.27700000000000002</v>
      </c>
      <c r="Q48" s="116">
        <v>0.376</v>
      </c>
      <c r="R48" s="116">
        <v>0.40300000000000002</v>
      </c>
      <c r="S48" s="116">
        <v>0.36599999999999999</v>
      </c>
      <c r="T48" s="116">
        <v>0.32800000000000001</v>
      </c>
      <c r="U48" s="116">
        <v>0.34599999999999997</v>
      </c>
      <c r="V48" s="116">
        <v>0.37</v>
      </c>
      <c r="W48" s="116">
        <v>0.32</v>
      </c>
      <c r="X48" s="116">
        <v>0.29499999999999998</v>
      </c>
      <c r="Y48" s="116">
        <v>0.29599999999999999</v>
      </c>
      <c r="Z48" s="116">
        <v>0.318</v>
      </c>
      <c r="AA48" s="116">
        <v>0.34899999999999998</v>
      </c>
      <c r="AB48" s="116">
        <v>0.29499999999999998</v>
      </c>
      <c r="AC48" s="116">
        <v>0.32800000000000001</v>
      </c>
      <c r="AD48" s="116">
        <v>0.33800000000000002</v>
      </c>
      <c r="AE48" s="116">
        <v>0.42899999999999999</v>
      </c>
    </row>
    <row r="49" spans="1:31" x14ac:dyDescent="0.2">
      <c r="A49" s="66">
        <v>44</v>
      </c>
      <c r="B49" s="116">
        <v>0</v>
      </c>
      <c r="C49" s="116">
        <v>0</v>
      </c>
      <c r="D49" s="116">
        <v>0</v>
      </c>
      <c r="E49" s="116">
        <v>0</v>
      </c>
      <c r="F49" s="116">
        <v>0</v>
      </c>
      <c r="G49" s="116">
        <v>0</v>
      </c>
      <c r="H49" s="116">
        <v>0</v>
      </c>
      <c r="I49" s="116">
        <v>0</v>
      </c>
      <c r="J49" s="116">
        <v>0</v>
      </c>
      <c r="K49" s="116">
        <v>9.8000000000000004E-2</v>
      </c>
      <c r="L49" s="116">
        <v>0.13900000000000001</v>
      </c>
      <c r="M49" s="116">
        <v>0.152</v>
      </c>
      <c r="N49" s="116">
        <v>0.27800000000000002</v>
      </c>
      <c r="O49" s="116">
        <v>0.28499999999999998</v>
      </c>
      <c r="P49" s="116">
        <v>0.27700000000000002</v>
      </c>
      <c r="Q49" s="116">
        <v>0.376</v>
      </c>
      <c r="R49" s="116">
        <v>0.40300000000000002</v>
      </c>
      <c r="S49" s="116">
        <v>0.36599999999999999</v>
      </c>
      <c r="T49" s="116">
        <v>0.32800000000000001</v>
      </c>
      <c r="U49" s="116">
        <v>0.34599999999999997</v>
      </c>
      <c r="V49" s="116">
        <v>0.37</v>
      </c>
      <c r="W49" s="116">
        <v>0.32</v>
      </c>
      <c r="X49" s="116">
        <v>0.29499999999999998</v>
      </c>
      <c r="Y49" s="116">
        <v>0.29599999999999999</v>
      </c>
      <c r="Z49" s="116">
        <v>0.318</v>
      </c>
      <c r="AA49" s="116">
        <v>0.34899999999999998</v>
      </c>
      <c r="AB49" s="116">
        <v>0.29499999999999998</v>
      </c>
      <c r="AC49" s="116">
        <v>0.32800000000000001</v>
      </c>
      <c r="AD49" s="116">
        <v>0.33800000000000002</v>
      </c>
      <c r="AE49" s="116">
        <v>0.42899999999999999</v>
      </c>
    </row>
    <row r="50" spans="1:31" x14ac:dyDescent="0.2">
      <c r="A50" s="66">
        <v>45</v>
      </c>
      <c r="B50" s="116">
        <v>0</v>
      </c>
      <c r="C50" s="116">
        <v>0</v>
      </c>
      <c r="D50" s="116">
        <v>0</v>
      </c>
      <c r="E50" s="116">
        <v>0</v>
      </c>
      <c r="F50" s="116">
        <v>0</v>
      </c>
      <c r="G50" s="116">
        <v>0</v>
      </c>
      <c r="H50" s="116">
        <v>0</v>
      </c>
      <c r="I50" s="116">
        <v>0</v>
      </c>
      <c r="J50" s="116">
        <v>0</v>
      </c>
      <c r="K50" s="116">
        <v>0</v>
      </c>
      <c r="L50" s="116">
        <v>0.13900000000000001</v>
      </c>
      <c r="M50" s="116">
        <v>0.152</v>
      </c>
      <c r="N50" s="116">
        <v>0.27800000000000002</v>
      </c>
      <c r="O50" s="116">
        <v>0.28499999999999998</v>
      </c>
      <c r="P50" s="116">
        <v>0.27700000000000002</v>
      </c>
      <c r="Q50" s="116">
        <v>0.376</v>
      </c>
      <c r="R50" s="116">
        <v>0.40300000000000002</v>
      </c>
      <c r="S50" s="116">
        <v>0.36599999999999999</v>
      </c>
      <c r="T50" s="116">
        <v>0.32800000000000001</v>
      </c>
      <c r="U50" s="116">
        <v>0.34599999999999997</v>
      </c>
      <c r="V50" s="116">
        <v>0.37</v>
      </c>
      <c r="W50" s="116">
        <v>0.32</v>
      </c>
      <c r="X50" s="116">
        <v>0.29499999999999998</v>
      </c>
      <c r="Y50" s="116">
        <v>0.29599999999999999</v>
      </c>
      <c r="Z50" s="116">
        <v>0.318</v>
      </c>
      <c r="AA50" s="116">
        <v>0.34899999999999998</v>
      </c>
      <c r="AB50" s="116">
        <v>0.29499999999999998</v>
      </c>
      <c r="AC50" s="116">
        <v>0.32800000000000001</v>
      </c>
      <c r="AD50" s="116">
        <v>0.33800000000000002</v>
      </c>
      <c r="AE50" s="116">
        <v>0.42899999999999999</v>
      </c>
    </row>
    <row r="51" spans="1:31" x14ac:dyDescent="0.2">
      <c r="A51" s="66">
        <v>46</v>
      </c>
      <c r="B51" s="116">
        <v>0</v>
      </c>
      <c r="C51" s="116">
        <v>0</v>
      </c>
      <c r="D51" s="116">
        <v>0</v>
      </c>
      <c r="E51" s="116">
        <v>0</v>
      </c>
      <c r="F51" s="116">
        <v>0</v>
      </c>
      <c r="G51" s="116">
        <v>0</v>
      </c>
      <c r="H51" s="116">
        <v>0</v>
      </c>
      <c r="I51" s="116">
        <v>0</v>
      </c>
      <c r="J51" s="116">
        <v>0</v>
      </c>
      <c r="K51" s="116">
        <v>0</v>
      </c>
      <c r="L51" s="116">
        <v>0</v>
      </c>
      <c r="M51" s="116">
        <v>0.152</v>
      </c>
      <c r="N51" s="116">
        <v>0.27800000000000002</v>
      </c>
      <c r="O51" s="116">
        <v>0.28499999999999998</v>
      </c>
      <c r="P51" s="116">
        <v>0.27700000000000002</v>
      </c>
      <c r="Q51" s="116">
        <v>0.376</v>
      </c>
      <c r="R51" s="116">
        <v>0.40300000000000002</v>
      </c>
      <c r="S51" s="116">
        <v>0.36599999999999999</v>
      </c>
      <c r="T51" s="116">
        <v>0.32800000000000001</v>
      </c>
      <c r="U51" s="116">
        <v>0.34599999999999997</v>
      </c>
      <c r="V51" s="116">
        <v>0.37</v>
      </c>
      <c r="W51" s="116">
        <v>0.32</v>
      </c>
      <c r="X51" s="116">
        <v>0.29499999999999998</v>
      </c>
      <c r="Y51" s="116">
        <v>0.29599999999999999</v>
      </c>
      <c r="Z51" s="116">
        <v>0.318</v>
      </c>
      <c r="AA51" s="116">
        <v>0.34899999999999998</v>
      </c>
      <c r="AB51" s="116">
        <v>0.29499999999999998</v>
      </c>
      <c r="AC51" s="116">
        <v>0.32800000000000001</v>
      </c>
      <c r="AD51" s="116">
        <v>0.33800000000000002</v>
      </c>
      <c r="AE51" s="116">
        <v>0.42899999999999999</v>
      </c>
    </row>
    <row r="52" spans="1:31" x14ac:dyDescent="0.2">
      <c r="A52" s="66">
        <v>47</v>
      </c>
      <c r="B52" s="116">
        <v>0</v>
      </c>
      <c r="C52" s="116">
        <v>0</v>
      </c>
      <c r="D52" s="116">
        <v>0</v>
      </c>
      <c r="E52" s="116">
        <v>0</v>
      </c>
      <c r="F52" s="116">
        <v>0</v>
      </c>
      <c r="G52" s="116">
        <v>0</v>
      </c>
      <c r="H52" s="116">
        <v>0</v>
      </c>
      <c r="I52" s="116">
        <v>0</v>
      </c>
      <c r="J52" s="116">
        <v>0</v>
      </c>
      <c r="K52" s="116">
        <v>0</v>
      </c>
      <c r="L52" s="116">
        <v>0</v>
      </c>
      <c r="M52" s="116">
        <v>0</v>
      </c>
      <c r="N52" s="116">
        <v>0.27800000000000002</v>
      </c>
      <c r="O52" s="116">
        <v>0.28499999999999998</v>
      </c>
      <c r="P52" s="116">
        <v>0.27700000000000002</v>
      </c>
      <c r="Q52" s="116">
        <v>0.376</v>
      </c>
      <c r="R52" s="116">
        <v>0.40300000000000002</v>
      </c>
      <c r="S52" s="116">
        <v>0.36599999999999999</v>
      </c>
      <c r="T52" s="116">
        <v>0.32800000000000001</v>
      </c>
      <c r="U52" s="116">
        <v>0.34599999999999997</v>
      </c>
      <c r="V52" s="116">
        <v>0.37</v>
      </c>
      <c r="W52" s="116">
        <v>0.32</v>
      </c>
      <c r="X52" s="116">
        <v>0.29499999999999998</v>
      </c>
      <c r="Y52" s="116">
        <v>0.29599999999999999</v>
      </c>
      <c r="Z52" s="116">
        <v>0.318</v>
      </c>
      <c r="AA52" s="116">
        <v>0.34899999999999998</v>
      </c>
      <c r="AB52" s="116">
        <v>0.29499999999999998</v>
      </c>
      <c r="AC52" s="116">
        <v>0.32800000000000001</v>
      </c>
      <c r="AD52" s="116">
        <v>0.33800000000000002</v>
      </c>
      <c r="AE52" s="116">
        <v>0.42899999999999999</v>
      </c>
    </row>
    <row r="53" spans="1:31" x14ac:dyDescent="0.2">
      <c r="A53" s="66">
        <v>48</v>
      </c>
      <c r="B53" s="116">
        <v>0</v>
      </c>
      <c r="C53" s="116">
        <v>0</v>
      </c>
      <c r="D53" s="116">
        <v>0</v>
      </c>
      <c r="E53" s="116">
        <v>0</v>
      </c>
      <c r="F53" s="116">
        <v>0</v>
      </c>
      <c r="G53" s="116">
        <v>0</v>
      </c>
      <c r="H53" s="116">
        <v>0</v>
      </c>
      <c r="I53" s="116">
        <v>0</v>
      </c>
      <c r="J53" s="116">
        <v>0</v>
      </c>
      <c r="K53" s="116">
        <v>0</v>
      </c>
      <c r="L53" s="116">
        <v>0</v>
      </c>
      <c r="M53" s="116">
        <v>0</v>
      </c>
      <c r="N53" s="116">
        <v>0</v>
      </c>
      <c r="O53" s="116">
        <v>0.28499999999999998</v>
      </c>
      <c r="P53" s="116">
        <v>0.27700000000000002</v>
      </c>
      <c r="Q53" s="116">
        <v>0.376</v>
      </c>
      <c r="R53" s="116">
        <v>0.40300000000000002</v>
      </c>
      <c r="S53" s="116">
        <v>0.36599999999999999</v>
      </c>
      <c r="T53" s="116">
        <v>0.32800000000000001</v>
      </c>
      <c r="U53" s="116">
        <v>0.34599999999999997</v>
      </c>
      <c r="V53" s="116">
        <v>0.37</v>
      </c>
      <c r="W53" s="116">
        <v>0.32</v>
      </c>
      <c r="X53" s="116">
        <v>0.29499999999999998</v>
      </c>
      <c r="Y53" s="116">
        <v>0.29599999999999999</v>
      </c>
      <c r="Z53" s="116">
        <v>0.318</v>
      </c>
      <c r="AA53" s="116">
        <v>0.34899999999999998</v>
      </c>
      <c r="AB53" s="116">
        <v>0.29499999999999998</v>
      </c>
      <c r="AC53" s="116">
        <v>0.32800000000000001</v>
      </c>
      <c r="AD53" s="116">
        <v>0.33800000000000002</v>
      </c>
      <c r="AE53" s="116">
        <v>0.42899999999999999</v>
      </c>
    </row>
    <row r="54" spans="1:31" x14ac:dyDescent="0.2">
      <c r="A54" s="66">
        <v>49</v>
      </c>
      <c r="B54" s="116">
        <v>0</v>
      </c>
      <c r="C54" s="116">
        <v>0</v>
      </c>
      <c r="D54" s="116">
        <v>0</v>
      </c>
      <c r="E54" s="116">
        <v>0</v>
      </c>
      <c r="F54" s="116">
        <v>0</v>
      </c>
      <c r="G54" s="116">
        <v>0</v>
      </c>
      <c r="H54" s="116">
        <v>0</v>
      </c>
      <c r="I54" s="116">
        <v>0</v>
      </c>
      <c r="J54" s="116">
        <v>0</v>
      </c>
      <c r="K54" s="116">
        <v>0</v>
      </c>
      <c r="L54" s="116">
        <v>0</v>
      </c>
      <c r="M54" s="116">
        <v>0</v>
      </c>
      <c r="N54" s="116">
        <v>0</v>
      </c>
      <c r="O54" s="116">
        <v>0</v>
      </c>
      <c r="P54" s="116">
        <v>0.27700000000000002</v>
      </c>
      <c r="Q54" s="116">
        <v>0.376</v>
      </c>
      <c r="R54" s="116">
        <v>0.40300000000000002</v>
      </c>
      <c r="S54" s="116">
        <v>0.36599999999999999</v>
      </c>
      <c r="T54" s="116">
        <v>0.32800000000000001</v>
      </c>
      <c r="U54" s="116">
        <v>0.34599999999999997</v>
      </c>
      <c r="V54" s="116">
        <v>0.37</v>
      </c>
      <c r="W54" s="116">
        <v>0.32</v>
      </c>
      <c r="X54" s="116">
        <v>0.29499999999999998</v>
      </c>
      <c r="Y54" s="116">
        <v>0.29599999999999999</v>
      </c>
      <c r="Z54" s="116">
        <v>0.318</v>
      </c>
      <c r="AA54" s="116">
        <v>0.34899999999999998</v>
      </c>
      <c r="AB54" s="116">
        <v>0.29499999999999998</v>
      </c>
      <c r="AC54" s="116">
        <v>0.32800000000000001</v>
      </c>
      <c r="AD54" s="116">
        <v>0.33800000000000002</v>
      </c>
      <c r="AE54" s="116">
        <v>0.42899999999999999</v>
      </c>
    </row>
    <row r="55" spans="1:31" ht="13.5" thickBot="1" x14ac:dyDescent="0.25">
      <c r="A55" s="66">
        <v>50</v>
      </c>
      <c r="B55" s="117">
        <v>0</v>
      </c>
      <c r="C55" s="117">
        <v>0</v>
      </c>
      <c r="D55" s="117">
        <v>0</v>
      </c>
      <c r="E55" s="117">
        <v>0</v>
      </c>
      <c r="F55" s="117">
        <v>0</v>
      </c>
      <c r="G55" s="117">
        <v>0</v>
      </c>
      <c r="H55" s="117">
        <v>0</v>
      </c>
      <c r="I55" s="117">
        <v>0</v>
      </c>
      <c r="J55" s="117">
        <v>0</v>
      </c>
      <c r="K55" s="117">
        <v>0</v>
      </c>
      <c r="L55" s="117">
        <v>0</v>
      </c>
      <c r="M55" s="117">
        <v>0</v>
      </c>
      <c r="N55" s="117">
        <v>0</v>
      </c>
      <c r="O55" s="117">
        <v>0</v>
      </c>
      <c r="P55" s="117">
        <v>0</v>
      </c>
      <c r="Q55" s="117">
        <v>1</v>
      </c>
      <c r="R55" s="117">
        <v>1</v>
      </c>
      <c r="S55" s="117">
        <v>1</v>
      </c>
      <c r="T55" s="117">
        <v>1</v>
      </c>
      <c r="U55" s="117">
        <v>1</v>
      </c>
      <c r="V55" s="117">
        <v>1</v>
      </c>
      <c r="W55" s="117">
        <v>1</v>
      </c>
      <c r="X55" s="117">
        <v>1</v>
      </c>
      <c r="Y55" s="117">
        <v>1</v>
      </c>
      <c r="Z55" s="117">
        <v>1</v>
      </c>
      <c r="AA55" s="117">
        <v>1</v>
      </c>
      <c r="AB55" s="117">
        <v>1</v>
      </c>
      <c r="AC55" s="117">
        <v>1</v>
      </c>
      <c r="AD55" s="117">
        <v>1</v>
      </c>
      <c r="AE55" s="117">
        <v>1</v>
      </c>
    </row>
  </sheetData>
  <pageMargins left="0.75" right="0.75" top="0.5" bottom="0.5" header="0.5" footer="0.5"/>
  <pageSetup scale="70" orientation="landscape" r:id="rId1"/>
  <headerFooter alignWithMargins="0">
    <oddFooter>&amp;L&amp;A
Effective 12/20/2017&amp;C&amp;P of &amp;N</oddFooter>
  </headerFooter>
  <colBreaks count="1" manualBreakCount="1">
    <brk id="16" max="1048575" man="1"/>
  </colBreak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B11EFF7346A844B79C7CF7028167DF" ma:contentTypeVersion="22" ma:contentTypeDescription="Create a new document." ma:contentTypeScope="" ma:versionID="55e4d669f0dba455eddf15aa08c47a7e">
  <xsd:schema xmlns:xsd="http://www.w3.org/2001/XMLSchema" xmlns:xs="http://www.w3.org/2001/XMLSchema" xmlns:p="http://schemas.microsoft.com/office/2006/metadata/properties" xmlns:ns1="http://schemas.microsoft.com/sharepoint/v3" xmlns:ns2="6caf4895-5b06-428c-99aa-b3cc6bf1970e" xmlns:ns3="a6649ad6-ba12-483e-b10b-4c8bcaed172f" xmlns:ns4="f67c780e-178a-4d23-aecc-6b3e50766a2b" targetNamespace="http://schemas.microsoft.com/office/2006/metadata/properties" ma:root="true" ma:fieldsID="f7badb516b3d0f8d3ea3b753863bdb4d" ns1:_="" ns2:_="" ns3:_="" ns4:_="">
    <xsd:import namespace="http://schemas.microsoft.com/sharepoint/v3"/>
    <xsd:import namespace="6caf4895-5b06-428c-99aa-b3cc6bf1970e"/>
    <xsd:import namespace="a6649ad6-ba12-483e-b10b-4c8bcaed172f"/>
    <xsd:import namespace="f67c780e-178a-4d23-aecc-6b3e50766a2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Check_x002d_out_x0020_Required" minOccurs="0"/>
                <xsd:element ref="ns1:_ip_UnifiedCompliancePolicyProperties" minOccurs="0"/>
                <xsd:element ref="ns1:_ip_UnifiedCompliancePolicyUIAction" minOccurs="0"/>
                <xsd:element ref="ns3:MediaServiceLocation" minOccurs="0"/>
                <xsd:element ref="ns3:MediaServiceOCR" minOccurs="0"/>
                <xsd:element ref="ns2:SharedWithUsers" minOccurs="0"/>
                <xsd:element ref="ns2:SharedWithDetails" minOccurs="0"/>
                <xsd:element ref="ns3:MediaLengthInSeconds" minOccurs="0"/>
                <xsd:element ref="ns3:lcf76f155ced4ddcb4097134ff3c332f" minOccurs="0"/>
                <xsd:element ref="ns4:TaxCatchAll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8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9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af4895-5b06-428c-99aa-b3cc6bf1970e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2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649ad6-ba12-483e-b10b-4c8bcaed172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Check_x002d_out_x0020_Required" ma:index="17" nillable="true" ma:displayName="Check-out Required" ma:default="1" ma:internalName="Check_x002d_out_x0020_Required">
      <xsd:simpleType>
        <xsd:restriction base="dms:Boolean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4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45408cff-3542-43fe-a69e-eeecc36f9c6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7c780e-178a-4d23-aecc-6b3e50766a2b" elementFormDefault="qualified">
    <xsd:import namespace="http://schemas.microsoft.com/office/2006/documentManagement/types"/>
    <xsd:import namespace="http://schemas.microsoft.com/office/infopath/2007/PartnerControls"/>
    <xsd:element name="TaxCatchAll" ma:index="27" nillable="true" ma:displayName="Taxonomy Catch All Column" ma:hidden="true" ma:list="{33739aad-95f8-41b8-80bb-d491ebba6d99}" ma:internalName="TaxCatchAll" ma:showField="CatchAllData" ma:web="6caf4895-5b06-428c-99aa-b3cc6bf197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Check_x002d_out_x0020_Required xmlns="a6649ad6-ba12-483e-b10b-4c8bcaed172f">true</Check_x002d_out_x0020_Required>
    <lcf76f155ced4ddcb4097134ff3c332f xmlns="a6649ad6-ba12-483e-b10b-4c8bcaed172f">
      <Terms xmlns="http://schemas.microsoft.com/office/infopath/2007/PartnerControls"/>
    </lcf76f155ced4ddcb4097134ff3c332f>
    <TaxCatchAll xmlns="f67c780e-178a-4d23-aecc-6b3e50766a2b" xsi:nil="true"/>
    <_dlc_DocId xmlns="6caf4895-5b06-428c-99aa-b3cc6bf1970e">63MARNM5JRRP-2104840269-301625</_dlc_DocId>
    <_dlc_DocIdUrl xmlns="6caf4895-5b06-428c-99aa-b3cc6bf1970e">
      <Url>https://calpersgov.sharepoint.com/sites/02205/_layouts/15/DocIdRedir.aspx?ID=63MARNM5JRRP-2104840269-301625</Url>
      <Description>63MARNM5JRRP-2104840269-301625</Description>
    </_dlc_DocIdUrl>
  </documentManagement>
</p:properties>
</file>

<file path=customXml/itemProps1.xml><?xml version="1.0" encoding="utf-8"?>
<ds:datastoreItem xmlns:ds="http://schemas.openxmlformats.org/officeDocument/2006/customXml" ds:itemID="{AFD41948-0883-4C48-89F0-A2C4B128EFCE}"/>
</file>

<file path=customXml/itemProps2.xml><?xml version="1.0" encoding="utf-8"?>
<ds:datastoreItem xmlns:ds="http://schemas.openxmlformats.org/officeDocument/2006/customXml" ds:itemID="{AED54F2E-D66E-4D02-B554-23E72279277D}"/>
</file>

<file path=customXml/itemProps3.xml><?xml version="1.0" encoding="utf-8"?>
<ds:datastoreItem xmlns:ds="http://schemas.openxmlformats.org/officeDocument/2006/customXml" ds:itemID="{42ABA555-ECB2-4CC4-A0D0-9FDE645F6686}"/>
</file>

<file path=customXml/itemProps4.xml><?xml version="1.0" encoding="utf-8"?>
<ds:datastoreItem xmlns:ds="http://schemas.openxmlformats.org/officeDocument/2006/customXml" ds:itemID="{4504B67D-174B-48B9-B284-0D59173874AD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45</vt:i4>
      </vt:variant>
      <vt:variant>
        <vt:lpstr>Named Ranges</vt:lpstr>
      </vt:variant>
      <vt:variant>
        <vt:i4>84</vt:i4>
      </vt:variant>
    </vt:vector>
  </HeadingPairs>
  <TitlesOfParts>
    <vt:vector size="129" baseType="lpstr">
      <vt:lpstr>General Information</vt:lpstr>
      <vt:lpstr>Mort and Disb Rates_PA Misc</vt:lpstr>
      <vt:lpstr>Mort and Disb Rates_PA Fire</vt:lpstr>
      <vt:lpstr>Mort and Disb Rates_PA Police</vt:lpstr>
      <vt:lpstr>Mort and Disb Rates_PA CPO</vt:lpstr>
      <vt:lpstr>Mort and Disb Rates_School</vt:lpstr>
      <vt:lpstr>Pre Retirement Base Mort Rates</vt:lpstr>
      <vt:lpstr>Post Retirement Base Mort Rates</vt:lpstr>
      <vt:lpstr>Terminated Refund Rates_PA Misc</vt:lpstr>
      <vt:lpstr>Terminated Refund Rates_PA Fire</vt:lpstr>
      <vt:lpstr>Terminated Refund Rates_Police</vt:lpstr>
      <vt:lpstr>Terminated Refund Rates_CPO</vt:lpstr>
      <vt:lpstr>Terminated Refund Rates_School</vt:lpstr>
      <vt:lpstr>Terminated Vested Rates_PA Misc</vt:lpstr>
      <vt:lpstr>Terminated Vested Rates_PA Fire</vt:lpstr>
      <vt:lpstr>Terminated Vested Rates_Police</vt:lpstr>
      <vt:lpstr>Terminated Vested Rates_PA CPO</vt:lpstr>
      <vt:lpstr>Terminated Vested Rates_School</vt:lpstr>
      <vt:lpstr>Salary Scale Rates_PA MISC</vt:lpstr>
      <vt:lpstr>Salary Scale Rates_PA Fire</vt:lpstr>
      <vt:lpstr>Salary Scale Rates_PA Police</vt:lpstr>
      <vt:lpstr>Salary Scale Rates_CPO</vt:lpstr>
      <vt:lpstr>Salary Scale Rates_Sch</vt:lpstr>
      <vt:lpstr>Rx PA Misc 2% @ 55</vt:lpstr>
      <vt:lpstr>Rx PA Misc 2% @ 60</vt:lpstr>
      <vt:lpstr>Rx PA Misc 2% @ 62</vt:lpstr>
      <vt:lpstr>Rx PA Misc 2.5% @ 55</vt:lpstr>
      <vt:lpstr>Rx PA Misc 2.7 % @ 55</vt:lpstr>
      <vt:lpstr>Rx PA Misc 3% @ 60</vt:lpstr>
      <vt:lpstr>Rx Safety Fire 2% @ 50</vt:lpstr>
      <vt:lpstr>Rx Safety Fire 2% @ 55</vt:lpstr>
      <vt:lpstr>Rx PA Safety Fire 2% @ 57</vt:lpstr>
      <vt:lpstr>Rx PA Safety Fire 2.5% @ 57</vt:lpstr>
      <vt:lpstr>Rx PA Safety Fire 2.7% @ 57</vt:lpstr>
      <vt:lpstr>Rx Safety Fire 3% @ 50</vt:lpstr>
      <vt:lpstr>Rx Safety Fire 3% @ 55</vt:lpstr>
      <vt:lpstr>Rx Safety Police  2% @ 50</vt:lpstr>
      <vt:lpstr>Rx Safety Police 2% @55</vt:lpstr>
      <vt:lpstr>Rx PA Safety Police 2% @ 57</vt:lpstr>
      <vt:lpstr>Rx PA Safety Police 2.5% @ 57</vt:lpstr>
      <vt:lpstr>Rx PA Safety Police 2.7% @ 57</vt:lpstr>
      <vt:lpstr>Rx Safety Police 3% @ 50</vt:lpstr>
      <vt:lpstr>Rx Safety Police 3% @ 55</vt:lpstr>
      <vt:lpstr>Rx Schools 2% @ 55</vt:lpstr>
      <vt:lpstr>Rx Schools 2% @ 62</vt:lpstr>
      <vt:lpstr>'Mort and Disb Rates_PA CPO'!Print_Area</vt:lpstr>
      <vt:lpstr>'Mort and Disb Rates_PA Fire'!Print_Area</vt:lpstr>
      <vt:lpstr>'Mort and Disb Rates_PA Misc'!Print_Area</vt:lpstr>
      <vt:lpstr>'Mort and Disb Rates_PA Police'!Print_Area</vt:lpstr>
      <vt:lpstr>'Mort and Disb Rates_School'!Print_Area</vt:lpstr>
      <vt:lpstr>'Post Retirement Base Mort Rates'!Print_Area</vt:lpstr>
      <vt:lpstr>'Pre Retirement Base Mort Rates'!Print_Area</vt:lpstr>
      <vt:lpstr>'Rx PA Misc 2% @ 55'!Print_Area</vt:lpstr>
      <vt:lpstr>'Rx PA Misc 2% @ 60'!Print_Area</vt:lpstr>
      <vt:lpstr>'Rx PA Misc 2% @ 62'!Print_Area</vt:lpstr>
      <vt:lpstr>'Rx PA Misc 2.5% @ 55'!Print_Area</vt:lpstr>
      <vt:lpstr>'Rx PA Misc 2.7 % @ 55'!Print_Area</vt:lpstr>
      <vt:lpstr>'Rx PA Misc 3% @ 60'!Print_Area</vt:lpstr>
      <vt:lpstr>'Rx PA Safety Fire 2% @ 57'!Print_Area</vt:lpstr>
      <vt:lpstr>'Rx PA Safety Fire 2.5% @ 57'!Print_Area</vt:lpstr>
      <vt:lpstr>'Rx PA Safety Fire 2.7% @ 57'!Print_Area</vt:lpstr>
      <vt:lpstr>'Rx PA Safety Police 2% @ 57'!Print_Area</vt:lpstr>
      <vt:lpstr>'Rx PA Safety Police 2.5% @ 57'!Print_Area</vt:lpstr>
      <vt:lpstr>'Rx PA Safety Police 2.7% @ 57'!Print_Area</vt:lpstr>
      <vt:lpstr>'Rx Safety Fire 2% @ 50'!Print_Area</vt:lpstr>
      <vt:lpstr>'Rx Safety Fire 3% @ 50'!Print_Area</vt:lpstr>
      <vt:lpstr>'Rx Safety Fire 3% @ 55'!Print_Area</vt:lpstr>
      <vt:lpstr>'Rx Safety Police  2% @ 50'!Print_Area</vt:lpstr>
      <vt:lpstr>'Rx Safety Police 3% @ 50'!Print_Area</vt:lpstr>
      <vt:lpstr>'Rx Safety Police 3% @ 55'!Print_Area</vt:lpstr>
      <vt:lpstr>'Rx Schools 2% @ 55'!Print_Area</vt:lpstr>
      <vt:lpstr>'Rx Schools 2% @ 62'!Print_Area</vt:lpstr>
      <vt:lpstr>'Salary Scale Rates_CPO'!Print_Area</vt:lpstr>
      <vt:lpstr>'Salary Scale Rates_PA Fire'!Print_Area</vt:lpstr>
      <vt:lpstr>'Salary Scale Rates_PA MISC'!Print_Area</vt:lpstr>
      <vt:lpstr>'Salary Scale Rates_PA Police'!Print_Area</vt:lpstr>
      <vt:lpstr>'Salary Scale Rates_Sch'!Print_Area</vt:lpstr>
      <vt:lpstr>'Terminated Refund Rates_CPO'!Print_Area</vt:lpstr>
      <vt:lpstr>'Terminated Refund Rates_PA Fire'!Print_Area</vt:lpstr>
      <vt:lpstr>'Terminated Refund Rates_PA Misc'!Print_Area</vt:lpstr>
      <vt:lpstr>'Terminated Refund Rates_Police'!Print_Area</vt:lpstr>
      <vt:lpstr>'Terminated Refund Rates_School'!Print_Area</vt:lpstr>
      <vt:lpstr>'Terminated Vested Rates_PA CPO'!Print_Area</vt:lpstr>
      <vt:lpstr>'Terminated Vested Rates_PA Fire'!Print_Area</vt:lpstr>
      <vt:lpstr>'Terminated Vested Rates_PA Misc'!Print_Area</vt:lpstr>
      <vt:lpstr>'Terminated Vested Rates_Police'!Print_Area</vt:lpstr>
      <vt:lpstr>'Terminated Vested Rates_School'!Print_Area</vt:lpstr>
      <vt:lpstr>'Mort and Disb Rates_PA CPO'!Print_Titles</vt:lpstr>
      <vt:lpstr>'Mort and Disb Rates_PA Fire'!Print_Titles</vt:lpstr>
      <vt:lpstr>'Mort and Disb Rates_PA Misc'!Print_Titles</vt:lpstr>
      <vt:lpstr>'Mort and Disb Rates_PA Police'!Print_Titles</vt:lpstr>
      <vt:lpstr>'Mort and Disb Rates_School'!Print_Titles</vt:lpstr>
      <vt:lpstr>'Post Retirement Base Mort Rates'!Print_Titles</vt:lpstr>
      <vt:lpstr>'Pre Retirement Base Mort Rates'!Print_Titles</vt:lpstr>
      <vt:lpstr>'Rx PA Misc 2% @ 55'!Print_Titles</vt:lpstr>
      <vt:lpstr>'Rx PA Misc 2% @ 60'!Print_Titles</vt:lpstr>
      <vt:lpstr>'Rx PA Misc 2% @ 62'!Print_Titles</vt:lpstr>
      <vt:lpstr>'Rx PA Misc 2.5% @ 55'!Print_Titles</vt:lpstr>
      <vt:lpstr>'Rx PA Misc 2.7 % @ 55'!Print_Titles</vt:lpstr>
      <vt:lpstr>'Rx PA Misc 3% @ 60'!Print_Titles</vt:lpstr>
      <vt:lpstr>'Rx PA Safety Fire 2% @ 57'!Print_Titles</vt:lpstr>
      <vt:lpstr>'Rx PA Safety Fire 2.5% @ 57'!Print_Titles</vt:lpstr>
      <vt:lpstr>'Rx PA Safety Fire 2.7% @ 57'!Print_Titles</vt:lpstr>
      <vt:lpstr>'Rx PA Safety Police 2% @ 57'!Print_Titles</vt:lpstr>
      <vt:lpstr>'Rx PA Safety Police 2.5% @ 57'!Print_Titles</vt:lpstr>
      <vt:lpstr>'Rx PA Safety Police 2.7% @ 57'!Print_Titles</vt:lpstr>
      <vt:lpstr>'Rx Safety Fire 2% @ 50'!Print_Titles</vt:lpstr>
      <vt:lpstr>'Rx Safety Fire 3% @ 50'!Print_Titles</vt:lpstr>
      <vt:lpstr>'Rx Safety Fire 3% @ 55'!Print_Titles</vt:lpstr>
      <vt:lpstr>'Rx Safety Police  2% @ 50'!Print_Titles</vt:lpstr>
      <vt:lpstr>'Rx Safety Police 3% @ 50'!Print_Titles</vt:lpstr>
      <vt:lpstr>'Rx Safety Police 3% @ 55'!Print_Titles</vt:lpstr>
      <vt:lpstr>'Rx Schools 2% @ 55'!Print_Titles</vt:lpstr>
      <vt:lpstr>'Rx Schools 2% @ 62'!Print_Titles</vt:lpstr>
      <vt:lpstr>'Salary Scale Rates_CPO'!Print_Titles</vt:lpstr>
      <vt:lpstr>'Salary Scale Rates_PA Fire'!Print_Titles</vt:lpstr>
      <vt:lpstr>'Salary Scale Rates_PA MISC'!Print_Titles</vt:lpstr>
      <vt:lpstr>'Salary Scale Rates_PA Police'!Print_Titles</vt:lpstr>
      <vt:lpstr>'Salary Scale Rates_Sch'!Print_Titles</vt:lpstr>
      <vt:lpstr>'Terminated Refund Rates_CPO'!Print_Titles</vt:lpstr>
      <vt:lpstr>'Terminated Refund Rates_PA Fire'!Print_Titles</vt:lpstr>
      <vt:lpstr>'Terminated Refund Rates_PA Misc'!Print_Titles</vt:lpstr>
      <vt:lpstr>'Terminated Refund Rates_Police'!Print_Titles</vt:lpstr>
      <vt:lpstr>'Terminated Refund Rates_School'!Print_Titles</vt:lpstr>
      <vt:lpstr>'Terminated Vested Rates_PA CPO'!Print_Titles</vt:lpstr>
      <vt:lpstr>'Terminated Vested Rates_PA Fire'!Print_Titles</vt:lpstr>
      <vt:lpstr>'Terminated Vested Rates_PA Misc'!Print_Titles</vt:lpstr>
      <vt:lpstr>'Terminated Vested Rates_Police'!Print_Titles</vt:lpstr>
      <vt:lpstr>'Terminated Vested Rates_School'!Print_Titles</vt:lpstr>
    </vt:vector>
  </TitlesOfParts>
  <Company>CalPERS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Summary - PA and Schools Actuarial Assumption Methods Effective 12/20/2017</dc:title>
  <dc:creator>CalPERS</dc:creator>
  <cp:lastModifiedBy>Hoque, Katsiaryna</cp:lastModifiedBy>
  <cp:lastPrinted>2018-04-09T20:14:35Z</cp:lastPrinted>
  <dcterms:created xsi:type="dcterms:W3CDTF">2006-11-09T18:15:49Z</dcterms:created>
  <dcterms:modified xsi:type="dcterms:W3CDTF">2018-06-19T18:03:50Z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0x010100FDB11EFF7346A844B79C7CF7028167DF</vt:lpwstr>
  </property>
  <property fmtid="{D5CDD505-2E9C-101B-9397-08002B2CF9AE}" pid="3" name="_dlc_DocIdItemGuid">
    <vt:lpwstr>5c2689d2-e9a0-4641-a797-dac5985c351f</vt:lpwstr>
  </property>
</Properties>
</file>